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3"/>
  </p:notesMasterIdLst>
  <p:sldIdLst>
    <p:sldId id="256" r:id="rId2"/>
    <p:sldId id="258" r:id="rId3"/>
    <p:sldId id="259" r:id="rId4"/>
    <p:sldId id="260" r:id="rId5"/>
    <p:sldId id="261" r:id="rId6"/>
    <p:sldId id="262" r:id="rId7"/>
    <p:sldId id="312" r:id="rId8"/>
    <p:sldId id="263" r:id="rId9"/>
    <p:sldId id="267" r:id="rId10"/>
    <p:sldId id="313" r:id="rId11"/>
    <p:sldId id="265" r:id="rId12"/>
    <p:sldId id="314" r:id="rId13"/>
    <p:sldId id="268" r:id="rId14"/>
    <p:sldId id="269" r:id="rId15"/>
    <p:sldId id="315" r:id="rId16"/>
    <p:sldId id="316" r:id="rId17"/>
    <p:sldId id="317" r:id="rId18"/>
    <p:sldId id="318" r:id="rId19"/>
    <p:sldId id="319" r:id="rId20"/>
    <p:sldId id="320" r:id="rId21"/>
    <p:sldId id="321" r:id="rId22"/>
  </p:sldIdLst>
  <p:sldSz cx="9144000" cy="5143500" type="screen16x9"/>
  <p:notesSz cx="6858000" cy="9144000"/>
  <p:embeddedFontLst>
    <p:embeddedFont>
      <p:font typeface="League Spartan" panose="020B0604020202020204" charset="0"/>
      <p:regular r:id="rId24"/>
      <p:bold r:id="rId25"/>
    </p:embeddedFont>
    <p:embeddedFont>
      <p:font typeface="Ubuntu" panose="020B0604020202020204" charset="0"/>
      <p:regular r:id="rId26"/>
      <p:bold r:id="rId27"/>
      <p:italic r:id="rId28"/>
      <p:boldItalic r:id="rId29"/>
    </p:embeddedFont>
    <p:embeddedFont>
      <p:font typeface="Merriweather" panose="020B0604020202020204" charset="0"/>
      <p:regular r:id="rId30"/>
      <p:bold r:id="rId31"/>
      <p:italic r:id="rId32"/>
      <p:boldItalic r:id="rId33"/>
    </p:embeddedFont>
    <p:embeddedFont>
      <p:font typeface="Broadway" panose="04040905080B02020502" pitchFamily="82" charset="0"/>
      <p:regular r:id="rId34"/>
    </p:embeddedFont>
    <p:embeddedFont>
      <p:font typeface="Barlow" panose="020B0604020202020204" charset="0"/>
      <p:regular r:id="rId35"/>
      <p:bold r:id="rId36"/>
      <p:italic r:id="rId37"/>
      <p:boldItalic r:id="rId38"/>
    </p:embeddedFont>
    <p:embeddedFont>
      <p:font typeface="Berlin Sans FB" panose="020E0602020502020306" pitchFamily="34" charset="0"/>
      <p:regular r:id="rId39"/>
      <p:bold r:id="rId40"/>
    </p:embeddedFont>
    <p:embeddedFont>
      <p:font typeface="Merriweather Black" panose="020B0604020202020204" charset="0"/>
      <p:bold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Khand SemiBold" panose="020B0604020202020204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BB0AE73-220D-444C-B80B-17A922CB1C64}">
  <a:tblStyle styleId="{5BB0AE73-220D-444C-B80B-17A922CB1C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31ea4ca6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31ea4ca6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13d649537a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5" name="Google Shape;515;g13d649537a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449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3d649537a4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3d649537a4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3c5ff37b03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3c5ff37b03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cc9aa570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3cc9aa570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3cc9aa570e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3cc9aa570e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3cc9aa570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3cc9aa570e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3cc9aa570e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3cc9aa570e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3c5ff37b03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3c5ff37b03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13d649537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13d649537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3d649537a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3d649537a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3d649537a4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3d649537a4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683850" cy="31971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428750" y="1442825"/>
            <a:ext cx="6286500" cy="23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428750" y="3849275"/>
            <a:ext cx="6286500" cy="4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 t="33394" b="31542"/>
          <a:stretch/>
        </p:blipFill>
        <p:spPr>
          <a:xfrm>
            <a:off x="3827900" y="4356650"/>
            <a:ext cx="1488200" cy="5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/>
          </a:blip>
          <a:srcRect l="28274" t="15175" r="28274" b="15182"/>
          <a:stretch/>
        </p:blipFill>
        <p:spPr>
          <a:xfrm>
            <a:off x="8169600" y="1253950"/>
            <a:ext cx="689600" cy="11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6">
            <a:alphaModFix/>
          </a:blip>
          <a:srcRect l="12085" t="14989" r="12093" b="14996"/>
          <a:stretch/>
        </p:blipFill>
        <p:spPr>
          <a:xfrm>
            <a:off x="293700" y="4109625"/>
            <a:ext cx="870950" cy="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7">
            <a:alphaModFix/>
          </a:blip>
          <a:srcRect l="18805" t="19222" r="18799" b="19228"/>
          <a:stretch/>
        </p:blipFill>
        <p:spPr>
          <a:xfrm>
            <a:off x="8156575" y="269050"/>
            <a:ext cx="761400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97875">
            <a:off x="8319988" y="434423"/>
            <a:ext cx="377897" cy="37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217391">
            <a:off x="526182" y="4308758"/>
            <a:ext cx="405984" cy="4059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729175" y="445025"/>
            <a:ext cx="76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ubTitle" idx="1"/>
          </p:nvPr>
        </p:nvSpPr>
        <p:spPr>
          <a:xfrm>
            <a:off x="1512416" y="2782375"/>
            <a:ext cx="25278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7"/>
          <p:cNvSpPr txBox="1">
            <a:spLocks noGrp="1"/>
          </p:cNvSpPr>
          <p:nvPr>
            <p:ph type="subTitle" idx="2"/>
          </p:nvPr>
        </p:nvSpPr>
        <p:spPr>
          <a:xfrm>
            <a:off x="1512425" y="3174705"/>
            <a:ext cx="2527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subTitle" idx="3"/>
          </p:nvPr>
        </p:nvSpPr>
        <p:spPr>
          <a:xfrm>
            <a:off x="5110084" y="2779668"/>
            <a:ext cx="25278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subTitle" idx="4"/>
          </p:nvPr>
        </p:nvSpPr>
        <p:spPr>
          <a:xfrm>
            <a:off x="5110075" y="3171971"/>
            <a:ext cx="2527800" cy="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139" name="Google Shape;139;p17"/>
          <p:cNvPicPr preferRelativeResize="0"/>
          <p:nvPr/>
        </p:nvPicPr>
        <p:blipFill rotWithShape="1">
          <a:blip r:embed="rId3">
            <a:alphaModFix/>
          </a:blip>
          <a:srcRect l="32249" t="7535"/>
          <a:stretch/>
        </p:blipFill>
        <p:spPr>
          <a:xfrm rot="5400000">
            <a:off x="879226" y="2373925"/>
            <a:ext cx="1890350" cy="364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4">
            <a:alphaModFix/>
          </a:blip>
          <a:srcRect l="18805" t="19222" r="18799" b="19228"/>
          <a:stretch/>
        </p:blipFill>
        <p:spPr>
          <a:xfrm>
            <a:off x="8019600" y="164025"/>
            <a:ext cx="761400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7875">
            <a:off x="8183013" y="329398"/>
            <a:ext cx="377897" cy="37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6">
            <a:alphaModFix/>
          </a:blip>
          <a:srcRect t="33394" b="31542"/>
          <a:stretch/>
        </p:blipFill>
        <p:spPr>
          <a:xfrm rot="-5400000">
            <a:off x="-325175" y="844575"/>
            <a:ext cx="1488200" cy="5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7">
            <a:alphaModFix/>
          </a:blip>
          <a:srcRect l="28274" t="15175" r="28274" b="15182"/>
          <a:stretch/>
        </p:blipFill>
        <p:spPr>
          <a:xfrm rot="5400000">
            <a:off x="7450850" y="4051175"/>
            <a:ext cx="689600" cy="11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8"/>
          <p:cNvSpPr txBox="1">
            <a:spLocks noGrp="1"/>
          </p:cNvSpPr>
          <p:nvPr>
            <p:ph type="subTitle" idx="1"/>
          </p:nvPr>
        </p:nvSpPr>
        <p:spPr>
          <a:xfrm>
            <a:off x="3439225" y="2738575"/>
            <a:ext cx="2265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2"/>
          </p:nvPr>
        </p:nvSpPr>
        <p:spPr>
          <a:xfrm>
            <a:off x="3439225" y="3207100"/>
            <a:ext cx="22656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title"/>
          </p:nvPr>
        </p:nvSpPr>
        <p:spPr>
          <a:xfrm>
            <a:off x="729175" y="445025"/>
            <a:ext cx="76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3"/>
          </p:nvPr>
        </p:nvSpPr>
        <p:spPr>
          <a:xfrm>
            <a:off x="860250" y="2738575"/>
            <a:ext cx="2265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4"/>
          </p:nvPr>
        </p:nvSpPr>
        <p:spPr>
          <a:xfrm>
            <a:off x="860250" y="3207100"/>
            <a:ext cx="22656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5"/>
          </p:nvPr>
        </p:nvSpPr>
        <p:spPr>
          <a:xfrm>
            <a:off x="6018200" y="2738575"/>
            <a:ext cx="2265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8"/>
          <p:cNvSpPr txBox="1">
            <a:spLocks noGrp="1"/>
          </p:cNvSpPr>
          <p:nvPr>
            <p:ph type="subTitle" idx="6"/>
          </p:nvPr>
        </p:nvSpPr>
        <p:spPr>
          <a:xfrm>
            <a:off x="6018200" y="3207100"/>
            <a:ext cx="22656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153" name="Google Shape;153;p18"/>
          <p:cNvPicPr preferRelativeResize="0"/>
          <p:nvPr/>
        </p:nvPicPr>
        <p:blipFill rotWithShape="1">
          <a:blip r:embed="rId3">
            <a:alphaModFix/>
          </a:blip>
          <a:srcRect l="18942" t="19943" r="19091" b="19659"/>
          <a:stretch/>
        </p:blipFill>
        <p:spPr>
          <a:xfrm rot="2900177">
            <a:off x="5406013" y="4161700"/>
            <a:ext cx="2029575" cy="197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8"/>
          <p:cNvPicPr preferRelativeResize="0"/>
          <p:nvPr/>
        </p:nvPicPr>
        <p:blipFill rotWithShape="1">
          <a:blip r:embed="rId4">
            <a:alphaModFix/>
          </a:blip>
          <a:srcRect r="86217" b="79487"/>
          <a:stretch/>
        </p:blipFill>
        <p:spPr>
          <a:xfrm>
            <a:off x="0" y="0"/>
            <a:ext cx="1260227" cy="105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8"/>
          <p:cNvPicPr preferRelativeResize="0"/>
          <p:nvPr/>
        </p:nvPicPr>
        <p:blipFill rotWithShape="1">
          <a:blip r:embed="rId5">
            <a:alphaModFix/>
          </a:blip>
          <a:srcRect t="26530" b="33126"/>
          <a:stretch/>
        </p:blipFill>
        <p:spPr>
          <a:xfrm>
            <a:off x="-7" y="4593137"/>
            <a:ext cx="1385314" cy="5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8"/>
          <p:cNvPicPr preferRelativeResize="0"/>
          <p:nvPr/>
        </p:nvPicPr>
        <p:blipFill rotWithShape="1">
          <a:blip r:embed="rId5">
            <a:alphaModFix/>
          </a:blip>
          <a:srcRect t="26530" b="33126"/>
          <a:stretch/>
        </p:blipFill>
        <p:spPr>
          <a:xfrm flipH="1">
            <a:off x="7764268" y="12"/>
            <a:ext cx="1385314" cy="55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5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9"/>
          <p:cNvSpPr txBox="1">
            <a:spLocks noGrp="1"/>
          </p:cNvSpPr>
          <p:nvPr>
            <p:ph type="title"/>
          </p:nvPr>
        </p:nvSpPr>
        <p:spPr>
          <a:xfrm>
            <a:off x="729175" y="445025"/>
            <a:ext cx="76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1"/>
          </p:nvPr>
        </p:nvSpPr>
        <p:spPr>
          <a:xfrm>
            <a:off x="6289253" y="1866183"/>
            <a:ext cx="2094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2"/>
          </p:nvPr>
        </p:nvSpPr>
        <p:spPr>
          <a:xfrm>
            <a:off x="6289250" y="2258500"/>
            <a:ext cx="2094600" cy="13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 l="9434" t="38142" r="26863" b="28394"/>
          <a:stretch/>
        </p:blipFill>
        <p:spPr>
          <a:xfrm>
            <a:off x="7313750" y="0"/>
            <a:ext cx="1830250" cy="9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3">
            <a:alphaModFix/>
          </a:blip>
          <a:srcRect l="51400" t="23479" r="8130" b="28397"/>
          <a:stretch/>
        </p:blipFill>
        <p:spPr>
          <a:xfrm>
            <a:off x="0" y="3846525"/>
            <a:ext cx="1162775" cy="138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 rotWithShape="1">
          <a:blip r:embed="rId4">
            <a:alphaModFix/>
          </a:blip>
          <a:srcRect t="33394" b="31542"/>
          <a:stretch/>
        </p:blipFill>
        <p:spPr>
          <a:xfrm>
            <a:off x="3827900" y="4356650"/>
            <a:ext cx="1488200" cy="5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 rotWithShape="1">
          <a:blip r:embed="rId5">
            <a:alphaModFix/>
          </a:blip>
          <a:srcRect l="28274" t="15175" r="28274" b="15182"/>
          <a:stretch/>
        </p:blipFill>
        <p:spPr>
          <a:xfrm>
            <a:off x="39575" y="243000"/>
            <a:ext cx="689600" cy="11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 txBox="1">
            <a:spLocks noGrp="1"/>
          </p:cNvSpPr>
          <p:nvPr>
            <p:ph type="subTitle" idx="3"/>
          </p:nvPr>
        </p:nvSpPr>
        <p:spPr>
          <a:xfrm>
            <a:off x="729178" y="1870693"/>
            <a:ext cx="2094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9"/>
          <p:cNvSpPr txBox="1">
            <a:spLocks noGrp="1"/>
          </p:cNvSpPr>
          <p:nvPr>
            <p:ph type="subTitle" idx="4"/>
          </p:nvPr>
        </p:nvSpPr>
        <p:spPr>
          <a:xfrm>
            <a:off x="729175" y="2263010"/>
            <a:ext cx="2094600" cy="13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5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xfrm>
            <a:off x="729175" y="445025"/>
            <a:ext cx="76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1"/>
          <p:cNvSpPr txBox="1">
            <a:spLocks noGrp="1"/>
          </p:cNvSpPr>
          <p:nvPr>
            <p:ph type="subTitle" idx="1"/>
          </p:nvPr>
        </p:nvSpPr>
        <p:spPr>
          <a:xfrm>
            <a:off x="6097213" y="1537608"/>
            <a:ext cx="2094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2"/>
          </p:nvPr>
        </p:nvSpPr>
        <p:spPr>
          <a:xfrm>
            <a:off x="6097209" y="1929933"/>
            <a:ext cx="20946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subTitle" idx="3"/>
          </p:nvPr>
        </p:nvSpPr>
        <p:spPr>
          <a:xfrm>
            <a:off x="6097209" y="3069208"/>
            <a:ext cx="2094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4"/>
          </p:nvPr>
        </p:nvSpPr>
        <p:spPr>
          <a:xfrm>
            <a:off x="6097209" y="3461533"/>
            <a:ext cx="20946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91" name="Google Shape;191;p21"/>
          <p:cNvSpPr txBox="1">
            <a:spLocks noGrp="1"/>
          </p:cNvSpPr>
          <p:nvPr>
            <p:ph type="subTitle" idx="5"/>
          </p:nvPr>
        </p:nvSpPr>
        <p:spPr>
          <a:xfrm>
            <a:off x="979776" y="1537608"/>
            <a:ext cx="2094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1"/>
          <p:cNvSpPr txBox="1">
            <a:spLocks noGrp="1"/>
          </p:cNvSpPr>
          <p:nvPr>
            <p:ph type="subTitle" idx="6"/>
          </p:nvPr>
        </p:nvSpPr>
        <p:spPr>
          <a:xfrm>
            <a:off x="979776" y="1929933"/>
            <a:ext cx="20946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93" name="Google Shape;193;p21"/>
          <p:cNvSpPr txBox="1">
            <a:spLocks noGrp="1"/>
          </p:cNvSpPr>
          <p:nvPr>
            <p:ph type="subTitle" idx="7"/>
          </p:nvPr>
        </p:nvSpPr>
        <p:spPr>
          <a:xfrm>
            <a:off x="979780" y="3069208"/>
            <a:ext cx="20946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1"/>
          <p:cNvSpPr txBox="1">
            <a:spLocks noGrp="1"/>
          </p:cNvSpPr>
          <p:nvPr>
            <p:ph type="subTitle" idx="8"/>
          </p:nvPr>
        </p:nvSpPr>
        <p:spPr>
          <a:xfrm>
            <a:off x="979776" y="3461533"/>
            <a:ext cx="20946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195" name="Google Shape;195;p21"/>
          <p:cNvPicPr preferRelativeResize="0"/>
          <p:nvPr/>
        </p:nvPicPr>
        <p:blipFill rotWithShape="1">
          <a:blip r:embed="rId3">
            <a:alphaModFix/>
          </a:blip>
          <a:srcRect l="31264" t="6471" r="4825" b="10561"/>
          <a:stretch/>
        </p:blipFill>
        <p:spPr>
          <a:xfrm>
            <a:off x="7107125" y="3656150"/>
            <a:ext cx="2036874" cy="14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1"/>
          <p:cNvPicPr preferRelativeResize="0"/>
          <p:nvPr/>
        </p:nvPicPr>
        <p:blipFill rotWithShape="1">
          <a:blip r:embed="rId4">
            <a:alphaModFix/>
          </a:blip>
          <a:srcRect l="12085" t="14989" r="12093" b="14996"/>
          <a:stretch/>
        </p:blipFill>
        <p:spPr>
          <a:xfrm>
            <a:off x="293700" y="137475"/>
            <a:ext cx="870950" cy="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17391">
            <a:off x="526182" y="336608"/>
            <a:ext cx="405984" cy="40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1"/>
          <p:cNvPicPr preferRelativeResize="0"/>
          <p:nvPr/>
        </p:nvPicPr>
        <p:blipFill rotWithShape="1">
          <a:blip r:embed="rId6">
            <a:alphaModFix/>
          </a:blip>
          <a:srcRect t="33394" b="31542"/>
          <a:stretch/>
        </p:blipFill>
        <p:spPr>
          <a:xfrm>
            <a:off x="3827900" y="4611675"/>
            <a:ext cx="1488200" cy="5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7">
            <a:alphaModFix/>
          </a:blip>
          <a:srcRect l="28274" t="15175" r="28274" b="15182"/>
          <a:stretch/>
        </p:blipFill>
        <p:spPr>
          <a:xfrm>
            <a:off x="45400" y="4051175"/>
            <a:ext cx="689600" cy="11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8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6"/>
          <p:cNvSpPr txBox="1">
            <a:spLocks noGrp="1"/>
          </p:cNvSpPr>
          <p:nvPr>
            <p:ph type="title"/>
          </p:nvPr>
        </p:nvSpPr>
        <p:spPr>
          <a:xfrm>
            <a:off x="4182725" y="2533350"/>
            <a:ext cx="3836700" cy="57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267" name="Google Shape;267;p26"/>
          <p:cNvSpPr txBox="1">
            <a:spLocks noGrp="1"/>
          </p:cNvSpPr>
          <p:nvPr>
            <p:ph type="title" idx="2" hasCustomPrompt="1"/>
          </p:nvPr>
        </p:nvSpPr>
        <p:spPr>
          <a:xfrm>
            <a:off x="6945300" y="1397350"/>
            <a:ext cx="10740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8" name="Google Shape;268;p26"/>
          <p:cNvSpPr txBox="1">
            <a:spLocks noGrp="1"/>
          </p:cNvSpPr>
          <p:nvPr>
            <p:ph type="title" idx="3"/>
          </p:nvPr>
        </p:nvSpPr>
        <p:spPr>
          <a:xfrm>
            <a:off x="4182725" y="3176149"/>
            <a:ext cx="38367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Ubuntu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69" name="Google Shape;26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408648" cy="36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6"/>
          <p:cNvPicPr preferRelativeResize="0"/>
          <p:nvPr/>
        </p:nvPicPr>
        <p:blipFill rotWithShape="1">
          <a:blip r:embed="rId4">
            <a:alphaModFix/>
          </a:blip>
          <a:srcRect l="18805" t="19222" r="18799" b="19228"/>
          <a:stretch/>
        </p:blipFill>
        <p:spPr>
          <a:xfrm>
            <a:off x="348475" y="4228225"/>
            <a:ext cx="761400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7875">
            <a:off x="511888" y="4393598"/>
            <a:ext cx="377897" cy="37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6"/>
          <p:cNvPicPr preferRelativeResize="0"/>
          <p:nvPr/>
        </p:nvPicPr>
        <p:blipFill rotWithShape="1">
          <a:blip r:embed="rId6">
            <a:alphaModFix/>
          </a:blip>
          <a:srcRect l="12085" t="14989" r="12093" b="14996"/>
          <a:stretch/>
        </p:blipFill>
        <p:spPr>
          <a:xfrm>
            <a:off x="7964825" y="4201675"/>
            <a:ext cx="870950" cy="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217391">
            <a:off x="8197307" y="4400808"/>
            <a:ext cx="405984" cy="40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 rotWithShape="1">
          <a:blip r:embed="rId8">
            <a:alphaModFix/>
          </a:blip>
          <a:srcRect t="26530" b="33126"/>
          <a:stretch/>
        </p:blipFill>
        <p:spPr>
          <a:xfrm>
            <a:off x="3879343" y="4603812"/>
            <a:ext cx="1385314" cy="5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6"/>
          <p:cNvPicPr preferRelativeResize="0"/>
          <p:nvPr/>
        </p:nvPicPr>
        <p:blipFill rotWithShape="1">
          <a:blip r:embed="rId9">
            <a:alphaModFix/>
          </a:blip>
          <a:srcRect l="28274" t="15175" r="28274" b="15182"/>
          <a:stretch/>
        </p:blipFill>
        <p:spPr>
          <a:xfrm>
            <a:off x="8454400" y="27325"/>
            <a:ext cx="689600" cy="11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8"/>
          <p:cNvPicPr preferRelativeResize="0"/>
          <p:nvPr/>
        </p:nvPicPr>
        <p:blipFill rotWithShape="1">
          <a:blip r:embed="rId3">
            <a:alphaModFix/>
          </a:blip>
          <a:srcRect t="26655" b="26702"/>
          <a:stretch/>
        </p:blipFill>
        <p:spPr>
          <a:xfrm>
            <a:off x="-524900" y="-761525"/>
            <a:ext cx="3602048" cy="237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8"/>
          <p:cNvPicPr preferRelativeResize="0"/>
          <p:nvPr/>
        </p:nvPicPr>
        <p:blipFill rotWithShape="1">
          <a:blip r:embed="rId4">
            <a:alphaModFix/>
          </a:blip>
          <a:srcRect t="73577" b="22877"/>
          <a:stretch/>
        </p:blipFill>
        <p:spPr>
          <a:xfrm>
            <a:off x="-14587" y="4814925"/>
            <a:ext cx="9173174" cy="459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5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9"/>
          <p:cNvPicPr preferRelativeResize="0"/>
          <p:nvPr/>
        </p:nvPicPr>
        <p:blipFill rotWithShape="1">
          <a:blip r:embed="rId3">
            <a:alphaModFix/>
          </a:blip>
          <a:srcRect t="38987" b="39038"/>
          <a:stretch/>
        </p:blipFill>
        <p:spPr>
          <a:xfrm>
            <a:off x="5506758" y="-116650"/>
            <a:ext cx="3636601" cy="11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9"/>
          <p:cNvPicPr preferRelativeResize="0"/>
          <p:nvPr/>
        </p:nvPicPr>
        <p:blipFill rotWithShape="1">
          <a:blip r:embed="rId3">
            <a:alphaModFix/>
          </a:blip>
          <a:srcRect t="38987" b="39038"/>
          <a:stretch/>
        </p:blipFill>
        <p:spPr>
          <a:xfrm flipH="1">
            <a:off x="8" y="-130880"/>
            <a:ext cx="3636601" cy="113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 txBox="1">
            <a:spLocks noGrp="1"/>
          </p:cNvSpPr>
          <p:nvPr>
            <p:ph type="title"/>
          </p:nvPr>
        </p:nvSpPr>
        <p:spPr>
          <a:xfrm>
            <a:off x="729175" y="445025"/>
            <a:ext cx="76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1"/>
          </p:nvPr>
        </p:nvSpPr>
        <p:spPr>
          <a:xfrm>
            <a:off x="4970929" y="1570500"/>
            <a:ext cx="2094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2"/>
          </p:nvPr>
        </p:nvSpPr>
        <p:spPr>
          <a:xfrm>
            <a:off x="4970925" y="1962825"/>
            <a:ext cx="2094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3"/>
          </p:nvPr>
        </p:nvSpPr>
        <p:spPr>
          <a:xfrm>
            <a:off x="4970925" y="3102100"/>
            <a:ext cx="2094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4"/>
          </p:nvPr>
        </p:nvSpPr>
        <p:spPr>
          <a:xfrm>
            <a:off x="4970925" y="3494425"/>
            <a:ext cx="2094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5"/>
          </p:nvPr>
        </p:nvSpPr>
        <p:spPr>
          <a:xfrm>
            <a:off x="2072950" y="1570500"/>
            <a:ext cx="2094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subTitle" idx="6"/>
          </p:nvPr>
        </p:nvSpPr>
        <p:spPr>
          <a:xfrm>
            <a:off x="2072950" y="1962825"/>
            <a:ext cx="2094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subTitle" idx="7"/>
          </p:nvPr>
        </p:nvSpPr>
        <p:spPr>
          <a:xfrm>
            <a:off x="2072954" y="3102100"/>
            <a:ext cx="20946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ubTitle" idx="8"/>
          </p:nvPr>
        </p:nvSpPr>
        <p:spPr>
          <a:xfrm>
            <a:off x="2072950" y="3494425"/>
            <a:ext cx="2094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pic>
        <p:nvPicPr>
          <p:cNvPr id="179" name="Google Shape;179;p20"/>
          <p:cNvPicPr preferRelativeResize="0"/>
          <p:nvPr/>
        </p:nvPicPr>
        <p:blipFill rotWithShape="1">
          <a:blip r:embed="rId3">
            <a:alphaModFix/>
          </a:blip>
          <a:srcRect l="31264" t="6471" r="4825" b="10561"/>
          <a:stretch/>
        </p:blipFill>
        <p:spPr>
          <a:xfrm>
            <a:off x="7107125" y="3656150"/>
            <a:ext cx="2036874" cy="14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 rotWithShape="1">
          <a:blip r:embed="rId4">
            <a:alphaModFix/>
          </a:blip>
          <a:srcRect l="12085" t="14989" r="12093" b="14996"/>
          <a:stretch/>
        </p:blipFill>
        <p:spPr>
          <a:xfrm>
            <a:off x="293700" y="137475"/>
            <a:ext cx="870950" cy="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217391">
            <a:off x="526182" y="336608"/>
            <a:ext cx="405984" cy="40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 rotWithShape="1">
          <a:blip r:embed="rId6">
            <a:alphaModFix/>
          </a:blip>
          <a:srcRect t="33394" b="31542"/>
          <a:stretch/>
        </p:blipFill>
        <p:spPr>
          <a:xfrm>
            <a:off x="3827900" y="4611675"/>
            <a:ext cx="1488200" cy="5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 rotWithShape="1">
          <a:blip r:embed="rId7">
            <a:alphaModFix/>
          </a:blip>
          <a:srcRect l="28274" t="15175" r="28274" b="15182"/>
          <a:stretch/>
        </p:blipFill>
        <p:spPr>
          <a:xfrm>
            <a:off x="45400" y="4051175"/>
            <a:ext cx="689600" cy="1105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624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3"/>
          <p:cNvSpPr txBox="1">
            <a:spLocks noGrp="1"/>
          </p:cNvSpPr>
          <p:nvPr>
            <p:ph type="title" hasCustomPrompt="1"/>
          </p:nvPr>
        </p:nvSpPr>
        <p:spPr>
          <a:xfrm>
            <a:off x="3379175" y="1481968"/>
            <a:ext cx="1074000" cy="7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55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/>
          </p:nvPr>
        </p:nvSpPr>
        <p:spPr>
          <a:xfrm>
            <a:off x="3379175" y="2474275"/>
            <a:ext cx="3469800" cy="70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highlight>
                  <a:schemeClr val="dk2"/>
                </a:highlight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3"/>
          </p:nvPr>
        </p:nvSpPr>
        <p:spPr>
          <a:xfrm>
            <a:off x="3379163" y="3179300"/>
            <a:ext cx="34698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Ubuntu"/>
              <a:buNone/>
              <a:defRPr sz="1400" b="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5" name="Google Shape;25;p3"/>
          <p:cNvPicPr preferRelativeResize="0"/>
          <p:nvPr/>
        </p:nvPicPr>
        <p:blipFill rotWithShape="1">
          <a:blip r:embed="rId4">
            <a:alphaModFix/>
          </a:blip>
          <a:srcRect l="12085" t="14989" r="12093" b="14996"/>
          <a:stretch/>
        </p:blipFill>
        <p:spPr>
          <a:xfrm>
            <a:off x="7964825" y="4201675"/>
            <a:ext cx="870950" cy="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 rotWithShape="1">
          <a:blip r:embed="rId5">
            <a:alphaModFix/>
          </a:blip>
          <a:srcRect l="18805" t="19222" r="18799" b="19228"/>
          <a:stretch/>
        </p:blipFill>
        <p:spPr>
          <a:xfrm>
            <a:off x="8019600" y="164025"/>
            <a:ext cx="761400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097875">
            <a:off x="8183013" y="329398"/>
            <a:ext cx="377897" cy="37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217391">
            <a:off x="8197307" y="4400808"/>
            <a:ext cx="405984" cy="40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3"/>
          <p:cNvPicPr preferRelativeResize="0"/>
          <p:nvPr/>
        </p:nvPicPr>
        <p:blipFill rotWithShape="1">
          <a:blip r:embed="rId8">
            <a:alphaModFix/>
          </a:blip>
          <a:srcRect l="36968" t="15182" r="36963" b="15175"/>
          <a:stretch/>
        </p:blipFill>
        <p:spPr>
          <a:xfrm flipH="1">
            <a:off x="8193450" y="2019125"/>
            <a:ext cx="413700" cy="110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862700" y="1270050"/>
            <a:ext cx="5418600" cy="26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7500" b="0">
                <a:latin typeface="Merriweather Black"/>
                <a:ea typeface="Merriweather Black"/>
                <a:cs typeface="Merriweather Black"/>
                <a:sym typeface="Merriweather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4800" b="0"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4800" b="0"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4800" b="0"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4800" b="0"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4800" b="0"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4800" b="0"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4800" b="0"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Merriweather Black"/>
              <a:buNone/>
              <a:defRPr sz="4800" b="0"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3">
            <a:alphaModFix/>
          </a:blip>
          <a:srcRect l="39456" t="10522"/>
          <a:stretch/>
        </p:blipFill>
        <p:spPr>
          <a:xfrm rot="5400000">
            <a:off x="974477" y="2378418"/>
            <a:ext cx="1787773" cy="3736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8"/>
          <p:cNvPicPr preferRelativeResize="0"/>
          <p:nvPr/>
        </p:nvPicPr>
        <p:blipFill rotWithShape="1">
          <a:blip r:embed="rId4">
            <a:alphaModFix/>
          </a:blip>
          <a:srcRect l="18805" t="19222" r="18799" b="19228"/>
          <a:stretch/>
        </p:blipFill>
        <p:spPr>
          <a:xfrm>
            <a:off x="348475" y="164025"/>
            <a:ext cx="761400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7875">
            <a:off x="511888" y="329398"/>
            <a:ext cx="377897" cy="37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 rotWithShape="1">
          <a:blip r:embed="rId4">
            <a:alphaModFix/>
          </a:blip>
          <a:srcRect l="18805" t="19222" r="18799" b="19228"/>
          <a:stretch/>
        </p:blipFill>
        <p:spPr>
          <a:xfrm>
            <a:off x="8019600" y="4228225"/>
            <a:ext cx="761400" cy="7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7875">
            <a:off x="8183013" y="4393598"/>
            <a:ext cx="377897" cy="37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8"/>
          <p:cNvPicPr preferRelativeResize="0"/>
          <p:nvPr/>
        </p:nvPicPr>
        <p:blipFill rotWithShape="1">
          <a:blip r:embed="rId6">
            <a:alphaModFix/>
          </a:blip>
          <a:srcRect t="33394" b="31542"/>
          <a:stretch/>
        </p:blipFill>
        <p:spPr>
          <a:xfrm rot="10800000">
            <a:off x="3827900" y="17900"/>
            <a:ext cx="1488200" cy="5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/>
          <p:cNvPicPr preferRelativeResize="0"/>
          <p:nvPr/>
        </p:nvPicPr>
        <p:blipFill rotWithShape="1">
          <a:blip r:embed="rId3">
            <a:alphaModFix/>
          </a:blip>
          <a:srcRect l="32409" t="12899"/>
          <a:stretch/>
        </p:blipFill>
        <p:spPr>
          <a:xfrm>
            <a:off x="6306200" y="-29000"/>
            <a:ext cx="2837801" cy="51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9"/>
          <p:cNvPicPr preferRelativeResize="0"/>
          <p:nvPr/>
        </p:nvPicPr>
        <p:blipFill rotWithShape="1">
          <a:blip r:embed="rId4">
            <a:alphaModFix/>
          </a:blip>
          <a:srcRect r="86206" b="77139"/>
          <a:stretch/>
        </p:blipFill>
        <p:spPr>
          <a:xfrm>
            <a:off x="0" y="0"/>
            <a:ext cx="2020101" cy="18833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1110175" y="1466100"/>
            <a:ext cx="3973200" cy="89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1110175" y="2358000"/>
            <a:ext cx="39732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76" name="Google Shape;76;p9"/>
          <p:cNvPicPr preferRelativeResize="0"/>
          <p:nvPr/>
        </p:nvPicPr>
        <p:blipFill rotWithShape="1">
          <a:blip r:embed="rId5">
            <a:alphaModFix/>
          </a:blip>
          <a:srcRect t="33394" b="31542"/>
          <a:stretch/>
        </p:blipFill>
        <p:spPr>
          <a:xfrm>
            <a:off x="3827900" y="4356650"/>
            <a:ext cx="1488200" cy="5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title" hasCustomPrompt="1"/>
          </p:nvPr>
        </p:nvSpPr>
        <p:spPr>
          <a:xfrm>
            <a:off x="1041083" y="1652075"/>
            <a:ext cx="882600" cy="88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2"/>
          </p:nvPr>
        </p:nvSpPr>
        <p:spPr>
          <a:xfrm>
            <a:off x="729175" y="445025"/>
            <a:ext cx="76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1"/>
          </p:nvPr>
        </p:nvSpPr>
        <p:spPr>
          <a:xfrm>
            <a:off x="2001883" y="1652075"/>
            <a:ext cx="23505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3"/>
          </p:nvPr>
        </p:nvSpPr>
        <p:spPr>
          <a:xfrm>
            <a:off x="2001883" y="2044400"/>
            <a:ext cx="2350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4"/>
          </p:nvPr>
        </p:nvSpPr>
        <p:spPr>
          <a:xfrm>
            <a:off x="2001883" y="3059425"/>
            <a:ext cx="23505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5"/>
          </p:nvPr>
        </p:nvSpPr>
        <p:spPr>
          <a:xfrm>
            <a:off x="2001883" y="3451825"/>
            <a:ext cx="2350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6"/>
          </p:nvPr>
        </p:nvSpPr>
        <p:spPr>
          <a:xfrm>
            <a:off x="5852308" y="1652075"/>
            <a:ext cx="23505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7"/>
          </p:nvPr>
        </p:nvSpPr>
        <p:spPr>
          <a:xfrm>
            <a:off x="5852308" y="2044475"/>
            <a:ext cx="2350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8"/>
          </p:nvPr>
        </p:nvSpPr>
        <p:spPr>
          <a:xfrm>
            <a:off x="5852308" y="3059500"/>
            <a:ext cx="23505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 b="1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9"/>
          </p:nvPr>
        </p:nvSpPr>
        <p:spPr>
          <a:xfrm>
            <a:off x="5852308" y="3451900"/>
            <a:ext cx="23505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41083" y="3059425"/>
            <a:ext cx="882600" cy="88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14" hasCustomPrompt="1"/>
          </p:nvPr>
        </p:nvSpPr>
        <p:spPr>
          <a:xfrm>
            <a:off x="4882696" y="1652075"/>
            <a:ext cx="882600" cy="88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5" hasCustomPrompt="1"/>
          </p:nvPr>
        </p:nvSpPr>
        <p:spPr>
          <a:xfrm>
            <a:off x="4882708" y="3059425"/>
            <a:ext cx="882600" cy="887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pic>
        <p:nvPicPr>
          <p:cNvPr id="105" name="Google Shape;105;p13"/>
          <p:cNvPicPr preferRelativeResize="0"/>
          <p:nvPr/>
        </p:nvPicPr>
        <p:blipFill rotWithShape="1">
          <a:blip r:embed="rId3">
            <a:alphaModFix/>
          </a:blip>
          <a:srcRect l="23387" t="23479" r="8129" b="28397"/>
          <a:stretch/>
        </p:blipFill>
        <p:spPr>
          <a:xfrm>
            <a:off x="0" y="-255500"/>
            <a:ext cx="2262950" cy="15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3"/>
          <p:cNvPicPr preferRelativeResize="0"/>
          <p:nvPr/>
        </p:nvPicPr>
        <p:blipFill rotWithShape="1">
          <a:blip r:embed="rId4">
            <a:alphaModFix/>
          </a:blip>
          <a:srcRect t="26530" b="33126"/>
          <a:stretch/>
        </p:blipFill>
        <p:spPr>
          <a:xfrm>
            <a:off x="3879343" y="4440487"/>
            <a:ext cx="1385314" cy="55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3"/>
          <p:cNvPicPr preferRelativeResize="0"/>
          <p:nvPr/>
        </p:nvPicPr>
        <p:blipFill rotWithShape="1">
          <a:blip r:embed="rId3">
            <a:alphaModFix/>
          </a:blip>
          <a:srcRect l="7877" t="23479" r="41627" b="40297"/>
          <a:stretch/>
        </p:blipFill>
        <p:spPr>
          <a:xfrm>
            <a:off x="7475500" y="3946525"/>
            <a:ext cx="1668500" cy="119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3804600" y="3041950"/>
            <a:ext cx="4214700" cy="56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2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title" idx="2"/>
          </p:nvPr>
        </p:nvSpPr>
        <p:spPr>
          <a:xfrm>
            <a:off x="3804600" y="1743275"/>
            <a:ext cx="4214700" cy="108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1800" b="0"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5000">
                <a:latin typeface="League Spartan"/>
                <a:ea typeface="League Spartan"/>
                <a:cs typeface="League Spartan"/>
                <a:sym typeface="League Spart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5000">
                <a:latin typeface="League Spartan"/>
                <a:ea typeface="League Spartan"/>
                <a:cs typeface="League Spartan"/>
                <a:sym typeface="League Spart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5000">
                <a:latin typeface="League Spartan"/>
                <a:ea typeface="League Spartan"/>
                <a:cs typeface="League Spartan"/>
                <a:sym typeface="League Spart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5000">
                <a:latin typeface="League Spartan"/>
                <a:ea typeface="League Spartan"/>
                <a:cs typeface="League Spartan"/>
                <a:sym typeface="League Spart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5000">
                <a:latin typeface="League Spartan"/>
                <a:ea typeface="League Spartan"/>
                <a:cs typeface="League Spartan"/>
                <a:sym typeface="League Spart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5000">
                <a:latin typeface="League Spartan"/>
                <a:ea typeface="League Spartan"/>
                <a:cs typeface="League Spartan"/>
                <a:sym typeface="League Spart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5000">
                <a:latin typeface="League Spartan"/>
                <a:ea typeface="League Spartan"/>
                <a:cs typeface="League Spartan"/>
                <a:sym typeface="League Spart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League Spartan"/>
              <a:buNone/>
              <a:defRPr sz="5000">
                <a:latin typeface="League Spartan"/>
                <a:ea typeface="League Spartan"/>
                <a:cs typeface="League Spartan"/>
                <a:sym typeface="League Spartan"/>
              </a:defRPr>
            </a:lvl9pPr>
          </a:lstStyle>
          <a:p>
            <a:endParaRPr/>
          </a:p>
        </p:txBody>
      </p:sp>
      <p:pic>
        <p:nvPicPr>
          <p:cNvPr id="112" name="Google Shape;112;p14"/>
          <p:cNvPicPr preferRelativeResize="0"/>
          <p:nvPr/>
        </p:nvPicPr>
        <p:blipFill rotWithShape="1">
          <a:blip r:embed="rId3">
            <a:alphaModFix/>
          </a:blip>
          <a:srcRect l="12085" t="14989" r="12093" b="14996"/>
          <a:stretch/>
        </p:blipFill>
        <p:spPr>
          <a:xfrm>
            <a:off x="7964825" y="4201675"/>
            <a:ext cx="870950" cy="80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217391">
            <a:off x="8197307" y="4400808"/>
            <a:ext cx="405984" cy="40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/>
          <p:cNvPicPr preferRelativeResize="0"/>
          <p:nvPr/>
        </p:nvPicPr>
        <p:blipFill rotWithShape="1">
          <a:blip r:embed="rId5">
            <a:alphaModFix/>
          </a:blip>
          <a:srcRect l="18942" t="19943" r="19091" b="19659"/>
          <a:stretch/>
        </p:blipFill>
        <p:spPr>
          <a:xfrm rot="2900177">
            <a:off x="6993501" y="-351725"/>
            <a:ext cx="2029575" cy="197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6">
            <a:alphaModFix/>
          </a:blip>
          <a:srcRect t="33394" b="31542"/>
          <a:stretch/>
        </p:blipFill>
        <p:spPr>
          <a:xfrm>
            <a:off x="0" y="0"/>
            <a:ext cx="1488200" cy="5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6">
            <a:alphaModFix/>
          </a:blip>
          <a:srcRect t="33394" b="31542"/>
          <a:stretch/>
        </p:blipFill>
        <p:spPr>
          <a:xfrm>
            <a:off x="0" y="4621700"/>
            <a:ext cx="1488200" cy="52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r="86206" b="77139"/>
          <a:stretch/>
        </p:blipFill>
        <p:spPr>
          <a:xfrm>
            <a:off x="0" y="0"/>
            <a:ext cx="2020101" cy="188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4">
            <a:alphaModFix/>
          </a:blip>
          <a:srcRect l="33457" t="6103"/>
          <a:stretch/>
        </p:blipFill>
        <p:spPr>
          <a:xfrm>
            <a:off x="5662475" y="2379900"/>
            <a:ext cx="3481523" cy="276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 rotWithShape="1">
          <a:blip r:embed="rId5">
            <a:alphaModFix/>
          </a:blip>
          <a:srcRect t="33394" b="31542"/>
          <a:stretch/>
        </p:blipFill>
        <p:spPr>
          <a:xfrm>
            <a:off x="3827900" y="4356650"/>
            <a:ext cx="1488200" cy="5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5">
            <a:alphaModFix/>
          </a:blip>
          <a:srcRect t="33394" b="31542"/>
          <a:stretch/>
        </p:blipFill>
        <p:spPr>
          <a:xfrm flipH="1">
            <a:off x="3827900" y="224775"/>
            <a:ext cx="1488200" cy="52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>
            <a:spLocks noGrp="1"/>
          </p:cNvSpPr>
          <p:nvPr>
            <p:ph type="title"/>
          </p:nvPr>
        </p:nvSpPr>
        <p:spPr>
          <a:xfrm>
            <a:off x="1168148" y="1365488"/>
            <a:ext cx="5178600" cy="165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8000"/>
              <a:buNone/>
              <a:defRPr sz="10000"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4" name="Google Shape;124;p15"/>
          <p:cNvSpPr txBox="1">
            <a:spLocks noGrp="1"/>
          </p:cNvSpPr>
          <p:nvPr>
            <p:ph type="subTitle" idx="1"/>
          </p:nvPr>
        </p:nvSpPr>
        <p:spPr>
          <a:xfrm>
            <a:off x="1168148" y="3046312"/>
            <a:ext cx="5178600" cy="73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3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729175" y="445025"/>
            <a:ext cx="7685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1"/>
          </p:nvPr>
        </p:nvSpPr>
        <p:spPr>
          <a:xfrm>
            <a:off x="5428438" y="1637540"/>
            <a:ext cx="15738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>
                <a:latin typeface="Khand SemiBold"/>
                <a:ea typeface="Khand SemiBold"/>
                <a:cs typeface="Khand SemiBold"/>
                <a:sym typeface="Kh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subTitle" idx="2"/>
          </p:nvPr>
        </p:nvSpPr>
        <p:spPr>
          <a:xfrm>
            <a:off x="5428438" y="2029865"/>
            <a:ext cx="2527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3"/>
          </p:nvPr>
        </p:nvSpPr>
        <p:spPr>
          <a:xfrm>
            <a:off x="5428438" y="2882965"/>
            <a:ext cx="1573800" cy="39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League Spartan ExtraBold"/>
              <a:buNone/>
              <a:defRPr sz="2000">
                <a:latin typeface="Khand SemiBold"/>
                <a:ea typeface="Khand SemiBold"/>
                <a:cs typeface="Khand SemiBold"/>
                <a:sym typeface="Khand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subTitle" idx="4"/>
          </p:nvPr>
        </p:nvSpPr>
        <p:spPr>
          <a:xfrm>
            <a:off x="5428438" y="3275290"/>
            <a:ext cx="25278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Ubuntu"/>
              <a:buNone/>
              <a:defRPr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9175" y="445025"/>
            <a:ext cx="768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erriweather"/>
              <a:buNone/>
              <a:defRPr sz="28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9150" y="1152475"/>
            <a:ext cx="7685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"/>
              <a:buChar char="●"/>
              <a:defRPr sz="180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●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○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"/>
              <a:buChar char="■"/>
              <a:defRPr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72" r:id="rId14"/>
    <p:sldLayoutId id="2147483684" r:id="rId15"/>
    <p:sldLayoutId id="2147483685" r:id="rId16"/>
    <p:sldLayoutId id="214748369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3"/>
          <p:cNvSpPr txBox="1">
            <a:spLocks noGrp="1"/>
          </p:cNvSpPr>
          <p:nvPr>
            <p:ph type="ctrTitle"/>
          </p:nvPr>
        </p:nvSpPr>
        <p:spPr>
          <a:xfrm>
            <a:off x="1428750" y="1442825"/>
            <a:ext cx="6286500" cy="232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Independencia de Chile y América</a:t>
            </a:r>
            <a:endParaRPr dirty="0"/>
          </a:p>
        </p:txBody>
      </p:sp>
      <p:sp>
        <p:nvSpPr>
          <p:cNvPr id="385" name="Google Shape;385;p43"/>
          <p:cNvSpPr txBox="1">
            <a:spLocks noGrp="1"/>
          </p:cNvSpPr>
          <p:nvPr>
            <p:ph type="subTitle" idx="1"/>
          </p:nvPr>
        </p:nvSpPr>
        <p:spPr>
          <a:xfrm>
            <a:off x="1428750" y="3849275"/>
            <a:ext cx="6286500" cy="4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smtClean="0"/>
              <a:t>Prof. Diferencial: </a:t>
            </a:r>
            <a:r>
              <a:rPr lang="es-CL" dirty="0" err="1" smtClean="0"/>
              <a:t>Yazmín</a:t>
            </a:r>
            <a:r>
              <a:rPr lang="es-CL" dirty="0" smtClean="0"/>
              <a:t> Peña M.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/>
          <p:cNvSpPr txBox="1">
            <a:spLocks noGrp="1"/>
          </p:cNvSpPr>
          <p:nvPr>
            <p:ph type="title"/>
          </p:nvPr>
        </p:nvSpPr>
        <p:spPr>
          <a:xfrm>
            <a:off x="116958" y="708488"/>
            <a:ext cx="8904296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En</a:t>
            </a:r>
            <a:r>
              <a:rPr sz="3600" b="1" spc="-10" dirty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Chile</a:t>
            </a:r>
            <a:r>
              <a:rPr sz="3600" b="1" spc="-50" dirty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se</a:t>
            </a:r>
            <a:r>
              <a:rPr sz="3600" b="1" spc="-5" dirty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sz="3600" b="1" spc="-25" dirty="0" err="1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enfrentaron</a:t>
            </a:r>
            <a:r>
              <a:rPr sz="3600" b="1" spc="-10" dirty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sz="3600" b="1" dirty="0" smtClean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do</a:t>
            </a:r>
            <a:r>
              <a:rPr lang="es-CL" sz="3600" b="1" dirty="0" smtClean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s </a:t>
            </a:r>
            <a:r>
              <a:rPr sz="3600" b="1" spc="-5" dirty="0" err="1" smtClean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bandos</a:t>
            </a:r>
            <a:r>
              <a:rPr sz="3600" b="1" spc="-5" dirty="0">
                <a:solidFill>
                  <a:srgbClr val="FFFFFF"/>
                </a:solidFill>
                <a:latin typeface="Broadway" panose="04040905080B02020502" pitchFamily="82" charset="0"/>
                <a:cs typeface="Calibri"/>
              </a:rPr>
              <a:t>:</a:t>
            </a:r>
            <a:endParaRPr sz="3600" dirty="0">
              <a:latin typeface="Broadway" panose="04040905080B02020502" pitchFamily="82" charset="0"/>
              <a:cs typeface="Calibri"/>
            </a:endParaRPr>
          </a:p>
        </p:txBody>
      </p:sp>
      <p:grpSp>
        <p:nvGrpSpPr>
          <p:cNvPr id="6" name="object 5"/>
          <p:cNvGrpSpPr/>
          <p:nvPr/>
        </p:nvGrpSpPr>
        <p:grpSpPr>
          <a:xfrm>
            <a:off x="819033" y="1708013"/>
            <a:ext cx="2508001" cy="819139"/>
            <a:chOff x="733336" y="2232405"/>
            <a:chExt cx="2978150" cy="889635"/>
          </a:xfrm>
          <a:solidFill>
            <a:schemeClr val="bg2"/>
          </a:solidFill>
        </p:grpSpPr>
        <p:sp>
          <p:nvSpPr>
            <p:cNvPr id="7" name="object 6"/>
            <p:cNvSpPr/>
            <p:nvPr/>
          </p:nvSpPr>
          <p:spPr>
            <a:xfrm>
              <a:off x="746036" y="2245105"/>
              <a:ext cx="2952750" cy="864235"/>
            </a:xfrm>
            <a:custGeom>
              <a:avLst/>
              <a:gdLst/>
              <a:ahLst/>
              <a:cxnLst/>
              <a:rect l="l" t="t" r="r" b="b"/>
              <a:pathLst>
                <a:path w="2952750" h="864235">
                  <a:moveTo>
                    <a:pt x="2808312" y="0"/>
                  </a:moveTo>
                  <a:lnTo>
                    <a:pt x="144017" y="0"/>
                  </a:lnTo>
                  <a:lnTo>
                    <a:pt x="98496" y="7345"/>
                  </a:lnTo>
                  <a:lnTo>
                    <a:pt x="58962" y="27797"/>
                  </a:lnTo>
                  <a:lnTo>
                    <a:pt x="27786" y="58978"/>
                  </a:lnTo>
                  <a:lnTo>
                    <a:pt x="7342" y="98511"/>
                  </a:lnTo>
                  <a:lnTo>
                    <a:pt x="0" y="144018"/>
                  </a:lnTo>
                  <a:lnTo>
                    <a:pt x="0" y="720090"/>
                  </a:lnTo>
                  <a:lnTo>
                    <a:pt x="7342" y="765596"/>
                  </a:lnTo>
                  <a:lnTo>
                    <a:pt x="27786" y="805129"/>
                  </a:lnTo>
                  <a:lnTo>
                    <a:pt x="58962" y="836310"/>
                  </a:lnTo>
                  <a:lnTo>
                    <a:pt x="98496" y="856762"/>
                  </a:lnTo>
                  <a:lnTo>
                    <a:pt x="144017" y="864108"/>
                  </a:lnTo>
                  <a:lnTo>
                    <a:pt x="2808312" y="864108"/>
                  </a:lnTo>
                  <a:lnTo>
                    <a:pt x="2853819" y="856762"/>
                  </a:lnTo>
                  <a:lnTo>
                    <a:pt x="2893352" y="836310"/>
                  </a:lnTo>
                  <a:lnTo>
                    <a:pt x="2924533" y="805129"/>
                  </a:lnTo>
                  <a:lnTo>
                    <a:pt x="2944985" y="765596"/>
                  </a:lnTo>
                  <a:lnTo>
                    <a:pt x="2952330" y="720090"/>
                  </a:lnTo>
                  <a:lnTo>
                    <a:pt x="2952330" y="144018"/>
                  </a:lnTo>
                  <a:lnTo>
                    <a:pt x="2944985" y="98511"/>
                  </a:lnTo>
                  <a:lnTo>
                    <a:pt x="2924533" y="58978"/>
                  </a:lnTo>
                  <a:lnTo>
                    <a:pt x="2893352" y="27797"/>
                  </a:lnTo>
                  <a:lnTo>
                    <a:pt x="2853819" y="7345"/>
                  </a:lnTo>
                  <a:lnTo>
                    <a:pt x="280831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7"/>
            <p:cNvSpPr/>
            <p:nvPr/>
          </p:nvSpPr>
          <p:spPr>
            <a:xfrm>
              <a:off x="746036" y="2245105"/>
              <a:ext cx="2952750" cy="864235"/>
            </a:xfrm>
            <a:custGeom>
              <a:avLst/>
              <a:gdLst/>
              <a:ahLst/>
              <a:cxnLst/>
              <a:rect l="l" t="t" r="r" b="b"/>
              <a:pathLst>
                <a:path w="2952750" h="864235">
                  <a:moveTo>
                    <a:pt x="0" y="144018"/>
                  </a:moveTo>
                  <a:lnTo>
                    <a:pt x="7342" y="98511"/>
                  </a:lnTo>
                  <a:lnTo>
                    <a:pt x="27786" y="58978"/>
                  </a:lnTo>
                  <a:lnTo>
                    <a:pt x="58962" y="27797"/>
                  </a:lnTo>
                  <a:lnTo>
                    <a:pt x="98496" y="7345"/>
                  </a:lnTo>
                  <a:lnTo>
                    <a:pt x="144017" y="0"/>
                  </a:lnTo>
                  <a:lnTo>
                    <a:pt x="2808312" y="0"/>
                  </a:lnTo>
                  <a:lnTo>
                    <a:pt x="2853819" y="7345"/>
                  </a:lnTo>
                  <a:lnTo>
                    <a:pt x="2893352" y="27797"/>
                  </a:lnTo>
                  <a:lnTo>
                    <a:pt x="2924533" y="58978"/>
                  </a:lnTo>
                  <a:lnTo>
                    <a:pt x="2944985" y="98511"/>
                  </a:lnTo>
                  <a:lnTo>
                    <a:pt x="2952330" y="144018"/>
                  </a:lnTo>
                  <a:lnTo>
                    <a:pt x="2952330" y="720090"/>
                  </a:lnTo>
                  <a:lnTo>
                    <a:pt x="2944985" y="765596"/>
                  </a:lnTo>
                  <a:lnTo>
                    <a:pt x="2924533" y="805129"/>
                  </a:lnTo>
                  <a:lnTo>
                    <a:pt x="2893352" y="836310"/>
                  </a:lnTo>
                  <a:lnTo>
                    <a:pt x="2853819" y="856762"/>
                  </a:lnTo>
                  <a:lnTo>
                    <a:pt x="2808312" y="864108"/>
                  </a:lnTo>
                  <a:lnTo>
                    <a:pt x="144017" y="864108"/>
                  </a:lnTo>
                  <a:lnTo>
                    <a:pt x="98496" y="856762"/>
                  </a:lnTo>
                  <a:lnTo>
                    <a:pt x="58962" y="836310"/>
                  </a:lnTo>
                  <a:lnTo>
                    <a:pt x="27786" y="805129"/>
                  </a:lnTo>
                  <a:lnTo>
                    <a:pt x="7342" y="765596"/>
                  </a:lnTo>
                  <a:lnTo>
                    <a:pt x="0" y="720090"/>
                  </a:lnTo>
                  <a:lnTo>
                    <a:pt x="0" y="144018"/>
                  </a:lnTo>
                  <a:close/>
                </a:path>
              </a:pathLst>
            </a:custGeom>
            <a:grpFill/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Rectángulo 8"/>
          <p:cNvSpPr/>
          <p:nvPr/>
        </p:nvSpPr>
        <p:spPr>
          <a:xfrm>
            <a:off x="1106632" y="1864305"/>
            <a:ext cx="2037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CL" sz="2800" spc="-5" dirty="0">
                <a:latin typeface="Berlin Sans FB" panose="020E0602020502020306" pitchFamily="34" charset="0"/>
                <a:cs typeface="Calibri"/>
              </a:rPr>
              <a:t>Los</a:t>
            </a:r>
            <a:r>
              <a:rPr lang="es-CL" sz="2800" spc="-60" dirty="0">
                <a:latin typeface="Berlin Sans FB" panose="020E0602020502020306" pitchFamily="34" charset="0"/>
                <a:cs typeface="Calibri"/>
              </a:rPr>
              <a:t> </a:t>
            </a:r>
            <a:r>
              <a:rPr lang="es-CL" sz="2800" spc="-20" dirty="0">
                <a:latin typeface="Berlin Sans FB" panose="020E0602020502020306" pitchFamily="34" charset="0"/>
                <a:cs typeface="Calibri"/>
              </a:rPr>
              <a:t>realistas</a:t>
            </a:r>
            <a:endParaRPr lang="es-CL" sz="2800" dirty="0">
              <a:latin typeface="Berlin Sans FB" panose="020E0602020502020306" pitchFamily="34" charset="0"/>
              <a:cs typeface="Calibri"/>
            </a:endParaRPr>
          </a:p>
        </p:txBody>
      </p:sp>
      <p:grpSp>
        <p:nvGrpSpPr>
          <p:cNvPr id="10" name="object 9"/>
          <p:cNvGrpSpPr/>
          <p:nvPr/>
        </p:nvGrpSpPr>
        <p:grpSpPr>
          <a:xfrm>
            <a:off x="807794" y="3206880"/>
            <a:ext cx="2635529" cy="874401"/>
            <a:chOff x="704303" y="4229227"/>
            <a:chExt cx="2978150" cy="889635"/>
          </a:xfrm>
          <a:solidFill>
            <a:srgbClr val="C00000"/>
          </a:solidFill>
        </p:grpSpPr>
        <p:sp>
          <p:nvSpPr>
            <p:cNvPr id="11" name="object 10"/>
            <p:cNvSpPr/>
            <p:nvPr/>
          </p:nvSpPr>
          <p:spPr>
            <a:xfrm>
              <a:off x="717003" y="4241927"/>
              <a:ext cx="2952750" cy="864235"/>
            </a:xfrm>
            <a:custGeom>
              <a:avLst/>
              <a:gdLst/>
              <a:ahLst/>
              <a:cxnLst/>
              <a:rect l="l" t="t" r="r" b="b"/>
              <a:pathLst>
                <a:path w="2952750" h="864235">
                  <a:moveTo>
                    <a:pt x="2808262" y="0"/>
                  </a:moveTo>
                  <a:lnTo>
                    <a:pt x="144017" y="0"/>
                  </a:lnTo>
                  <a:lnTo>
                    <a:pt x="98496" y="7345"/>
                  </a:lnTo>
                  <a:lnTo>
                    <a:pt x="58962" y="27797"/>
                  </a:lnTo>
                  <a:lnTo>
                    <a:pt x="27786" y="58978"/>
                  </a:lnTo>
                  <a:lnTo>
                    <a:pt x="7342" y="98511"/>
                  </a:lnTo>
                  <a:lnTo>
                    <a:pt x="0" y="144018"/>
                  </a:lnTo>
                  <a:lnTo>
                    <a:pt x="0" y="720090"/>
                  </a:lnTo>
                  <a:lnTo>
                    <a:pt x="7342" y="765596"/>
                  </a:lnTo>
                  <a:lnTo>
                    <a:pt x="27786" y="805129"/>
                  </a:lnTo>
                  <a:lnTo>
                    <a:pt x="58962" y="836310"/>
                  </a:lnTo>
                  <a:lnTo>
                    <a:pt x="98496" y="856762"/>
                  </a:lnTo>
                  <a:lnTo>
                    <a:pt x="144017" y="864108"/>
                  </a:lnTo>
                  <a:lnTo>
                    <a:pt x="2808262" y="864108"/>
                  </a:lnTo>
                  <a:lnTo>
                    <a:pt x="2853817" y="856762"/>
                  </a:lnTo>
                  <a:lnTo>
                    <a:pt x="2893356" y="836310"/>
                  </a:lnTo>
                  <a:lnTo>
                    <a:pt x="2924518" y="805129"/>
                  </a:lnTo>
                  <a:lnTo>
                    <a:pt x="2944946" y="765596"/>
                  </a:lnTo>
                  <a:lnTo>
                    <a:pt x="2952280" y="720090"/>
                  </a:lnTo>
                  <a:lnTo>
                    <a:pt x="2952280" y="144018"/>
                  </a:lnTo>
                  <a:lnTo>
                    <a:pt x="2944946" y="98511"/>
                  </a:lnTo>
                  <a:lnTo>
                    <a:pt x="2924518" y="58978"/>
                  </a:lnTo>
                  <a:lnTo>
                    <a:pt x="2893356" y="27797"/>
                  </a:lnTo>
                  <a:lnTo>
                    <a:pt x="2853817" y="7345"/>
                  </a:lnTo>
                  <a:lnTo>
                    <a:pt x="2808262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C00000"/>
                </a:solidFill>
              </a:endParaRPr>
            </a:p>
          </p:txBody>
        </p:sp>
        <p:sp>
          <p:nvSpPr>
            <p:cNvPr id="12" name="object 11"/>
            <p:cNvSpPr/>
            <p:nvPr/>
          </p:nvSpPr>
          <p:spPr>
            <a:xfrm>
              <a:off x="717003" y="4241927"/>
              <a:ext cx="2952750" cy="864235"/>
            </a:xfrm>
            <a:custGeom>
              <a:avLst/>
              <a:gdLst/>
              <a:ahLst/>
              <a:cxnLst/>
              <a:rect l="l" t="t" r="r" b="b"/>
              <a:pathLst>
                <a:path w="2952750" h="864235">
                  <a:moveTo>
                    <a:pt x="0" y="144018"/>
                  </a:moveTo>
                  <a:lnTo>
                    <a:pt x="7342" y="98511"/>
                  </a:lnTo>
                  <a:lnTo>
                    <a:pt x="27786" y="58978"/>
                  </a:lnTo>
                  <a:lnTo>
                    <a:pt x="58962" y="27797"/>
                  </a:lnTo>
                  <a:lnTo>
                    <a:pt x="98496" y="7345"/>
                  </a:lnTo>
                  <a:lnTo>
                    <a:pt x="144017" y="0"/>
                  </a:lnTo>
                  <a:lnTo>
                    <a:pt x="2808262" y="0"/>
                  </a:lnTo>
                  <a:lnTo>
                    <a:pt x="2853817" y="7345"/>
                  </a:lnTo>
                  <a:lnTo>
                    <a:pt x="2893356" y="27797"/>
                  </a:lnTo>
                  <a:lnTo>
                    <a:pt x="2924518" y="58978"/>
                  </a:lnTo>
                  <a:lnTo>
                    <a:pt x="2944946" y="98511"/>
                  </a:lnTo>
                  <a:lnTo>
                    <a:pt x="2952280" y="144018"/>
                  </a:lnTo>
                  <a:lnTo>
                    <a:pt x="2952280" y="720090"/>
                  </a:lnTo>
                  <a:lnTo>
                    <a:pt x="2944946" y="765596"/>
                  </a:lnTo>
                  <a:lnTo>
                    <a:pt x="2924518" y="805129"/>
                  </a:lnTo>
                  <a:lnTo>
                    <a:pt x="2893356" y="836310"/>
                  </a:lnTo>
                  <a:lnTo>
                    <a:pt x="2853817" y="856762"/>
                  </a:lnTo>
                  <a:lnTo>
                    <a:pt x="2808262" y="864108"/>
                  </a:lnTo>
                  <a:lnTo>
                    <a:pt x="144017" y="864108"/>
                  </a:lnTo>
                  <a:lnTo>
                    <a:pt x="98496" y="856762"/>
                  </a:lnTo>
                  <a:lnTo>
                    <a:pt x="58962" y="836310"/>
                  </a:lnTo>
                  <a:lnTo>
                    <a:pt x="27786" y="805129"/>
                  </a:lnTo>
                  <a:lnTo>
                    <a:pt x="7342" y="765596"/>
                  </a:lnTo>
                  <a:lnTo>
                    <a:pt x="0" y="720090"/>
                  </a:lnTo>
                  <a:lnTo>
                    <a:pt x="0" y="144018"/>
                  </a:lnTo>
                  <a:close/>
                </a:path>
              </a:pathLst>
            </a:custGeom>
            <a:grpFill/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Rectángulo 12"/>
          <p:cNvSpPr/>
          <p:nvPr/>
        </p:nvSpPr>
        <p:spPr>
          <a:xfrm>
            <a:off x="1167740" y="3382471"/>
            <a:ext cx="2073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s-CL" sz="2800" spc="-5" dirty="0">
                <a:latin typeface="Berlin Sans FB" panose="020E0602020502020306" pitchFamily="34" charset="0"/>
                <a:cs typeface="Calibri"/>
              </a:rPr>
              <a:t>Los</a:t>
            </a:r>
            <a:r>
              <a:rPr lang="es-CL" sz="2800" spc="-90" dirty="0">
                <a:latin typeface="Berlin Sans FB" panose="020E0602020502020306" pitchFamily="34" charset="0"/>
                <a:cs typeface="Calibri"/>
              </a:rPr>
              <a:t> </a:t>
            </a:r>
            <a:r>
              <a:rPr lang="es-CL" sz="2800" spc="-10" dirty="0">
                <a:latin typeface="Berlin Sans FB" panose="020E0602020502020306" pitchFamily="34" charset="0"/>
                <a:cs typeface="Calibri"/>
              </a:rPr>
              <a:t>patriotas</a:t>
            </a:r>
            <a:endParaRPr lang="es-CL" sz="2800" dirty="0">
              <a:latin typeface="Berlin Sans FB" panose="020E0602020502020306" pitchFamily="34" charset="0"/>
              <a:cs typeface="Calibri"/>
            </a:endParaRPr>
          </a:p>
        </p:txBody>
      </p:sp>
      <p:grpSp>
        <p:nvGrpSpPr>
          <p:cNvPr id="14" name="object 15"/>
          <p:cNvGrpSpPr/>
          <p:nvPr/>
        </p:nvGrpSpPr>
        <p:grpSpPr>
          <a:xfrm>
            <a:off x="3590740" y="3451358"/>
            <a:ext cx="673735" cy="385445"/>
            <a:chOff x="3923157" y="2501010"/>
            <a:chExt cx="673735" cy="385445"/>
          </a:xfrm>
          <a:solidFill>
            <a:srgbClr val="C00000"/>
          </a:solidFill>
        </p:grpSpPr>
        <p:sp>
          <p:nvSpPr>
            <p:cNvPr id="15" name="object 16"/>
            <p:cNvSpPr/>
            <p:nvPr/>
          </p:nvSpPr>
          <p:spPr>
            <a:xfrm>
              <a:off x="3935857" y="2513710"/>
              <a:ext cx="648335" cy="360045"/>
            </a:xfrm>
            <a:custGeom>
              <a:avLst/>
              <a:gdLst/>
              <a:ahLst/>
              <a:cxnLst/>
              <a:rect l="l" t="t" r="r" b="b"/>
              <a:pathLst>
                <a:path w="648335" h="360044">
                  <a:moveTo>
                    <a:pt x="467994" y="0"/>
                  </a:moveTo>
                  <a:lnTo>
                    <a:pt x="467994" y="90042"/>
                  </a:lnTo>
                  <a:lnTo>
                    <a:pt x="0" y="90042"/>
                  </a:lnTo>
                  <a:lnTo>
                    <a:pt x="90042" y="179959"/>
                  </a:lnTo>
                  <a:lnTo>
                    <a:pt x="0" y="270001"/>
                  </a:lnTo>
                  <a:lnTo>
                    <a:pt x="467994" y="270001"/>
                  </a:lnTo>
                  <a:lnTo>
                    <a:pt x="467994" y="360044"/>
                  </a:lnTo>
                  <a:lnTo>
                    <a:pt x="648080" y="179959"/>
                  </a:lnTo>
                  <a:lnTo>
                    <a:pt x="46799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7"/>
            <p:cNvSpPr/>
            <p:nvPr/>
          </p:nvSpPr>
          <p:spPr>
            <a:xfrm>
              <a:off x="3935857" y="2513710"/>
              <a:ext cx="648335" cy="360045"/>
            </a:xfrm>
            <a:custGeom>
              <a:avLst/>
              <a:gdLst/>
              <a:ahLst/>
              <a:cxnLst/>
              <a:rect l="l" t="t" r="r" b="b"/>
              <a:pathLst>
                <a:path w="648335" h="360044">
                  <a:moveTo>
                    <a:pt x="0" y="90042"/>
                  </a:moveTo>
                  <a:lnTo>
                    <a:pt x="467994" y="90042"/>
                  </a:lnTo>
                  <a:lnTo>
                    <a:pt x="467994" y="0"/>
                  </a:lnTo>
                  <a:lnTo>
                    <a:pt x="648080" y="179959"/>
                  </a:lnTo>
                  <a:lnTo>
                    <a:pt x="467994" y="360044"/>
                  </a:lnTo>
                  <a:lnTo>
                    <a:pt x="467994" y="270001"/>
                  </a:lnTo>
                  <a:lnTo>
                    <a:pt x="0" y="270001"/>
                  </a:lnTo>
                  <a:lnTo>
                    <a:pt x="90042" y="179959"/>
                  </a:lnTo>
                  <a:lnTo>
                    <a:pt x="0" y="90042"/>
                  </a:lnTo>
                  <a:close/>
                </a:path>
              </a:pathLst>
            </a:custGeom>
            <a:grpFill/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5"/>
          <p:cNvGrpSpPr/>
          <p:nvPr/>
        </p:nvGrpSpPr>
        <p:grpSpPr>
          <a:xfrm>
            <a:off x="3578040" y="1946502"/>
            <a:ext cx="673735" cy="385445"/>
            <a:chOff x="3923157" y="2501010"/>
            <a:chExt cx="673735" cy="385445"/>
          </a:xfrm>
        </p:grpSpPr>
        <p:sp>
          <p:nvSpPr>
            <p:cNvPr id="18" name="object 16"/>
            <p:cNvSpPr/>
            <p:nvPr/>
          </p:nvSpPr>
          <p:spPr>
            <a:xfrm>
              <a:off x="3935857" y="2513710"/>
              <a:ext cx="648335" cy="360045"/>
            </a:xfrm>
            <a:custGeom>
              <a:avLst/>
              <a:gdLst/>
              <a:ahLst/>
              <a:cxnLst/>
              <a:rect l="l" t="t" r="r" b="b"/>
              <a:pathLst>
                <a:path w="648335" h="360044">
                  <a:moveTo>
                    <a:pt x="467994" y="0"/>
                  </a:moveTo>
                  <a:lnTo>
                    <a:pt x="467994" y="90042"/>
                  </a:lnTo>
                  <a:lnTo>
                    <a:pt x="0" y="90042"/>
                  </a:lnTo>
                  <a:lnTo>
                    <a:pt x="90042" y="179959"/>
                  </a:lnTo>
                  <a:lnTo>
                    <a:pt x="0" y="270001"/>
                  </a:lnTo>
                  <a:lnTo>
                    <a:pt x="467994" y="270001"/>
                  </a:lnTo>
                  <a:lnTo>
                    <a:pt x="467994" y="360044"/>
                  </a:lnTo>
                  <a:lnTo>
                    <a:pt x="648080" y="179959"/>
                  </a:lnTo>
                  <a:lnTo>
                    <a:pt x="46799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7"/>
            <p:cNvSpPr/>
            <p:nvPr/>
          </p:nvSpPr>
          <p:spPr>
            <a:xfrm>
              <a:off x="3935857" y="2513710"/>
              <a:ext cx="648335" cy="360045"/>
            </a:xfrm>
            <a:custGeom>
              <a:avLst/>
              <a:gdLst/>
              <a:ahLst/>
              <a:cxnLst/>
              <a:rect l="l" t="t" r="r" b="b"/>
              <a:pathLst>
                <a:path w="648335" h="360044">
                  <a:moveTo>
                    <a:pt x="0" y="90042"/>
                  </a:moveTo>
                  <a:lnTo>
                    <a:pt x="467994" y="90042"/>
                  </a:lnTo>
                  <a:lnTo>
                    <a:pt x="467994" y="0"/>
                  </a:lnTo>
                  <a:lnTo>
                    <a:pt x="648080" y="179959"/>
                  </a:lnTo>
                  <a:lnTo>
                    <a:pt x="467994" y="360044"/>
                  </a:lnTo>
                  <a:lnTo>
                    <a:pt x="467994" y="270001"/>
                  </a:lnTo>
                  <a:lnTo>
                    <a:pt x="0" y="270001"/>
                  </a:lnTo>
                  <a:lnTo>
                    <a:pt x="90042" y="179959"/>
                  </a:lnTo>
                  <a:lnTo>
                    <a:pt x="0" y="90042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13"/>
          <p:cNvSpPr txBox="1"/>
          <p:nvPr/>
        </p:nvSpPr>
        <p:spPr>
          <a:xfrm>
            <a:off x="4412424" y="1696593"/>
            <a:ext cx="4476395" cy="768158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txBody>
          <a:bodyPr vert="horz" wrap="square" lIns="0" tIns="26669" rIns="0" bIns="0" rtlCol="0">
            <a:spAutoFit/>
          </a:bodyPr>
          <a:lstStyle/>
          <a:p>
            <a:pPr marL="92075">
              <a:lnSpc>
                <a:spcPts val="2880"/>
              </a:lnSpc>
              <a:spcBef>
                <a:spcPts val="209"/>
              </a:spcBef>
            </a:pPr>
            <a:r>
              <a:rPr sz="2400" spc="-10" dirty="0">
                <a:latin typeface="Berlin Sans FB" panose="020E0602020502020306" pitchFamily="34" charset="0"/>
                <a:cs typeface="Calibri"/>
              </a:rPr>
              <a:t>Buscaban</a:t>
            </a:r>
            <a:r>
              <a:rPr sz="2400" spc="5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latin typeface="Berlin Sans FB" panose="020E0602020502020306" pitchFamily="34" charset="0"/>
                <a:cs typeface="Calibri"/>
              </a:rPr>
              <a:t>gobernar</a:t>
            </a:r>
            <a:r>
              <a:rPr sz="2400" spc="5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latin typeface="Berlin Sans FB" panose="020E0602020502020306" pitchFamily="34" charset="0"/>
                <a:cs typeface="Calibri"/>
              </a:rPr>
              <a:t>en </a:t>
            </a:r>
            <a:r>
              <a:rPr sz="2400" spc="-10" dirty="0">
                <a:latin typeface="Berlin Sans FB" panose="020E0602020502020306" pitchFamily="34" charset="0"/>
                <a:cs typeface="Calibri"/>
              </a:rPr>
              <a:t>nombre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 del</a:t>
            </a:r>
            <a:endParaRPr sz="2400" dirty="0">
              <a:latin typeface="Berlin Sans FB" panose="020E0602020502020306" pitchFamily="34" charset="0"/>
              <a:cs typeface="Calibri"/>
            </a:endParaRPr>
          </a:p>
          <a:p>
            <a:pPr marL="92075">
              <a:lnSpc>
                <a:spcPct val="100000"/>
              </a:lnSpc>
            </a:pPr>
            <a:r>
              <a:rPr sz="2400" spc="-5" dirty="0">
                <a:latin typeface="Berlin Sans FB" panose="020E0602020502020306" pitchFamily="34" charset="0"/>
                <a:cs typeface="Calibri"/>
              </a:rPr>
              <a:t>Consejo</a:t>
            </a:r>
            <a:r>
              <a:rPr sz="2400" spc="-15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de</a:t>
            </a:r>
            <a:r>
              <a:rPr sz="2400" spc="-15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latin typeface="Berlin Sans FB" panose="020E0602020502020306" pitchFamily="34" charset="0"/>
                <a:cs typeface="Calibri"/>
              </a:rPr>
              <a:t>Regencia</a:t>
            </a:r>
            <a:r>
              <a:rPr sz="2400" spc="-4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español</a:t>
            </a:r>
            <a:r>
              <a:rPr sz="2400" spc="-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1" name="object 14"/>
          <p:cNvSpPr txBox="1"/>
          <p:nvPr/>
        </p:nvSpPr>
        <p:spPr>
          <a:xfrm>
            <a:off x="4412424" y="3244170"/>
            <a:ext cx="4608830" cy="1504899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92075" marR="326390">
              <a:lnSpc>
                <a:spcPct val="100000"/>
              </a:lnSpc>
              <a:spcBef>
                <a:spcPts val="215"/>
              </a:spcBef>
            </a:pPr>
            <a:r>
              <a:rPr sz="2400" dirty="0">
                <a:latin typeface="Berlin Sans FB" panose="020E0602020502020306" pitchFamily="34" charset="0"/>
                <a:cs typeface="Calibri"/>
              </a:rPr>
              <a:t>Querían 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conseguir </a:t>
            </a:r>
            <a:r>
              <a:rPr sz="2400" dirty="0">
                <a:latin typeface="Berlin Sans FB" panose="020E0602020502020306" pitchFamily="34" charset="0"/>
                <a:cs typeface="Calibri"/>
              </a:rPr>
              <a:t>la </a:t>
            </a:r>
            <a:r>
              <a:rPr sz="2400" spc="-10" dirty="0">
                <a:latin typeface="Berlin Sans FB" panose="020E0602020502020306" pitchFamily="34" charset="0"/>
                <a:cs typeface="Calibri"/>
              </a:rPr>
              <a:t>autonomía </a:t>
            </a:r>
            <a:r>
              <a:rPr sz="2400" dirty="0">
                <a:latin typeface="Berlin Sans FB" panose="020E0602020502020306" pitchFamily="34" charset="0"/>
                <a:cs typeface="Calibri"/>
              </a:rPr>
              <a:t>a </a:t>
            </a:r>
            <a:r>
              <a:rPr sz="2400" spc="-53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20" dirty="0">
                <a:latin typeface="Berlin Sans FB" panose="020E0602020502020306" pitchFamily="34" charset="0"/>
                <a:cs typeface="Calibri"/>
              </a:rPr>
              <a:t>través</a:t>
            </a:r>
            <a:r>
              <a:rPr sz="2400" spc="-15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de</a:t>
            </a:r>
            <a:r>
              <a:rPr sz="240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latin typeface="Berlin Sans FB" panose="020E0602020502020306" pitchFamily="34" charset="0"/>
                <a:cs typeface="Calibri"/>
              </a:rPr>
              <a:t>Juntas 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de</a:t>
            </a:r>
            <a:r>
              <a:rPr sz="2400" spc="-1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Gobierno, </a:t>
            </a:r>
            <a:r>
              <a:rPr sz="240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latin typeface="Berlin Sans FB" panose="020E0602020502020306" pitchFamily="34" charset="0"/>
                <a:cs typeface="Calibri"/>
              </a:rPr>
              <a:t>pero 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manteniendo </a:t>
            </a:r>
            <a:r>
              <a:rPr sz="2400" dirty="0">
                <a:latin typeface="Berlin Sans FB" panose="020E0602020502020306" pitchFamily="34" charset="0"/>
                <a:cs typeface="Calibri"/>
              </a:rPr>
              <a:t>la fidelidad </a:t>
            </a:r>
            <a:r>
              <a:rPr sz="2400" spc="-5" dirty="0">
                <a:latin typeface="Berlin Sans FB" panose="020E0602020502020306" pitchFamily="34" charset="0"/>
                <a:cs typeface="Calibri"/>
              </a:rPr>
              <a:t>al </a:t>
            </a:r>
            <a:r>
              <a:rPr sz="240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5" dirty="0">
                <a:latin typeface="Berlin Sans FB" panose="020E0602020502020306" pitchFamily="34" charset="0"/>
                <a:cs typeface="Calibri"/>
              </a:rPr>
              <a:t>rey.</a:t>
            </a:r>
            <a:endParaRPr sz="2400" dirty="0">
              <a:latin typeface="Berlin Sans FB" panose="020E0602020502020306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958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2"/>
          <p:cNvSpPr txBox="1">
            <a:spLocks noGrp="1"/>
          </p:cNvSpPr>
          <p:nvPr>
            <p:ph type="title"/>
          </p:nvPr>
        </p:nvSpPr>
        <p:spPr>
          <a:xfrm>
            <a:off x="1424763" y="333153"/>
            <a:ext cx="6453963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Broadway" panose="04040905080B02020502" pitchFamily="82" charset="0"/>
                <a:cs typeface="Calibri"/>
              </a:rPr>
              <a:t>La</a:t>
            </a:r>
            <a:r>
              <a:rPr sz="3200" b="1" spc="-15" dirty="0">
                <a:latin typeface="Broadway" panose="04040905080B02020502" pitchFamily="82" charset="0"/>
                <a:cs typeface="Calibri"/>
              </a:rPr>
              <a:t> </a:t>
            </a:r>
            <a:r>
              <a:rPr sz="3200" b="1" spc="-5" dirty="0">
                <a:latin typeface="Broadway" panose="04040905080B02020502" pitchFamily="82" charset="0"/>
                <a:cs typeface="Calibri"/>
              </a:rPr>
              <a:t>independencia</a:t>
            </a:r>
            <a:r>
              <a:rPr sz="3200" b="1" spc="25" dirty="0">
                <a:latin typeface="Broadway" panose="04040905080B02020502" pitchFamily="82" charset="0"/>
                <a:cs typeface="Calibri"/>
              </a:rPr>
              <a:t> </a:t>
            </a:r>
            <a:r>
              <a:rPr sz="3200" b="1" dirty="0">
                <a:latin typeface="Broadway" panose="04040905080B02020502" pitchFamily="82" charset="0"/>
                <a:cs typeface="Calibri"/>
              </a:rPr>
              <a:t>se</a:t>
            </a:r>
            <a:r>
              <a:rPr sz="3200" b="1" spc="5" dirty="0">
                <a:latin typeface="Broadway" panose="04040905080B02020502" pitchFamily="82" charset="0"/>
                <a:cs typeface="Calibri"/>
              </a:rPr>
              <a:t> </a:t>
            </a:r>
            <a:r>
              <a:rPr sz="3200" b="1" spc="-5" dirty="0" err="1">
                <a:latin typeface="Broadway" panose="04040905080B02020502" pitchFamily="82" charset="0"/>
                <a:cs typeface="Calibri"/>
              </a:rPr>
              <a:t>dividió</a:t>
            </a:r>
            <a:r>
              <a:rPr sz="3200" b="1" spc="15" dirty="0">
                <a:latin typeface="Broadway" panose="04040905080B02020502" pitchFamily="82" charset="0"/>
                <a:cs typeface="Calibri"/>
              </a:rPr>
              <a:t> </a:t>
            </a:r>
            <a:r>
              <a:rPr lang="es-CL" sz="3200" b="1" spc="15" dirty="0" smtClean="0">
                <a:latin typeface="Broadway" panose="04040905080B02020502" pitchFamily="82" charset="0"/>
                <a:cs typeface="Calibri"/>
              </a:rPr>
              <a:t/>
            </a:r>
            <a:br>
              <a:rPr lang="es-CL" sz="3200" b="1" spc="15" dirty="0" smtClean="0">
                <a:latin typeface="Broadway" panose="04040905080B02020502" pitchFamily="82" charset="0"/>
                <a:cs typeface="Calibri"/>
              </a:rPr>
            </a:br>
            <a:r>
              <a:rPr sz="3200" b="1" spc="-5" dirty="0" err="1" smtClean="0">
                <a:latin typeface="Broadway" panose="04040905080B02020502" pitchFamily="82" charset="0"/>
                <a:cs typeface="Calibri"/>
              </a:rPr>
              <a:t>en</a:t>
            </a:r>
            <a:r>
              <a:rPr sz="3200" b="1" spc="-5" dirty="0" smtClean="0">
                <a:latin typeface="Broadway" panose="04040905080B02020502" pitchFamily="82" charset="0"/>
                <a:cs typeface="Calibri"/>
              </a:rPr>
              <a:t> </a:t>
            </a:r>
            <a:r>
              <a:rPr sz="3200" b="1" spc="-20" dirty="0">
                <a:latin typeface="Broadway" panose="04040905080B02020502" pitchFamily="82" charset="0"/>
                <a:cs typeface="Calibri"/>
              </a:rPr>
              <a:t>tres</a:t>
            </a:r>
            <a:r>
              <a:rPr sz="3200" b="1" dirty="0">
                <a:latin typeface="Broadway" panose="04040905080B02020502" pitchFamily="82" charset="0"/>
                <a:cs typeface="Calibri"/>
              </a:rPr>
              <a:t> </a:t>
            </a:r>
            <a:r>
              <a:rPr sz="3200" b="1" spc="-10" dirty="0">
                <a:latin typeface="Broadway" panose="04040905080B02020502" pitchFamily="82" charset="0"/>
                <a:cs typeface="Calibri"/>
              </a:rPr>
              <a:t>etapas</a:t>
            </a:r>
          </a:p>
        </p:txBody>
      </p:sp>
      <p:pic>
        <p:nvPicPr>
          <p:cNvPr id="51" name="Google Shape;527;p51"/>
          <p:cNvPicPr preferRelativeResize="0"/>
          <p:nvPr/>
        </p:nvPicPr>
        <p:blipFill rotWithShape="1">
          <a:blip r:embed="rId3">
            <a:alphaModFix/>
          </a:blip>
          <a:srcRect l="18604" t="19911" r="24949" b="27074"/>
          <a:stretch/>
        </p:blipFill>
        <p:spPr>
          <a:xfrm>
            <a:off x="446567" y="1552353"/>
            <a:ext cx="2192307" cy="160551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686159" y="2022917"/>
            <a:ext cx="1788951" cy="548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0500" marR="184150" indent="104139">
              <a:spcBef>
                <a:spcPts val="245"/>
              </a:spcBef>
            </a:pPr>
            <a:r>
              <a:rPr lang="es-CL" b="1" spc="-1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Patria</a:t>
            </a:r>
            <a:r>
              <a:rPr lang="es-CL" b="1" spc="-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CL" b="1" spc="-10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Vieja </a:t>
            </a:r>
            <a:r>
              <a:rPr lang="es-CL" b="1" spc="-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endParaRPr lang="es-CL" b="1" spc="-5" dirty="0" smtClean="0">
              <a:solidFill>
                <a:srgbClr val="F1F1F1"/>
              </a:solidFill>
              <a:latin typeface="Berlin Sans FB" panose="020E0602020502020306" pitchFamily="34" charset="0"/>
              <a:cs typeface="Calibri"/>
            </a:endParaRPr>
          </a:p>
          <a:p>
            <a:pPr marL="190500" marR="184150" indent="104139">
              <a:spcBef>
                <a:spcPts val="245"/>
              </a:spcBef>
            </a:pPr>
            <a:r>
              <a:rPr lang="es-CL" b="1" dirty="0" smtClean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(</a:t>
            </a:r>
            <a:r>
              <a:rPr lang="es-CL" b="1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1810</a:t>
            </a:r>
            <a:r>
              <a:rPr lang="es-CL" b="1" spc="-60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CL" b="1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–</a:t>
            </a:r>
            <a:r>
              <a:rPr lang="es-CL" b="1" spc="-30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CL" b="1" spc="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1814)</a:t>
            </a:r>
            <a:endParaRPr lang="es-CL" dirty="0">
              <a:latin typeface="Berlin Sans FB" panose="020E0602020502020306" pitchFamily="34" charset="0"/>
              <a:cs typeface="Calibri"/>
            </a:endParaRPr>
          </a:p>
        </p:txBody>
      </p:sp>
      <p:pic>
        <p:nvPicPr>
          <p:cNvPr id="53" name="Google Shape;527;p51"/>
          <p:cNvPicPr preferRelativeResize="0"/>
          <p:nvPr/>
        </p:nvPicPr>
        <p:blipFill rotWithShape="1">
          <a:blip r:embed="rId3">
            <a:alphaModFix/>
          </a:blip>
          <a:srcRect l="18604" t="19911" r="24949" b="27074"/>
          <a:stretch/>
        </p:blipFill>
        <p:spPr>
          <a:xfrm>
            <a:off x="3116545" y="1560993"/>
            <a:ext cx="2540056" cy="1605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27;p51"/>
          <p:cNvPicPr preferRelativeResize="0"/>
          <p:nvPr/>
        </p:nvPicPr>
        <p:blipFill rotWithShape="1">
          <a:blip r:embed="rId3">
            <a:alphaModFix/>
          </a:blip>
          <a:srcRect l="18604" t="19911" r="24949" b="27074"/>
          <a:stretch/>
        </p:blipFill>
        <p:spPr>
          <a:xfrm>
            <a:off x="6049925" y="1552353"/>
            <a:ext cx="2158409" cy="141413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11"/>
          <p:cNvSpPr/>
          <p:nvPr/>
        </p:nvSpPr>
        <p:spPr>
          <a:xfrm>
            <a:off x="3280309" y="2080677"/>
            <a:ext cx="2376292" cy="548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2290" marR="151765" indent="-384175">
              <a:spcBef>
                <a:spcPts val="245"/>
              </a:spcBef>
            </a:pPr>
            <a:r>
              <a:rPr lang="es-CL" b="1" spc="-1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Reconquista </a:t>
            </a:r>
            <a:r>
              <a:rPr lang="es-CL" b="1" spc="-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Española </a:t>
            </a:r>
            <a:r>
              <a:rPr lang="es-CL" b="1" spc="-400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endParaRPr lang="es-CL" b="1" spc="-400" dirty="0" smtClean="0">
              <a:solidFill>
                <a:srgbClr val="F1F1F1"/>
              </a:solidFill>
              <a:latin typeface="Berlin Sans FB" panose="020E0602020502020306" pitchFamily="34" charset="0"/>
              <a:cs typeface="Calibri"/>
            </a:endParaRPr>
          </a:p>
          <a:p>
            <a:pPr marL="542290" marR="151765" indent="-384175">
              <a:spcBef>
                <a:spcPts val="245"/>
              </a:spcBef>
            </a:pPr>
            <a:r>
              <a:rPr lang="es-CL" b="1" dirty="0" smtClean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      (</a:t>
            </a:r>
            <a:r>
              <a:rPr lang="es-CL" b="1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1817</a:t>
            </a:r>
            <a:r>
              <a:rPr lang="es-CL" b="1" spc="-2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CL" b="1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–</a:t>
            </a:r>
            <a:r>
              <a:rPr lang="es-CL" b="1" spc="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1823)</a:t>
            </a:r>
            <a:endParaRPr lang="es-CL" dirty="0">
              <a:latin typeface="Berlin Sans FB" panose="020E0602020502020306" pitchFamily="34" charset="0"/>
              <a:cs typeface="Calibri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216853" y="2022916"/>
            <a:ext cx="1785425" cy="548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91770" marR="182245" indent="40005">
              <a:spcBef>
                <a:spcPts val="245"/>
              </a:spcBef>
            </a:pPr>
            <a:r>
              <a:rPr lang="es-CL" b="1" spc="-1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Patria </a:t>
            </a:r>
            <a:r>
              <a:rPr lang="es-CL" b="1" spc="-10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Nueva </a:t>
            </a:r>
            <a:r>
              <a:rPr lang="es-CL" b="1" spc="-39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endParaRPr lang="es-CL" b="1" spc="-395" dirty="0" smtClean="0">
              <a:solidFill>
                <a:srgbClr val="F1F1F1"/>
              </a:solidFill>
              <a:latin typeface="Berlin Sans FB" panose="020E0602020502020306" pitchFamily="34" charset="0"/>
              <a:cs typeface="Calibri"/>
            </a:endParaRPr>
          </a:p>
          <a:p>
            <a:pPr marL="191770" marR="182245" indent="40005">
              <a:spcBef>
                <a:spcPts val="245"/>
              </a:spcBef>
            </a:pPr>
            <a:r>
              <a:rPr lang="es-CL" b="1" dirty="0" smtClean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(</a:t>
            </a:r>
            <a:r>
              <a:rPr lang="es-CL" b="1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1817</a:t>
            </a:r>
            <a:r>
              <a:rPr lang="es-CL" b="1" spc="-60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CL" b="1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–</a:t>
            </a:r>
            <a:r>
              <a:rPr lang="es-CL" b="1" spc="-30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CL" b="1" spc="5" dirty="0">
                <a:solidFill>
                  <a:srgbClr val="F1F1F1"/>
                </a:solidFill>
                <a:latin typeface="Berlin Sans FB" panose="020E0602020502020306" pitchFamily="34" charset="0"/>
                <a:cs typeface="Calibri"/>
              </a:rPr>
              <a:t>1823)</a:t>
            </a:r>
            <a:endParaRPr lang="es-CL" dirty="0">
              <a:latin typeface="Berlin Sans FB" panose="020E0602020502020306" pitchFamily="34" charset="0"/>
              <a:cs typeface="Calibri"/>
            </a:endParaRPr>
          </a:p>
        </p:txBody>
      </p:sp>
      <p:pic>
        <p:nvPicPr>
          <p:cNvPr id="57" name="object 3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158" y="3366537"/>
            <a:ext cx="7743819" cy="15350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56640" y="1067527"/>
            <a:ext cx="3627596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spc="-5" dirty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¿Qué</a:t>
            </a:r>
            <a:r>
              <a:rPr lang="es-MX" sz="3200" b="1" spc="-90" dirty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lang="es-MX" sz="3200" b="1" spc="-5" dirty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significa </a:t>
            </a:r>
            <a:endParaRPr lang="es-MX" sz="3200" b="1" spc="-5" dirty="0" smtClean="0">
              <a:solidFill>
                <a:srgbClr val="FFC000"/>
              </a:solidFill>
              <a:latin typeface="Broadway" panose="04040905080B02020502" pitchFamily="82" charset="0"/>
              <a:cs typeface="Calibri"/>
            </a:endParaRPr>
          </a:p>
          <a:p>
            <a:r>
              <a:rPr lang="es-MX" sz="3200" b="1" spc="-890" dirty="0" smtClean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lang="es-MX" sz="3200" b="1" spc="-5" dirty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cada color </a:t>
            </a:r>
            <a:endParaRPr lang="es-MX" sz="3200" b="1" spc="-5" dirty="0" smtClean="0">
              <a:solidFill>
                <a:srgbClr val="FFC000"/>
              </a:solidFill>
              <a:latin typeface="Broadway" panose="04040905080B02020502" pitchFamily="82" charset="0"/>
              <a:cs typeface="Calibri"/>
            </a:endParaRPr>
          </a:p>
          <a:p>
            <a:r>
              <a:rPr lang="es-MX" sz="3200" b="1" spc="-5" dirty="0" smtClean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en </a:t>
            </a:r>
            <a:r>
              <a:rPr lang="es-MX" sz="3200" b="1" dirty="0" smtClean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lang="es-MX" sz="3200" b="1" dirty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la </a:t>
            </a:r>
            <a:r>
              <a:rPr lang="es-MX" sz="3200" b="1" spc="-20" dirty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bandera </a:t>
            </a:r>
            <a:r>
              <a:rPr lang="es-MX" sz="3200" b="1" spc="-15" dirty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 </a:t>
            </a:r>
            <a:endParaRPr lang="es-MX" sz="3200" b="1" spc="-15" dirty="0" smtClean="0">
              <a:solidFill>
                <a:srgbClr val="FFC000"/>
              </a:solidFill>
              <a:latin typeface="Broadway" panose="04040905080B02020502" pitchFamily="82" charset="0"/>
              <a:cs typeface="Calibri"/>
            </a:endParaRPr>
          </a:p>
          <a:p>
            <a:r>
              <a:rPr lang="es-MX" sz="3200" b="1" spc="-5" dirty="0" smtClean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chilena</a:t>
            </a:r>
            <a:r>
              <a:rPr lang="es-MX" sz="3200" b="1" spc="-5" dirty="0">
                <a:solidFill>
                  <a:srgbClr val="FFC000"/>
                </a:solidFill>
                <a:latin typeface="Broadway" panose="04040905080B02020502" pitchFamily="82" charset="0"/>
                <a:cs typeface="Calibri"/>
              </a:rPr>
              <a:t>?</a:t>
            </a:r>
            <a:endParaRPr lang="es-CL" sz="3200" dirty="0">
              <a:solidFill>
                <a:srgbClr val="FFC000"/>
              </a:solidFill>
              <a:latin typeface="Broadway" panose="04040905080B02020502" pitchFamily="82" charset="0"/>
            </a:endParaRPr>
          </a:p>
        </p:txBody>
      </p:sp>
      <p:pic>
        <p:nvPicPr>
          <p:cNvPr id="4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79124" y="0"/>
            <a:ext cx="46648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7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8"/>
          <p:cNvSpPr txBox="1">
            <a:spLocks noGrp="1"/>
          </p:cNvSpPr>
          <p:nvPr>
            <p:ph type="title"/>
          </p:nvPr>
        </p:nvSpPr>
        <p:spPr>
          <a:xfrm>
            <a:off x="4129131" y="407575"/>
            <a:ext cx="2063114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Berlin Sans FB" panose="020E0602020502020306" pitchFamily="34" charset="0"/>
                <a:cs typeface="Calibri"/>
              </a:rPr>
              <a:t>1810</a:t>
            </a:r>
            <a:r>
              <a:rPr sz="2800" b="1" spc="-3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800" b="1" dirty="0">
                <a:latin typeface="Berlin Sans FB" panose="020E0602020502020306" pitchFamily="34" charset="0"/>
                <a:cs typeface="Calibri"/>
              </a:rPr>
              <a:t>–</a:t>
            </a:r>
            <a:r>
              <a:rPr sz="2800" b="1" spc="-2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2800" b="1" spc="-5" dirty="0" smtClean="0">
                <a:latin typeface="Berlin Sans FB" panose="020E0602020502020306" pitchFamily="34" charset="0"/>
                <a:cs typeface="Calibri"/>
              </a:rPr>
              <a:t>1814</a:t>
            </a:r>
            <a:r>
              <a:rPr lang="es-CL" sz="2800" b="1" spc="-5" dirty="0" smtClean="0">
                <a:latin typeface="Berlin Sans FB" panose="020E0602020502020306" pitchFamily="34" charset="0"/>
                <a:cs typeface="Calibri"/>
              </a:rPr>
              <a:t/>
            </a:r>
            <a:br>
              <a:rPr lang="es-CL" sz="2800" b="1" spc="-5" dirty="0" smtClean="0">
                <a:latin typeface="Berlin Sans FB" panose="020E0602020502020306" pitchFamily="34" charset="0"/>
                <a:cs typeface="Calibri"/>
              </a:rPr>
            </a:br>
            <a:endParaRPr sz="2800" dirty="0">
              <a:latin typeface="Berlin Sans FB" panose="020E0602020502020306" pitchFamily="34" charset="0"/>
              <a:cs typeface="Calibri"/>
            </a:endParaRPr>
          </a:p>
        </p:txBody>
      </p:sp>
      <p:pic>
        <p:nvPicPr>
          <p:cNvPr id="5" name="Google Shape;747;p65"/>
          <p:cNvPicPr preferRelativeResize="0"/>
          <p:nvPr/>
        </p:nvPicPr>
        <p:blipFill rotWithShape="1">
          <a:blip r:embed="rId3">
            <a:alphaModFix/>
          </a:blip>
          <a:srcRect l="18604" t="19911" r="24949" b="27074"/>
          <a:stretch/>
        </p:blipFill>
        <p:spPr>
          <a:xfrm>
            <a:off x="1036422" y="85862"/>
            <a:ext cx="2307265" cy="10254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1482989" y="157253"/>
            <a:ext cx="1414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b="1" spc="-5" dirty="0">
                <a:solidFill>
                  <a:schemeClr val="bg1"/>
                </a:solidFill>
                <a:latin typeface="Berlin Sans FB" panose="020E0602020502020306" pitchFamily="34" charset="0"/>
                <a:cs typeface="Calibri"/>
              </a:rPr>
              <a:t>Patria vieja</a:t>
            </a:r>
            <a:endParaRPr lang="es-CL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3394474" y="407575"/>
            <a:ext cx="492286" cy="341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object 7"/>
          <p:cNvSpPr txBox="1"/>
          <p:nvPr/>
        </p:nvSpPr>
        <p:spPr>
          <a:xfrm>
            <a:off x="102235" y="1111360"/>
            <a:ext cx="9041765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810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caracterizó</a:t>
            </a:r>
            <a:r>
              <a:rPr sz="2400" spc="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propagación</a:t>
            </a:r>
            <a:r>
              <a:rPr sz="2400" spc="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del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patriotismo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nacional,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las 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rencillas</a:t>
            </a:r>
            <a:r>
              <a:rPr sz="2400" spc="5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internas</a:t>
            </a:r>
            <a:r>
              <a:rPr sz="2400" spc="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entre</a:t>
            </a:r>
            <a:r>
              <a:rPr sz="2400" spc="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José</a:t>
            </a:r>
            <a:r>
              <a:rPr sz="2400" spc="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Miguel</a:t>
            </a:r>
            <a:r>
              <a:rPr sz="2400" spc="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Carrera</a:t>
            </a:r>
            <a:r>
              <a:rPr sz="2400" spc="10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</a:t>
            </a:r>
            <a:r>
              <a:rPr sz="2400" spc="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Bernardo</a:t>
            </a:r>
            <a:r>
              <a:rPr sz="2400" spc="5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O'Higgins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en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cómo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ejecutar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causa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 evidenció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necesidad</a:t>
            </a:r>
            <a:r>
              <a:rPr sz="2400" spc="-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4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reforzar</a:t>
            </a:r>
            <a:r>
              <a:rPr sz="24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400" spc="-57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aparato</a:t>
            </a:r>
            <a:r>
              <a:rPr sz="2400" spc="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bélico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</a:t>
            </a:r>
            <a:r>
              <a:rPr sz="24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recursos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materiales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humanos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establecimiento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del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servicio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militar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obligatorio.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Asimismo, se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llevaron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cabo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diversos</a:t>
            </a:r>
            <a:r>
              <a:rPr sz="24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enfrentamientos</a:t>
            </a:r>
            <a:r>
              <a:rPr sz="2400" spc="-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las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batallas</a:t>
            </a:r>
            <a:r>
              <a:rPr sz="24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Yerbas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buenas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4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Roble,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los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cuales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forjaron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camino hacia</a:t>
            </a:r>
            <a:r>
              <a:rPr sz="2400" spc="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 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emancipación.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Sin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embargo,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luego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las</a:t>
            </a:r>
            <a:r>
              <a:rPr sz="24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fuerzas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realistas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vencieran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la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Batalla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Rancagua,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 dio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inicio a la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segunda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etapa,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correspondiente</a:t>
            </a:r>
            <a:r>
              <a:rPr sz="24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Reconquista</a:t>
            </a:r>
            <a:r>
              <a:rPr sz="24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española.</a:t>
            </a:r>
            <a:endParaRPr sz="24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 txBox="1">
            <a:spLocks noGrp="1"/>
          </p:cNvSpPr>
          <p:nvPr>
            <p:ph type="title"/>
          </p:nvPr>
        </p:nvSpPr>
        <p:spPr>
          <a:xfrm>
            <a:off x="705081" y="367087"/>
            <a:ext cx="7579604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24300" marR="5080" indent="-3793490" algn="l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chemeClr val="bg1"/>
                </a:solidFill>
              </a:rPr>
              <a:t>Causas</a:t>
            </a:r>
            <a:r>
              <a:rPr sz="2800" spc="-35" dirty="0">
                <a:solidFill>
                  <a:schemeClr val="bg1"/>
                </a:solidFill>
              </a:rPr>
              <a:t> </a:t>
            </a:r>
            <a:r>
              <a:rPr sz="2800" spc="-5" dirty="0">
                <a:solidFill>
                  <a:schemeClr val="bg1"/>
                </a:solidFill>
              </a:rPr>
              <a:t>que </a:t>
            </a:r>
            <a:r>
              <a:rPr sz="2800" spc="-20" dirty="0">
                <a:solidFill>
                  <a:schemeClr val="bg1"/>
                </a:solidFill>
              </a:rPr>
              <a:t>llevaron</a:t>
            </a:r>
            <a:r>
              <a:rPr sz="2800" spc="-40" dirty="0">
                <a:solidFill>
                  <a:schemeClr val="bg1"/>
                </a:solidFill>
              </a:rPr>
              <a:t> </a:t>
            </a:r>
            <a:r>
              <a:rPr sz="2800" dirty="0">
                <a:solidFill>
                  <a:schemeClr val="bg1"/>
                </a:solidFill>
              </a:rPr>
              <a:t>al</a:t>
            </a:r>
            <a:r>
              <a:rPr sz="2800" spc="-25" dirty="0">
                <a:solidFill>
                  <a:schemeClr val="bg1"/>
                </a:solidFill>
              </a:rPr>
              <a:t> </a:t>
            </a:r>
            <a:r>
              <a:rPr sz="2800" spc="-15" dirty="0" err="1">
                <a:solidFill>
                  <a:schemeClr val="bg1"/>
                </a:solidFill>
              </a:rPr>
              <a:t>proceso</a:t>
            </a:r>
            <a:r>
              <a:rPr sz="2800" spc="-20" dirty="0">
                <a:solidFill>
                  <a:schemeClr val="bg1"/>
                </a:solidFill>
              </a:rPr>
              <a:t> </a:t>
            </a:r>
            <a:r>
              <a:rPr sz="2800" spc="-5" dirty="0" smtClean="0">
                <a:solidFill>
                  <a:schemeClr val="bg1"/>
                </a:solidFill>
              </a:rPr>
              <a:t>de</a:t>
            </a:r>
            <a:r>
              <a:rPr lang="es-CL" sz="2800" spc="-5" dirty="0">
                <a:solidFill>
                  <a:schemeClr val="bg1"/>
                </a:solidFill>
              </a:rPr>
              <a:t> </a:t>
            </a:r>
            <a:r>
              <a:rPr lang="es-CL" sz="2800" spc="-5" dirty="0" smtClean="0">
                <a:solidFill>
                  <a:schemeClr val="bg1"/>
                </a:solidFill>
              </a:rPr>
              <a:t>la patria vieja.</a:t>
            </a:r>
            <a:endParaRPr sz="2800" spc="-5" dirty="0">
              <a:solidFill>
                <a:schemeClr val="bg1"/>
              </a:solidFill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0" y="1426050"/>
            <a:ext cx="4351655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Napoleón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Bonaparte toma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prisionero</a:t>
            </a:r>
            <a:r>
              <a:rPr sz="2000" spc="-7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al</a:t>
            </a:r>
            <a:r>
              <a:rPr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rey</a:t>
            </a:r>
            <a:r>
              <a:rPr sz="20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España, </a:t>
            </a:r>
            <a:r>
              <a:rPr sz="2000" spc="-6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Fernando VII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toma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mando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su hermano, </a:t>
            </a:r>
            <a:r>
              <a:rPr sz="2000" u="heavy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Berlin Sans FB" panose="020E0602020502020306" pitchFamily="34" charset="0"/>
                <a:cs typeface="Calibri"/>
              </a:rPr>
              <a:t>José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u="heavy" spc="-5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Berlin Sans FB" panose="020E0602020502020306" pitchFamily="34" charset="0"/>
                <a:cs typeface="Calibri"/>
              </a:rPr>
              <a:t>Bonaparte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  <p:grpSp>
        <p:nvGrpSpPr>
          <p:cNvPr id="9" name="object 6"/>
          <p:cNvGrpSpPr/>
          <p:nvPr/>
        </p:nvGrpSpPr>
        <p:grpSpPr>
          <a:xfrm>
            <a:off x="1608461" y="2669980"/>
            <a:ext cx="6196113" cy="2218623"/>
            <a:chOff x="1684782" y="3962272"/>
            <a:chExt cx="7397750" cy="2762250"/>
          </a:xfrm>
        </p:grpSpPr>
        <p:pic>
          <p:nvPicPr>
            <p:cNvPr id="10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1932" y="4019422"/>
              <a:ext cx="2088261" cy="2647950"/>
            </a:xfrm>
            <a:prstGeom prst="rect">
              <a:avLst/>
            </a:prstGeom>
          </p:spPr>
        </p:pic>
        <p:sp>
          <p:nvSpPr>
            <p:cNvPr id="11" name="object 8"/>
            <p:cNvSpPr/>
            <p:nvPr/>
          </p:nvSpPr>
          <p:spPr>
            <a:xfrm>
              <a:off x="1713357" y="3990847"/>
              <a:ext cx="2145665" cy="2705100"/>
            </a:xfrm>
            <a:custGeom>
              <a:avLst/>
              <a:gdLst/>
              <a:ahLst/>
              <a:cxnLst/>
              <a:rect l="l" t="t" r="r" b="b"/>
              <a:pathLst>
                <a:path w="2145665" h="2705100">
                  <a:moveTo>
                    <a:pt x="0" y="2705100"/>
                  </a:moveTo>
                  <a:lnTo>
                    <a:pt x="2145411" y="2705100"/>
                  </a:lnTo>
                  <a:lnTo>
                    <a:pt x="2145411" y="0"/>
                  </a:lnTo>
                  <a:lnTo>
                    <a:pt x="0" y="0"/>
                  </a:lnTo>
                  <a:lnTo>
                    <a:pt x="0" y="2705100"/>
                  </a:lnTo>
                  <a:close/>
                </a:path>
              </a:pathLst>
            </a:custGeom>
            <a:ln w="571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6873" y="4032681"/>
              <a:ext cx="3048000" cy="2450211"/>
            </a:xfrm>
            <a:prstGeom prst="rect">
              <a:avLst/>
            </a:prstGeom>
          </p:spPr>
        </p:pic>
        <p:sp>
          <p:nvSpPr>
            <p:cNvPr id="13" name="object 10"/>
            <p:cNvSpPr/>
            <p:nvPr/>
          </p:nvSpPr>
          <p:spPr>
            <a:xfrm>
              <a:off x="5948298" y="4004106"/>
              <a:ext cx="3105150" cy="2507615"/>
            </a:xfrm>
            <a:custGeom>
              <a:avLst/>
              <a:gdLst/>
              <a:ahLst/>
              <a:cxnLst/>
              <a:rect l="l" t="t" r="r" b="b"/>
              <a:pathLst>
                <a:path w="3105150" h="2507615">
                  <a:moveTo>
                    <a:pt x="0" y="2507361"/>
                  </a:moveTo>
                  <a:lnTo>
                    <a:pt x="3105150" y="2507361"/>
                  </a:lnTo>
                  <a:lnTo>
                    <a:pt x="3105150" y="0"/>
                  </a:lnTo>
                  <a:lnTo>
                    <a:pt x="0" y="0"/>
                  </a:lnTo>
                  <a:lnTo>
                    <a:pt x="0" y="2507361"/>
                  </a:lnTo>
                  <a:close/>
                </a:path>
              </a:pathLst>
            </a:custGeom>
            <a:ln w="571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5"/>
          <p:cNvSpPr txBox="1"/>
          <p:nvPr/>
        </p:nvSpPr>
        <p:spPr>
          <a:xfrm>
            <a:off x="4703306" y="1426050"/>
            <a:ext cx="414845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no se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encontraba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000" spc="-6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7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rey,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Chile los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criollos se </a:t>
            </a:r>
            <a:r>
              <a:rPr sz="2000" spc="-6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tomaron</a:t>
            </a:r>
            <a:r>
              <a:rPr sz="20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poder</a:t>
            </a:r>
            <a:r>
              <a:rPr sz="2000" spc="-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quedó </a:t>
            </a:r>
            <a:r>
              <a:rPr sz="2000" spc="-6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al mando el gobernador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u="heavy" spc="-5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Berlin Sans FB" panose="020E0602020502020306" pitchFamily="34" charset="0"/>
                <a:cs typeface="Calibri"/>
              </a:rPr>
              <a:t>Antonio</a:t>
            </a:r>
            <a:r>
              <a:rPr sz="2000" u="heavy" spc="-5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2000" u="heavy" spc="-1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Berlin Sans FB" panose="020E0602020502020306" pitchFamily="34" charset="0"/>
                <a:cs typeface="Calibri"/>
              </a:rPr>
              <a:t>García</a:t>
            </a:r>
            <a:r>
              <a:rPr sz="2000" u="heavy" spc="-2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2000" u="heavy" spc="-10" dirty="0">
                <a:solidFill>
                  <a:srgbClr val="FFC000"/>
                </a:solidFill>
                <a:uFill>
                  <a:solidFill>
                    <a:srgbClr val="000000"/>
                  </a:solidFill>
                </a:uFill>
                <a:latin typeface="Berlin Sans FB" panose="020E0602020502020306" pitchFamily="34" charset="0"/>
                <a:cs typeface="Calibri"/>
              </a:rPr>
              <a:t>Carrasco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33012" cy="5143500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5376232" y="1000048"/>
            <a:ext cx="3571806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1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aristocracia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criolla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miró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con 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malos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ojos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a</a:t>
            </a:r>
            <a:r>
              <a:rPr sz="1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u="heavy" spc="-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García</a:t>
            </a:r>
            <a:r>
              <a:rPr sz="1800" u="heavy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u="heavy" spc="-1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Carrasco</a:t>
            </a:r>
            <a:r>
              <a:rPr sz="1800" spc="39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1800" spc="-3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para</a:t>
            </a:r>
            <a:r>
              <a:rPr sz="1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evitar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conflictos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se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llamó</a:t>
            </a:r>
            <a:r>
              <a:rPr sz="1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 </a:t>
            </a:r>
            <a:r>
              <a:rPr sz="1800" spc="-3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una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Real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Audiencia,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también 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conocida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nuestra</a:t>
            </a:r>
            <a:r>
              <a:rPr sz="1800" spc="-1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Primera </a:t>
            </a:r>
            <a:r>
              <a:rPr sz="1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Junta</a:t>
            </a:r>
            <a:r>
              <a:rPr sz="1800" spc="-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Nacional</a:t>
            </a:r>
            <a:r>
              <a:rPr sz="180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de</a:t>
            </a:r>
            <a:r>
              <a:rPr sz="1800" spc="39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Gobierno</a:t>
            </a:r>
            <a:r>
              <a:rPr sz="1800" spc="39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(</a:t>
            </a:r>
            <a:r>
              <a:rPr sz="180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18</a:t>
            </a:r>
            <a:r>
              <a:rPr lang="es-CL" sz="180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de</a:t>
            </a:r>
            <a:r>
              <a:rPr sz="1800" spc="310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septiembre</a:t>
            </a:r>
            <a:r>
              <a:rPr sz="1800" spc="33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5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de</a:t>
            </a:r>
            <a:r>
              <a:rPr sz="1800" spc="31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 </a:t>
            </a:r>
            <a:r>
              <a:rPr sz="1800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Berlin Sans FB" panose="020E0602020502020306" pitchFamily="34" charset="0"/>
                <a:cs typeface="Calibri"/>
              </a:rPr>
              <a:t>1810),</a:t>
            </a:r>
            <a:r>
              <a:rPr sz="1800" spc="3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dirty="0" err="1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</a:t>
            </a:r>
            <a:r>
              <a:rPr sz="1800" spc="30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1800" spc="-1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esta</a:t>
            </a:r>
            <a:r>
              <a:rPr lang="es-CL" sz="1800" spc="-1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junta se pidió la renuncia de García Carrasco y quedó como presidente Mateo de Toro y Zambrano, también cambiaron de mando el vicepresidente, vocales y secretarios.</a:t>
            </a:r>
            <a:endParaRPr sz="18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79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object 4"/>
          <p:cNvGrpSpPr/>
          <p:nvPr/>
        </p:nvGrpSpPr>
        <p:grpSpPr>
          <a:xfrm>
            <a:off x="264405" y="673955"/>
            <a:ext cx="8575139" cy="4041264"/>
            <a:chOff x="0" y="971410"/>
            <a:chExt cx="9610725" cy="5201285"/>
          </a:xfrm>
        </p:grpSpPr>
        <p:sp>
          <p:nvSpPr>
            <p:cNvPr id="9" name="object 5"/>
            <p:cNvSpPr/>
            <p:nvPr/>
          </p:nvSpPr>
          <p:spPr>
            <a:xfrm>
              <a:off x="4287011" y="2115058"/>
              <a:ext cx="5323840" cy="0"/>
            </a:xfrm>
            <a:custGeom>
              <a:avLst/>
              <a:gdLst/>
              <a:ahLst/>
              <a:cxnLst/>
              <a:rect l="l" t="t" r="r" b="b"/>
              <a:pathLst>
                <a:path w="5323840">
                  <a:moveTo>
                    <a:pt x="0" y="0"/>
                  </a:moveTo>
                  <a:lnTo>
                    <a:pt x="5323586" y="0"/>
                  </a:lnTo>
                </a:path>
              </a:pathLst>
            </a:custGeom>
            <a:ln w="19050">
              <a:solidFill>
                <a:srgbClr val="ECBD8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2" y="1340713"/>
              <a:ext cx="3833241" cy="4831461"/>
            </a:xfrm>
            <a:prstGeom prst="rect">
              <a:avLst/>
            </a:prstGeom>
          </p:spPr>
        </p:pic>
        <p:sp>
          <p:nvSpPr>
            <p:cNvPr id="11" name="object 7"/>
            <p:cNvSpPr/>
            <p:nvPr/>
          </p:nvSpPr>
          <p:spPr>
            <a:xfrm>
              <a:off x="0" y="971410"/>
              <a:ext cx="2119630" cy="369570"/>
            </a:xfrm>
            <a:custGeom>
              <a:avLst/>
              <a:gdLst/>
              <a:ahLst/>
              <a:cxnLst/>
              <a:rect l="l" t="t" r="r" b="b"/>
              <a:pathLst>
                <a:path w="2119630" h="369569">
                  <a:moveTo>
                    <a:pt x="2119122" y="0"/>
                  </a:moveTo>
                  <a:lnTo>
                    <a:pt x="0" y="0"/>
                  </a:lnTo>
                  <a:lnTo>
                    <a:pt x="0" y="369328"/>
                  </a:lnTo>
                  <a:lnTo>
                    <a:pt x="2119122" y="369328"/>
                  </a:lnTo>
                  <a:lnTo>
                    <a:pt x="2119122" y="0"/>
                  </a:lnTo>
                  <a:close/>
                </a:path>
              </a:pathLst>
            </a:custGeom>
            <a:solidFill>
              <a:srgbClr val="548E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8"/>
          <p:cNvSpPr txBox="1">
            <a:spLocks noGrp="1"/>
          </p:cNvSpPr>
          <p:nvPr>
            <p:ph type="title"/>
          </p:nvPr>
        </p:nvSpPr>
        <p:spPr>
          <a:xfrm>
            <a:off x="3988106" y="1152693"/>
            <a:ext cx="4770303" cy="3026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Berlin Sans FB" panose="020E0602020502020306" pitchFamily="34" charset="0"/>
                <a:cs typeface="Calibri"/>
              </a:rPr>
              <a:t>¿Cuál</a:t>
            </a:r>
            <a:r>
              <a:rPr sz="1800" b="1" spc="-2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1800" b="1" spc="-15" dirty="0">
                <a:latin typeface="Berlin Sans FB" panose="020E0602020502020306" pitchFamily="34" charset="0"/>
                <a:cs typeface="Calibri"/>
              </a:rPr>
              <a:t>era</a:t>
            </a:r>
            <a:r>
              <a:rPr sz="1800" b="1" spc="-5" dirty="0">
                <a:latin typeface="Berlin Sans FB" panose="020E0602020502020306" pitchFamily="34" charset="0"/>
                <a:cs typeface="Calibri"/>
              </a:rPr>
              <a:t> el</a:t>
            </a:r>
            <a:r>
              <a:rPr sz="1800" b="1" spc="1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1800" b="1" dirty="0">
                <a:latin typeface="Berlin Sans FB" panose="020E0602020502020306" pitchFamily="34" charset="0"/>
                <a:cs typeface="Calibri"/>
              </a:rPr>
              <a:t>fin</a:t>
            </a:r>
            <a:r>
              <a:rPr sz="1800" b="1" spc="-30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1800" b="1" dirty="0">
                <a:latin typeface="Berlin Sans FB" panose="020E0602020502020306" pitchFamily="34" charset="0"/>
                <a:cs typeface="Calibri"/>
              </a:rPr>
              <a:t>de</a:t>
            </a:r>
            <a:r>
              <a:rPr sz="1800" b="1" spc="-5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1800" b="1" spc="-15" dirty="0">
                <a:latin typeface="Berlin Sans FB" panose="020E0602020502020306" pitchFamily="34" charset="0"/>
                <a:cs typeface="Calibri"/>
              </a:rPr>
              <a:t>esta</a:t>
            </a:r>
            <a:r>
              <a:rPr sz="1800" b="1" spc="-5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1800" b="1" spc="-10" dirty="0">
                <a:latin typeface="Berlin Sans FB" panose="020E0602020502020306" pitchFamily="34" charset="0"/>
                <a:cs typeface="Calibri"/>
              </a:rPr>
              <a:t>Junta</a:t>
            </a:r>
            <a:r>
              <a:rPr sz="1800" b="1" spc="-25" dirty="0">
                <a:latin typeface="Berlin Sans FB" panose="020E0602020502020306" pitchFamily="34" charset="0"/>
                <a:cs typeface="Calibri"/>
              </a:rPr>
              <a:t> </a:t>
            </a:r>
            <a:r>
              <a:rPr sz="1800" b="1" dirty="0">
                <a:latin typeface="Berlin Sans FB" panose="020E0602020502020306" pitchFamily="34" charset="0"/>
                <a:cs typeface="Calibri"/>
              </a:rPr>
              <a:t>de Gobierno?</a:t>
            </a:r>
            <a:endParaRPr sz="1800" dirty="0">
              <a:latin typeface="Berlin Sans FB" panose="020E0602020502020306" pitchFamily="34" charset="0"/>
              <a:cs typeface="Calibri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3774440" y="1669741"/>
            <a:ext cx="5369560" cy="19877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0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Ver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0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futuro</a:t>
            </a:r>
            <a:r>
              <a:rPr sz="20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del</a:t>
            </a:r>
            <a:r>
              <a:rPr sz="2000" spc="4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país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su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organización</a:t>
            </a:r>
            <a:r>
              <a:rPr sz="20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 err="1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política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</a:t>
            </a:r>
            <a:r>
              <a:rPr lang="es-CL" sz="20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económica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.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263525" indent="-343535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Promover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libertad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comercio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establecer </a:t>
            </a:r>
            <a:r>
              <a:rPr sz="2000" spc="-4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un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congreso.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59690" indent="-343535">
              <a:lnSpc>
                <a:spcPct val="100000"/>
              </a:lnSpc>
              <a:spcBef>
                <a:spcPts val="484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000" spc="-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Tras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muchas disputas, José Miguel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Carrera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toma </a:t>
            </a:r>
            <a:r>
              <a:rPr sz="2000" spc="-4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mando</a:t>
            </a:r>
            <a:r>
              <a:rPr sz="20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presidente.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87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-112109" y="418848"/>
            <a:ext cx="8625205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Broadway" panose="04040905080B02020502" pitchFamily="82" charset="0"/>
              </a:rPr>
              <a:t>1812</a:t>
            </a:r>
            <a:r>
              <a:rPr sz="3200" spc="-45" dirty="0">
                <a:latin typeface="Broadway" panose="04040905080B02020502" pitchFamily="82" charset="0"/>
              </a:rPr>
              <a:t> </a:t>
            </a:r>
            <a:r>
              <a:rPr sz="3200" dirty="0">
                <a:latin typeface="Broadway" panose="04040905080B02020502" pitchFamily="82" charset="0"/>
              </a:rPr>
              <a:t>:</a:t>
            </a:r>
            <a:r>
              <a:rPr sz="3200" spc="-10" dirty="0">
                <a:latin typeface="Broadway" panose="04040905080B02020502" pitchFamily="82" charset="0"/>
              </a:rPr>
              <a:t> Período</a:t>
            </a:r>
            <a:r>
              <a:rPr sz="3200" spc="5" dirty="0">
                <a:latin typeface="Broadway" panose="04040905080B02020502" pitchFamily="82" charset="0"/>
              </a:rPr>
              <a:t> </a:t>
            </a:r>
            <a:r>
              <a:rPr sz="3200" spc="-5" dirty="0">
                <a:latin typeface="Broadway" panose="04040905080B02020502" pitchFamily="82" charset="0"/>
              </a:rPr>
              <a:t>de</a:t>
            </a:r>
            <a:r>
              <a:rPr sz="3200" spc="-15" dirty="0">
                <a:latin typeface="Broadway" panose="04040905080B02020502" pitchFamily="82" charset="0"/>
              </a:rPr>
              <a:t> </a:t>
            </a:r>
            <a:r>
              <a:rPr sz="3200" dirty="0">
                <a:latin typeface="Broadway" panose="04040905080B02020502" pitchFamily="82" charset="0"/>
              </a:rPr>
              <a:t>José</a:t>
            </a:r>
            <a:r>
              <a:rPr sz="3200" spc="5" dirty="0">
                <a:latin typeface="Broadway" panose="04040905080B02020502" pitchFamily="82" charset="0"/>
              </a:rPr>
              <a:t> </a:t>
            </a:r>
            <a:r>
              <a:rPr sz="3200" dirty="0">
                <a:latin typeface="Broadway" panose="04040905080B02020502" pitchFamily="82" charset="0"/>
              </a:rPr>
              <a:t>Miguel</a:t>
            </a:r>
            <a:r>
              <a:rPr sz="3200" spc="-5" dirty="0">
                <a:latin typeface="Broadway" panose="04040905080B02020502" pitchFamily="82" charset="0"/>
              </a:rPr>
              <a:t> </a:t>
            </a:r>
            <a:r>
              <a:rPr sz="3200" spc="-25" dirty="0">
                <a:latin typeface="Broadway" panose="04040905080B02020502" pitchFamily="82" charset="0"/>
              </a:rPr>
              <a:t>Carrera</a:t>
            </a:r>
            <a:endParaRPr sz="3200" dirty="0">
              <a:latin typeface="Broadway" panose="04040905080B02020502" pitchFamily="82" charset="0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240551" y="1033925"/>
            <a:ext cx="8778875" cy="2214068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355600" marR="144780" indent="-343535">
              <a:lnSpc>
                <a:spcPts val="3240"/>
              </a:lnSpc>
              <a:spcBef>
                <a:spcPts val="505"/>
              </a:spcBef>
              <a:buFont typeface="Arial MT"/>
              <a:buChar char="•"/>
              <a:tabLst>
                <a:tab pos="355600" algn="l"/>
                <a:tab pos="356235" algn="l"/>
                <a:tab pos="5809615" algn="l"/>
              </a:tabLst>
            </a:pP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Manda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4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crear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primer</a:t>
            </a:r>
            <a:r>
              <a:rPr sz="2400" spc="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periódico</a:t>
            </a:r>
            <a:r>
              <a:rPr lang="es-CL" sz="2400" spc="-1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nacional</a:t>
            </a:r>
            <a:r>
              <a:rPr sz="2400" spc="-3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,</a:t>
            </a:r>
            <a:r>
              <a:rPr sz="2400" spc="-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llamado </a:t>
            </a:r>
            <a:r>
              <a:rPr sz="2400" spc="-66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“La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Aurora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Chile”.</a:t>
            </a:r>
            <a:endParaRPr sz="24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5080" indent="-343535">
              <a:lnSpc>
                <a:spcPts val="3240"/>
              </a:lnSpc>
              <a:spcBef>
                <a:spcPts val="725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crea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primera bandera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Chile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primer Escudo </a:t>
            </a:r>
            <a:r>
              <a:rPr sz="2400" spc="-66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Nacional.</a:t>
            </a:r>
          </a:p>
          <a:p>
            <a:pPr marL="355600" indent="-343535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crea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4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instituto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nacional.</a:t>
            </a:r>
          </a:p>
          <a:p>
            <a:pPr marL="355600" indent="-343535">
              <a:lnSpc>
                <a:spcPct val="100000"/>
              </a:lnSpc>
              <a:spcBef>
                <a:spcPts val="36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crea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Biblioteca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Nacional.</a:t>
            </a:r>
            <a:endParaRPr sz="24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  <p:pic>
        <p:nvPicPr>
          <p:cNvPr id="8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2872" y="3247994"/>
            <a:ext cx="1476649" cy="1797732"/>
          </a:xfrm>
          <a:prstGeom prst="rect">
            <a:avLst/>
          </a:prstGeom>
        </p:spPr>
      </p:pic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84722" y="3247993"/>
            <a:ext cx="1545265" cy="1797733"/>
          </a:xfrm>
          <a:prstGeom prst="rect">
            <a:avLst/>
          </a:prstGeom>
        </p:spPr>
      </p:pic>
      <p:pic>
        <p:nvPicPr>
          <p:cNvPr id="10" name="object 8"/>
          <p:cNvPicPr/>
          <p:nvPr/>
        </p:nvPicPr>
        <p:blipFill rotWithShape="1">
          <a:blip r:embed="rId4" cstate="print"/>
          <a:srcRect l="5808" r="4175" b="19348"/>
          <a:stretch/>
        </p:blipFill>
        <p:spPr>
          <a:xfrm>
            <a:off x="5442333" y="2393719"/>
            <a:ext cx="2687872" cy="1274898"/>
          </a:xfrm>
          <a:prstGeom prst="rect">
            <a:avLst/>
          </a:prstGeom>
        </p:spPr>
      </p:pic>
      <p:pic>
        <p:nvPicPr>
          <p:cNvPr id="11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2333" y="3807100"/>
            <a:ext cx="2687872" cy="12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9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32202" y="471540"/>
            <a:ext cx="76787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5080" indent="-343535">
              <a:spcBef>
                <a:spcPts val="100"/>
              </a:spcBef>
              <a:buFont typeface="Arial MT"/>
              <a:buChar char="•"/>
              <a:tabLst>
                <a:tab pos="355600" algn="l"/>
                <a:tab pos="356235" algn="l"/>
                <a:tab pos="2129790" algn="l"/>
                <a:tab pos="7079615" algn="l"/>
                <a:tab pos="7656195" algn="l"/>
              </a:tabLst>
            </a:pPr>
            <a:r>
              <a:rPr lang="es-MX"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Durante</a:t>
            </a:r>
            <a:r>
              <a:rPr lang="es-MX" sz="20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este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período</a:t>
            </a:r>
            <a:r>
              <a:rPr lang="es-MX" sz="20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lang="es-MX" sz="20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ejercito</a:t>
            </a:r>
            <a:r>
              <a:rPr lang="es-MX" sz="20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chileno (llamadas Patriotas) aún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combatía </a:t>
            </a:r>
            <a:r>
              <a:rPr lang="es-MX"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los </a:t>
            </a:r>
            <a:r>
              <a:rPr lang="es-MX"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Realistas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(fieles al 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</a:t>
            </a:r>
            <a:r>
              <a:rPr lang="es-MX"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Esp</a:t>
            </a:r>
            <a:r>
              <a:rPr lang="es-MX" sz="20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ñ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)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lang="es-MX" sz="20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</a:t>
            </a:r>
            <a:r>
              <a:rPr lang="es-MX"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</a:t>
            </a:r>
            <a:r>
              <a:rPr lang="es-MX" sz="20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</a:t>
            </a:r>
            <a:r>
              <a:rPr lang="es-MX"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</a:t>
            </a:r>
            <a:r>
              <a:rPr lang="es-MX" sz="2000" spc="-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v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MX" sz="2000" spc="-5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 </a:t>
            </a:r>
            <a:r>
              <a:rPr lang="es-MX"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much</a:t>
            </a:r>
            <a:r>
              <a:rPr lang="es-MX" sz="2000" spc="1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MX" sz="20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 </a:t>
            </a:r>
            <a:r>
              <a:rPr lang="es-MX" sz="2000" spc="-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</a:t>
            </a:r>
            <a:r>
              <a:rPr lang="es-MX" sz="2000" spc="-1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MX" sz="2000" spc="-3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</a:t>
            </a:r>
            <a:r>
              <a:rPr lang="es-MX" sz="20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MX" sz="2000" spc="1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</a:t>
            </a:r>
            <a:r>
              <a:rPr lang="es-MX" sz="20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</a:t>
            </a:r>
            <a:r>
              <a:rPr lang="es-MX" sz="2000" spc="1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MX" sz="20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 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muy </a:t>
            </a:r>
            <a:r>
              <a:rPr lang="es-MX"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importantes 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 </a:t>
            </a:r>
            <a:r>
              <a:rPr lang="es-MX" sz="20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Yerbas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Buenas, </a:t>
            </a:r>
            <a:r>
              <a:rPr lang="es-MX"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combate 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San 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Carlos, batalla</a:t>
            </a:r>
            <a:r>
              <a:rPr lang="es-MX" sz="20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del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Roble</a:t>
            </a:r>
            <a:r>
              <a:rPr lang="es-MX"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muchas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más</a:t>
            </a:r>
            <a:r>
              <a:rPr lang="es-MX"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.</a:t>
            </a:r>
          </a:p>
        </p:txBody>
      </p:sp>
      <p:grpSp>
        <p:nvGrpSpPr>
          <p:cNvPr id="5" name="object 4"/>
          <p:cNvGrpSpPr/>
          <p:nvPr/>
        </p:nvGrpSpPr>
        <p:grpSpPr>
          <a:xfrm>
            <a:off x="1002535" y="1707614"/>
            <a:ext cx="6808425" cy="3435886"/>
            <a:chOff x="1151051" y="2796349"/>
            <a:chExt cx="7999730" cy="3879215"/>
          </a:xfrm>
        </p:grpSpPr>
        <p:pic>
          <p:nvPicPr>
            <p:cNvPr id="6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08201" y="2924936"/>
              <a:ext cx="3003804" cy="3621786"/>
            </a:xfrm>
            <a:prstGeom prst="rect">
              <a:avLst/>
            </a:prstGeom>
          </p:spPr>
        </p:pic>
        <p:sp>
          <p:nvSpPr>
            <p:cNvPr id="7" name="object 6"/>
            <p:cNvSpPr/>
            <p:nvPr/>
          </p:nvSpPr>
          <p:spPr>
            <a:xfrm>
              <a:off x="1179626" y="2896361"/>
              <a:ext cx="3061335" cy="3679190"/>
            </a:xfrm>
            <a:custGeom>
              <a:avLst/>
              <a:gdLst/>
              <a:ahLst/>
              <a:cxnLst/>
              <a:rect l="l" t="t" r="r" b="b"/>
              <a:pathLst>
                <a:path w="3061335" h="3679190">
                  <a:moveTo>
                    <a:pt x="0" y="3678936"/>
                  </a:moveTo>
                  <a:lnTo>
                    <a:pt x="3060954" y="3678936"/>
                  </a:lnTo>
                  <a:lnTo>
                    <a:pt x="3060954" y="0"/>
                  </a:lnTo>
                  <a:lnTo>
                    <a:pt x="0" y="0"/>
                  </a:lnTo>
                  <a:lnTo>
                    <a:pt x="0" y="3678936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0830" y="2853499"/>
              <a:ext cx="2952369" cy="3764661"/>
            </a:xfrm>
            <a:prstGeom prst="rect">
              <a:avLst/>
            </a:prstGeom>
          </p:spPr>
        </p:pic>
        <p:sp>
          <p:nvSpPr>
            <p:cNvPr id="9" name="object 8"/>
            <p:cNvSpPr/>
            <p:nvPr/>
          </p:nvSpPr>
          <p:spPr>
            <a:xfrm>
              <a:off x="6112255" y="2824924"/>
              <a:ext cx="3009900" cy="3822065"/>
            </a:xfrm>
            <a:custGeom>
              <a:avLst/>
              <a:gdLst/>
              <a:ahLst/>
              <a:cxnLst/>
              <a:rect l="l" t="t" r="r" b="b"/>
              <a:pathLst>
                <a:path w="3009900" h="3822065">
                  <a:moveTo>
                    <a:pt x="0" y="3821811"/>
                  </a:moveTo>
                  <a:lnTo>
                    <a:pt x="3009519" y="3821811"/>
                  </a:lnTo>
                  <a:lnTo>
                    <a:pt x="3009519" y="0"/>
                  </a:lnTo>
                  <a:lnTo>
                    <a:pt x="0" y="0"/>
                  </a:lnTo>
                  <a:lnTo>
                    <a:pt x="0" y="3821811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68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1619480" y="484948"/>
            <a:ext cx="5215392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uFill>
                  <a:solidFill>
                    <a:srgbClr val="000000"/>
                  </a:solidFill>
                </a:uFill>
                <a:latin typeface="Broadway" panose="04040905080B02020502" pitchFamily="82" charset="0"/>
              </a:rPr>
              <a:t>Bernardo</a:t>
            </a:r>
            <a:r>
              <a:rPr sz="3600" spc="-50" dirty="0">
                <a:uFill>
                  <a:solidFill>
                    <a:srgbClr val="000000"/>
                  </a:solidFill>
                </a:uFill>
                <a:latin typeface="Broadway" panose="04040905080B02020502" pitchFamily="82" charset="0"/>
              </a:rPr>
              <a:t> </a:t>
            </a:r>
            <a:r>
              <a:rPr sz="3600" spc="5" dirty="0">
                <a:uFill>
                  <a:solidFill>
                    <a:srgbClr val="000000"/>
                  </a:solidFill>
                </a:uFill>
                <a:latin typeface="Broadway" panose="04040905080B02020502" pitchFamily="82" charset="0"/>
              </a:rPr>
              <a:t>O'Higgins</a:t>
            </a:r>
            <a:endParaRPr sz="3600" dirty="0">
              <a:latin typeface="Broadway" panose="04040905080B02020502" pitchFamily="82" charset="0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149225" y="1064594"/>
            <a:ext cx="8994775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José Miguel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Carrera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destituido de 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su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cargo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Bernardo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O'Higgins,</a:t>
            </a:r>
            <a:r>
              <a:rPr sz="2800" spc="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pero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después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muchas 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disputas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batallas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entre realistas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patriotas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Carrera </a:t>
            </a:r>
            <a:r>
              <a:rPr sz="2800" spc="-7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nuevamente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nombrado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 </a:t>
            </a:r>
            <a:r>
              <a:rPr sz="28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jefe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del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Ejercito.</a:t>
            </a:r>
            <a:endParaRPr sz="28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  <p:grpSp>
        <p:nvGrpSpPr>
          <p:cNvPr id="6" name="object 5"/>
          <p:cNvGrpSpPr/>
          <p:nvPr/>
        </p:nvGrpSpPr>
        <p:grpSpPr>
          <a:xfrm>
            <a:off x="2104222" y="2800967"/>
            <a:ext cx="5642593" cy="2222725"/>
            <a:chOff x="2386076" y="3947286"/>
            <a:chExt cx="5514975" cy="2418715"/>
          </a:xfrm>
        </p:grpSpPr>
        <p:pic>
          <p:nvPicPr>
            <p:cNvPr id="7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3226" y="4004436"/>
              <a:ext cx="5400548" cy="2304288"/>
            </a:xfrm>
            <a:prstGeom prst="rect">
              <a:avLst/>
            </a:prstGeom>
          </p:spPr>
        </p:pic>
        <p:sp>
          <p:nvSpPr>
            <p:cNvPr id="8" name="object 7"/>
            <p:cNvSpPr/>
            <p:nvPr/>
          </p:nvSpPr>
          <p:spPr>
            <a:xfrm>
              <a:off x="2414651" y="3975861"/>
              <a:ext cx="5457825" cy="2361565"/>
            </a:xfrm>
            <a:custGeom>
              <a:avLst/>
              <a:gdLst/>
              <a:ahLst/>
              <a:cxnLst/>
              <a:rect l="l" t="t" r="r" b="b"/>
              <a:pathLst>
                <a:path w="5457825" h="2361565">
                  <a:moveTo>
                    <a:pt x="0" y="2361438"/>
                  </a:moveTo>
                  <a:lnTo>
                    <a:pt x="5457698" y="2361438"/>
                  </a:lnTo>
                  <a:lnTo>
                    <a:pt x="5457698" y="0"/>
                  </a:lnTo>
                  <a:lnTo>
                    <a:pt x="0" y="0"/>
                  </a:lnTo>
                  <a:lnTo>
                    <a:pt x="0" y="2361438"/>
                  </a:lnTo>
                  <a:close/>
                </a:path>
              </a:pathLst>
            </a:custGeom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968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ítulo 8"/>
          <p:cNvSpPr>
            <a:spLocks noGrp="1"/>
          </p:cNvSpPr>
          <p:nvPr>
            <p:ph type="subTitle" idx="7"/>
          </p:nvPr>
        </p:nvSpPr>
        <p:spPr>
          <a:xfrm>
            <a:off x="350873" y="672873"/>
            <a:ext cx="8612373" cy="836949"/>
          </a:xfrm>
        </p:spPr>
        <p:txBody>
          <a:bodyPr/>
          <a:lstStyle/>
          <a:p>
            <a:r>
              <a:rPr lang="es-CL" sz="2400" dirty="0" smtClean="0">
                <a:latin typeface="Broadway" panose="04040905080B02020502" pitchFamily="82" charset="0"/>
              </a:rPr>
              <a:t>¿A qué nos referimos con independencia de Chile?</a:t>
            </a:r>
            <a:endParaRPr lang="es-CL" sz="2400" dirty="0">
              <a:latin typeface="Broadway" panose="04040905080B02020502" pitchFamily="82" charset="0"/>
            </a:endParaRPr>
          </a:p>
        </p:txBody>
      </p:sp>
      <p:sp>
        <p:nvSpPr>
          <p:cNvPr id="40" name="object 4"/>
          <p:cNvSpPr txBox="1"/>
          <p:nvPr/>
        </p:nvSpPr>
        <p:spPr>
          <a:xfrm>
            <a:off x="192056" y="1642506"/>
            <a:ext cx="8930005" cy="1284967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es-CL" sz="24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* </a:t>
            </a:r>
            <a:r>
              <a:rPr sz="24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</a:t>
            </a:r>
            <a:r>
              <a:rPr sz="2400" spc="-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proceso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consolidó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Chile,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</a:t>
            </a:r>
            <a:r>
              <a:rPr sz="24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una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 err="1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República</a:t>
            </a:r>
            <a:r>
              <a:rPr sz="24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independiente</a:t>
            </a:r>
            <a:r>
              <a:rPr sz="2400" spc="-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.</a:t>
            </a:r>
            <a:endParaRPr lang="es-CL" sz="2400" spc="-5" dirty="0" smtClean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80"/>
              </a:spcBef>
            </a:pPr>
            <a:r>
              <a:rPr lang="es-CL" sz="2400" spc="-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* </a:t>
            </a:r>
            <a:r>
              <a:rPr sz="24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</a:t>
            </a:r>
            <a:r>
              <a:rPr sz="2400" spc="-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decir,</a:t>
            </a:r>
            <a:r>
              <a:rPr sz="2400" spc="-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proceso</a:t>
            </a:r>
            <a:r>
              <a:rPr sz="24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el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Chile</a:t>
            </a:r>
            <a:r>
              <a:rPr sz="24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da</a:t>
            </a:r>
            <a:r>
              <a:rPr sz="2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inicio</a:t>
            </a:r>
            <a:r>
              <a:rPr sz="2400" spc="-5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para</a:t>
            </a:r>
            <a:r>
              <a:rPr sz="24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separarse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4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4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España.</a:t>
            </a:r>
            <a:endParaRPr sz="2400" dirty="0">
              <a:latin typeface="Berlin Sans FB" panose="020E0602020502020306" pitchFamily="34" charset="0"/>
              <a:cs typeface="Calibri"/>
            </a:endParaRPr>
          </a:p>
        </p:txBody>
      </p:sp>
      <p:pic>
        <p:nvPicPr>
          <p:cNvPr id="41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4464" y="3060157"/>
            <a:ext cx="2792699" cy="1998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5"/>
          <p:cNvGrpSpPr/>
          <p:nvPr/>
        </p:nvGrpSpPr>
        <p:grpSpPr>
          <a:xfrm>
            <a:off x="110167" y="99066"/>
            <a:ext cx="7932145" cy="4957676"/>
            <a:chOff x="0" y="0"/>
            <a:chExt cx="10287000" cy="6858000"/>
          </a:xfrm>
        </p:grpSpPr>
        <p:pic>
          <p:nvPicPr>
            <p:cNvPr id="5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375275" cy="6857999"/>
            </a:xfrm>
            <a:prstGeom prst="rect">
              <a:avLst/>
            </a:prstGeom>
          </p:spPr>
        </p:pic>
        <p:pic>
          <p:nvPicPr>
            <p:cNvPr id="6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36565" y="5373225"/>
              <a:ext cx="1608200" cy="1374266"/>
            </a:xfrm>
            <a:prstGeom prst="rect">
              <a:avLst/>
            </a:prstGeom>
          </p:spPr>
        </p:pic>
        <p:pic>
          <p:nvPicPr>
            <p:cNvPr id="7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9000" y="5312641"/>
              <a:ext cx="3048000" cy="1495425"/>
            </a:xfrm>
            <a:prstGeom prst="rect">
              <a:avLst/>
            </a:prstGeom>
          </p:spPr>
        </p:pic>
      </p:grpSp>
      <p:sp>
        <p:nvSpPr>
          <p:cNvPr id="8" name="Rectángulo 7"/>
          <p:cNvSpPr/>
          <p:nvPr/>
        </p:nvSpPr>
        <p:spPr>
          <a:xfrm>
            <a:off x="4379326" y="357708"/>
            <a:ext cx="4441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2800" b="1" spc="-15" dirty="0">
                <a:solidFill>
                  <a:schemeClr val="bg1"/>
                </a:solidFill>
                <a:latin typeface="Broadway" panose="04040905080B02020502" pitchFamily="82" charset="0"/>
                <a:cs typeface="Calibri"/>
              </a:rPr>
              <a:t>Desastre</a:t>
            </a:r>
            <a:r>
              <a:rPr lang="es-CL" sz="2800" b="1" spc="-85" dirty="0">
                <a:solidFill>
                  <a:schemeClr val="bg1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lang="es-CL" sz="2800" b="1" dirty="0">
                <a:solidFill>
                  <a:schemeClr val="bg1"/>
                </a:solidFill>
                <a:latin typeface="Broadway" panose="04040905080B02020502" pitchFamily="82" charset="0"/>
                <a:cs typeface="Calibri"/>
              </a:rPr>
              <a:t>de </a:t>
            </a:r>
            <a:r>
              <a:rPr lang="es-CL" sz="2800" b="1" spc="-890" dirty="0">
                <a:solidFill>
                  <a:schemeClr val="bg1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lang="es-CL" sz="2800" b="1" spc="-5" dirty="0">
                <a:solidFill>
                  <a:schemeClr val="bg1"/>
                </a:solidFill>
                <a:latin typeface="Broadway" panose="04040905080B02020502" pitchFamily="82" charset="0"/>
                <a:cs typeface="Calibri"/>
              </a:rPr>
              <a:t>Rancagua</a:t>
            </a:r>
            <a:endParaRPr lang="es-CL" sz="2800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4158988" y="861315"/>
            <a:ext cx="4885859" cy="2877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6350" indent="-34353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6235" algn="l"/>
              </a:tabLst>
            </a:pP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Conflictos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entre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los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patriotas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(liderados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 O'Higgins)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realistas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llevaron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una</a:t>
            </a:r>
            <a:r>
              <a:rPr sz="2000" spc="48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guerra</a:t>
            </a:r>
            <a:r>
              <a:rPr sz="2000" spc="47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conocida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desastre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Rancagua,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donde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los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partidarios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de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O'Higgins </a:t>
            </a:r>
            <a:r>
              <a:rPr sz="2000" spc="-484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fueron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derrotados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 </a:t>
            </a:r>
            <a:r>
              <a:rPr sz="2000" spc="-10" dirty="0" err="1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tuvieron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lang="es-CL" sz="2000" spc="-1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ir</a:t>
            </a:r>
            <a:r>
              <a:rPr sz="2000" spc="49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Mendoza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para</a:t>
            </a:r>
            <a:r>
              <a:rPr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refugiarse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ayudados</a:t>
            </a:r>
            <a:r>
              <a:rPr sz="2000" spc="-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</a:t>
            </a:r>
            <a:r>
              <a:rPr sz="20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José</a:t>
            </a:r>
            <a:r>
              <a:rPr sz="20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San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Martin.</a:t>
            </a:r>
          </a:p>
          <a:p>
            <a:pPr marL="355600" indent="-343535">
              <a:lnSpc>
                <a:spcPct val="100000"/>
              </a:lnSpc>
              <a:spcBef>
                <a:spcPts val="525"/>
              </a:spcBef>
              <a:buFont typeface="Arial MT"/>
              <a:buChar char="•"/>
              <a:tabLst>
                <a:tab pos="356235" algn="l"/>
              </a:tabLst>
            </a:pP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</a:t>
            </a:r>
            <a:r>
              <a:rPr sz="2000" spc="4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esta</a:t>
            </a:r>
            <a:r>
              <a:rPr sz="2000" spc="4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derrota</a:t>
            </a:r>
            <a:r>
              <a:rPr sz="2000" spc="509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</a:t>
            </a:r>
            <a:r>
              <a:rPr sz="2000" spc="49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da 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término</a:t>
            </a:r>
            <a:r>
              <a:rPr sz="2000" spc="49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al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período</a:t>
            </a:r>
            <a:r>
              <a:rPr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conocido</a:t>
            </a:r>
            <a:r>
              <a:rPr sz="2000" spc="-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Patria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Vieja</a:t>
            </a:r>
            <a:r>
              <a:rPr sz="2200" spc="-5" dirty="0">
                <a:solidFill>
                  <a:srgbClr val="FFC000"/>
                </a:solidFill>
                <a:latin typeface="Calibri"/>
                <a:cs typeface="Calibri"/>
              </a:rPr>
              <a:t>.</a:t>
            </a:r>
            <a:endParaRPr sz="2200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/>
          <p:nvPr/>
        </p:nvSpPr>
        <p:spPr>
          <a:xfrm>
            <a:off x="509393" y="969432"/>
            <a:ext cx="3317240" cy="3108543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355600" marR="135890" indent="-342900">
              <a:lnSpc>
                <a:spcPct val="80200"/>
              </a:lnSpc>
              <a:spcBef>
                <a:spcPts val="62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Marzo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1814,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Fernando</a:t>
            </a:r>
            <a:r>
              <a:rPr sz="2000" spc="-5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VII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liberado, </a:t>
            </a:r>
            <a:r>
              <a:rPr sz="2000" spc="-484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iniciando el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proceso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recuperación de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territorios coloniales.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Font typeface="Arial MT"/>
              <a:buChar char="•"/>
            </a:pP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5080" indent="-342900">
              <a:lnSpc>
                <a:spcPct val="80000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2000" spc="-5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Tras</a:t>
            </a:r>
            <a:r>
              <a:rPr sz="20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derrota</a:t>
            </a:r>
            <a:r>
              <a:rPr sz="20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los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patriotas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la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Batalla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Rancagua</a:t>
            </a:r>
            <a:r>
              <a:rPr sz="2000" spc="-8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(Desastre),</a:t>
            </a:r>
            <a:r>
              <a:rPr sz="2000" spc="-6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para </a:t>
            </a:r>
            <a:r>
              <a:rPr sz="2000" spc="-48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frenar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avance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español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 quería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recuperar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Chile,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asume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Mariano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Osorio.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  <p:pic>
        <p:nvPicPr>
          <p:cNvPr id="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0476" y="793214"/>
            <a:ext cx="4415010" cy="346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6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>
            <a:spLocks noGrp="1"/>
          </p:cNvSpPr>
          <p:nvPr>
            <p:ph type="title"/>
          </p:nvPr>
        </p:nvSpPr>
        <p:spPr>
          <a:xfrm>
            <a:off x="2740304" y="638031"/>
            <a:ext cx="410908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1F1F1"/>
                </a:solidFill>
                <a:latin typeface="Broadway" panose="04040905080B02020502" pitchFamily="82" charset="0"/>
                <a:cs typeface="Calibri"/>
              </a:rPr>
              <a:t>¿Cuándo</a:t>
            </a:r>
            <a:r>
              <a:rPr sz="2400" b="1" spc="-90" dirty="0">
                <a:solidFill>
                  <a:srgbClr val="F1F1F1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sz="2400" b="1" dirty="0">
                <a:solidFill>
                  <a:srgbClr val="F1F1F1"/>
                </a:solidFill>
                <a:latin typeface="Broadway" panose="04040905080B02020502" pitchFamily="82" charset="0"/>
                <a:cs typeface="Calibri"/>
              </a:rPr>
              <a:t>ocurrió?</a:t>
            </a:r>
            <a:endParaRPr sz="2400" dirty="0">
              <a:latin typeface="Broadway" panose="04040905080B02020502" pitchFamily="82" charset="0"/>
              <a:cs typeface="Calibri"/>
            </a:endParaRPr>
          </a:p>
        </p:txBody>
      </p:sp>
      <p:sp>
        <p:nvSpPr>
          <p:cNvPr id="7" name="object 5"/>
          <p:cNvSpPr txBox="1"/>
          <p:nvPr/>
        </p:nvSpPr>
        <p:spPr>
          <a:xfrm>
            <a:off x="2843810" y="1826336"/>
            <a:ext cx="550100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proceso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independencia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8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Chile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ocurre</a:t>
            </a:r>
            <a:r>
              <a:rPr sz="2800" spc="-5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entre</a:t>
            </a:r>
            <a:r>
              <a:rPr sz="2800" spc="-5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8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18</a:t>
            </a:r>
            <a:r>
              <a:rPr sz="28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800" spc="-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septiembre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1810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el 28 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8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enero</a:t>
            </a:r>
            <a:r>
              <a:rPr sz="28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8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1823</a:t>
            </a:r>
            <a:endParaRPr sz="28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  <p:pic>
        <p:nvPicPr>
          <p:cNvPr id="8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" y="1347553"/>
            <a:ext cx="1613253" cy="2799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156501" y="902807"/>
            <a:ext cx="4893964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70560" algn="l">
              <a:lnSpc>
                <a:spcPct val="100000"/>
              </a:lnSpc>
              <a:spcBef>
                <a:spcPts val="100"/>
              </a:spcBef>
            </a:pPr>
            <a:r>
              <a:rPr sz="2800" b="1" spc="-5" dirty="0">
                <a:latin typeface="Broadway" panose="04040905080B02020502" pitchFamily="82" charset="0"/>
                <a:cs typeface="Calibri"/>
              </a:rPr>
              <a:t>¿18 </a:t>
            </a:r>
            <a:r>
              <a:rPr sz="2800" b="1" spc="-5" dirty="0" smtClean="0">
                <a:latin typeface="Broadway" panose="04040905080B02020502" pitchFamily="82" charset="0"/>
                <a:cs typeface="Calibri"/>
              </a:rPr>
              <a:t>DE</a:t>
            </a:r>
            <a:r>
              <a:rPr lang="es-CL" sz="2800" b="1" spc="-5" dirty="0" smtClean="0">
                <a:latin typeface="Broadway" panose="04040905080B02020502" pitchFamily="82" charset="0"/>
                <a:cs typeface="Calibri"/>
              </a:rPr>
              <a:t> </a:t>
            </a:r>
            <a:r>
              <a:rPr sz="2800" b="1" dirty="0" smtClean="0">
                <a:latin typeface="Broadway" panose="04040905080B02020502" pitchFamily="82" charset="0"/>
                <a:cs typeface="Calibri"/>
              </a:rPr>
              <a:t>S</a:t>
            </a:r>
            <a:r>
              <a:rPr sz="2800" b="1" spc="-15" dirty="0" smtClean="0">
                <a:latin typeface="Broadway" panose="04040905080B02020502" pitchFamily="82" charset="0"/>
                <a:cs typeface="Calibri"/>
              </a:rPr>
              <a:t>E</a:t>
            </a:r>
            <a:r>
              <a:rPr sz="2800" b="1" spc="-35" dirty="0" smtClean="0">
                <a:latin typeface="Broadway" panose="04040905080B02020502" pitchFamily="82" charset="0"/>
                <a:cs typeface="Calibri"/>
              </a:rPr>
              <a:t>P</a:t>
            </a:r>
            <a:r>
              <a:rPr sz="2800" b="1" spc="-5" dirty="0" smtClean="0">
                <a:latin typeface="Broadway" panose="04040905080B02020502" pitchFamily="82" charset="0"/>
                <a:cs typeface="Calibri"/>
              </a:rPr>
              <a:t>TIEMBR</a:t>
            </a:r>
            <a:r>
              <a:rPr lang="es-CL" sz="2800" b="1" spc="-5" dirty="0" smtClean="0">
                <a:latin typeface="Broadway" panose="04040905080B02020502" pitchFamily="82" charset="0"/>
                <a:cs typeface="Calibri"/>
              </a:rPr>
              <a:t>E?</a:t>
            </a:r>
            <a:endParaRPr sz="2800" dirty="0">
              <a:latin typeface="Broadway" panose="04040905080B02020502" pitchFamily="82" charset="0"/>
              <a:cs typeface="Calibri"/>
            </a:endParaRPr>
          </a:p>
        </p:txBody>
      </p:sp>
      <p:pic>
        <p:nvPicPr>
          <p:cNvPr id="10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41850" y="1881961"/>
            <a:ext cx="3317360" cy="2477387"/>
          </a:xfrm>
          <a:prstGeom prst="rect">
            <a:avLst/>
          </a:prstGeom>
        </p:spPr>
      </p:pic>
      <p:sp>
        <p:nvSpPr>
          <p:cNvPr id="11" name="object 4"/>
          <p:cNvSpPr txBox="1"/>
          <p:nvPr/>
        </p:nvSpPr>
        <p:spPr>
          <a:xfrm>
            <a:off x="687053" y="2104985"/>
            <a:ext cx="4363412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</a:tabLst>
            </a:pP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Así</a:t>
            </a:r>
            <a:r>
              <a:rPr sz="2000" spc="2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es,</a:t>
            </a:r>
            <a:r>
              <a:rPr sz="2000" spc="2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</a:t>
            </a:r>
            <a:r>
              <a:rPr sz="2000" spc="24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eso</a:t>
            </a:r>
            <a:r>
              <a:rPr sz="2000" spc="229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000" spc="254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18</a:t>
            </a:r>
            <a:r>
              <a:rPr sz="2000" spc="25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000" spc="2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septiembre </a:t>
            </a:r>
            <a:r>
              <a:rPr sz="2000" spc="-3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celebra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fiestas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patrias,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también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conocido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como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el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cumpleaños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Chile,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porque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allí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</a:t>
            </a:r>
            <a:r>
              <a:rPr sz="2000" spc="4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realizó</a:t>
            </a:r>
            <a:r>
              <a:rPr sz="2000" spc="39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 </a:t>
            </a:r>
            <a:r>
              <a:rPr sz="2000" spc="-3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primera Junta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Nacional de Gobierno, 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dando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inicio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al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proceso</a:t>
            </a:r>
            <a:r>
              <a:rPr sz="20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000" spc="-3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0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independencia.</a:t>
            </a:r>
            <a:endParaRPr sz="20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/>
          <p:cNvSpPr txBox="1">
            <a:spLocks noGrp="1"/>
          </p:cNvSpPr>
          <p:nvPr>
            <p:ph type="title"/>
          </p:nvPr>
        </p:nvSpPr>
        <p:spPr>
          <a:xfrm>
            <a:off x="1355978" y="601033"/>
            <a:ext cx="757555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5" dirty="0">
                <a:latin typeface="Broadway" panose="04040905080B02020502" pitchFamily="82" charset="0"/>
                <a:cs typeface="Calibri"/>
              </a:rPr>
              <a:t>Pero,</a:t>
            </a:r>
            <a:r>
              <a:rPr sz="3200" b="1" spc="-20" dirty="0">
                <a:latin typeface="Broadway" panose="04040905080B02020502" pitchFamily="82" charset="0"/>
                <a:cs typeface="Calibri"/>
              </a:rPr>
              <a:t> </a:t>
            </a:r>
            <a:r>
              <a:rPr sz="3200" b="1" spc="-25" dirty="0">
                <a:latin typeface="Broadway" panose="04040905080B02020502" pitchFamily="82" charset="0"/>
                <a:cs typeface="Calibri"/>
              </a:rPr>
              <a:t>esto</a:t>
            </a:r>
            <a:r>
              <a:rPr sz="3200" b="1" spc="-20" dirty="0">
                <a:latin typeface="Broadway" panose="04040905080B02020502" pitchFamily="82" charset="0"/>
                <a:cs typeface="Calibri"/>
              </a:rPr>
              <a:t> </a:t>
            </a:r>
            <a:r>
              <a:rPr sz="3200" b="1" dirty="0">
                <a:latin typeface="Broadway" panose="04040905080B02020502" pitchFamily="82" charset="0"/>
                <a:cs typeface="Calibri"/>
              </a:rPr>
              <a:t>no sólo</a:t>
            </a:r>
            <a:r>
              <a:rPr sz="3200" b="1" spc="-5" dirty="0">
                <a:latin typeface="Broadway" panose="04040905080B02020502" pitchFamily="82" charset="0"/>
                <a:cs typeface="Calibri"/>
              </a:rPr>
              <a:t> ocurrió en</a:t>
            </a:r>
            <a:r>
              <a:rPr sz="3200" b="1" spc="-10" dirty="0">
                <a:latin typeface="Broadway" panose="04040905080B02020502" pitchFamily="82" charset="0"/>
                <a:cs typeface="Calibri"/>
              </a:rPr>
              <a:t> </a:t>
            </a:r>
            <a:r>
              <a:rPr sz="3200" b="1" spc="-5" dirty="0">
                <a:latin typeface="Broadway" panose="04040905080B02020502" pitchFamily="82" charset="0"/>
                <a:cs typeface="Calibri"/>
              </a:rPr>
              <a:t>Chile…</a:t>
            </a:r>
          </a:p>
        </p:txBody>
      </p:sp>
      <p:sp>
        <p:nvSpPr>
          <p:cNvPr id="7" name="object 4"/>
          <p:cNvSpPr txBox="1"/>
          <p:nvPr/>
        </p:nvSpPr>
        <p:spPr>
          <a:xfrm>
            <a:off x="123543" y="1870943"/>
            <a:ext cx="8149590" cy="2159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Fue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un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proceso continental,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iniciado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instalación </a:t>
            </a:r>
            <a:r>
              <a:rPr sz="2800" spc="-6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juntas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gobierno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las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colonias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hispanoamericanas,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respuesta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 la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captura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del </a:t>
            </a:r>
            <a:r>
              <a:rPr sz="28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Rey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Fernando VII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parte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las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fuerzas napoleónicas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</a:t>
            </a:r>
            <a:r>
              <a:rPr sz="2800" spc="-6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1808.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49"/>
          <p:cNvPicPr preferRelativeResize="0"/>
          <p:nvPr/>
        </p:nvPicPr>
        <p:blipFill rotWithShape="1">
          <a:blip r:embed="rId3">
            <a:alphaModFix/>
          </a:blip>
          <a:srcRect l="18604" t="19911" r="24949" b="27074"/>
          <a:stretch/>
        </p:blipFill>
        <p:spPr>
          <a:xfrm>
            <a:off x="357833" y="639678"/>
            <a:ext cx="1226575" cy="115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9"/>
          <p:cNvPicPr preferRelativeResize="0"/>
          <p:nvPr/>
        </p:nvPicPr>
        <p:blipFill rotWithShape="1">
          <a:blip r:embed="rId3">
            <a:alphaModFix/>
          </a:blip>
          <a:srcRect l="18604" t="19911" r="24949" b="27074"/>
          <a:stretch/>
        </p:blipFill>
        <p:spPr>
          <a:xfrm>
            <a:off x="7600111" y="3449471"/>
            <a:ext cx="1226575" cy="1152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7" name="Google Shape;447;p49"/>
          <p:cNvGrpSpPr/>
          <p:nvPr/>
        </p:nvGrpSpPr>
        <p:grpSpPr>
          <a:xfrm>
            <a:off x="781209" y="977687"/>
            <a:ext cx="350024" cy="417804"/>
            <a:chOff x="4966475" y="965750"/>
            <a:chExt cx="267500" cy="319300"/>
          </a:xfrm>
        </p:grpSpPr>
        <p:sp>
          <p:nvSpPr>
            <p:cNvPr id="448" name="Google Shape;448;p49"/>
            <p:cNvSpPr/>
            <p:nvPr/>
          </p:nvSpPr>
          <p:spPr>
            <a:xfrm>
              <a:off x="4989250" y="965750"/>
              <a:ext cx="244725" cy="319300"/>
            </a:xfrm>
            <a:custGeom>
              <a:avLst/>
              <a:gdLst/>
              <a:ahLst/>
              <a:cxnLst/>
              <a:rect l="l" t="t" r="r" b="b"/>
              <a:pathLst>
                <a:path w="9789" h="12772" extrusionOk="0">
                  <a:moveTo>
                    <a:pt x="8859" y="499"/>
                  </a:moveTo>
                  <a:cubicBezTo>
                    <a:pt x="8950" y="499"/>
                    <a:pt x="9043" y="523"/>
                    <a:pt x="9127" y="573"/>
                  </a:cubicBezTo>
                  <a:cubicBezTo>
                    <a:pt x="9247" y="644"/>
                    <a:pt x="9332" y="758"/>
                    <a:pt x="9367" y="894"/>
                  </a:cubicBezTo>
                  <a:cubicBezTo>
                    <a:pt x="9401" y="1030"/>
                    <a:pt x="9381" y="1171"/>
                    <a:pt x="9310" y="1291"/>
                  </a:cubicBezTo>
                  <a:cubicBezTo>
                    <a:pt x="9249" y="1393"/>
                    <a:pt x="9159" y="1467"/>
                    <a:pt x="9057" y="1508"/>
                  </a:cubicBezTo>
                  <a:cubicBezTo>
                    <a:pt x="9049" y="1511"/>
                    <a:pt x="9041" y="1514"/>
                    <a:pt x="9033" y="1518"/>
                  </a:cubicBezTo>
                  <a:cubicBezTo>
                    <a:pt x="8977" y="1538"/>
                    <a:pt x="8917" y="1548"/>
                    <a:pt x="8857" y="1548"/>
                  </a:cubicBezTo>
                  <a:cubicBezTo>
                    <a:pt x="8766" y="1548"/>
                    <a:pt x="8674" y="1524"/>
                    <a:pt x="8591" y="1474"/>
                  </a:cubicBezTo>
                  <a:cubicBezTo>
                    <a:pt x="8342" y="1327"/>
                    <a:pt x="8259" y="1005"/>
                    <a:pt x="8407" y="756"/>
                  </a:cubicBezTo>
                  <a:cubicBezTo>
                    <a:pt x="8505" y="590"/>
                    <a:pt x="8680" y="499"/>
                    <a:pt x="8859" y="499"/>
                  </a:cubicBezTo>
                  <a:close/>
                  <a:moveTo>
                    <a:pt x="5332" y="390"/>
                  </a:moveTo>
                  <a:lnTo>
                    <a:pt x="5550" y="987"/>
                  </a:lnTo>
                  <a:lnTo>
                    <a:pt x="3846" y="1607"/>
                  </a:lnTo>
                  <a:lnTo>
                    <a:pt x="3630" y="1010"/>
                  </a:lnTo>
                  <a:lnTo>
                    <a:pt x="5332" y="390"/>
                  </a:lnTo>
                  <a:close/>
                  <a:moveTo>
                    <a:pt x="5607" y="1364"/>
                  </a:moveTo>
                  <a:cubicBezTo>
                    <a:pt x="5792" y="1538"/>
                    <a:pt x="5896" y="1776"/>
                    <a:pt x="5896" y="2031"/>
                  </a:cubicBezTo>
                  <a:cubicBezTo>
                    <a:pt x="5896" y="2533"/>
                    <a:pt x="5487" y="2942"/>
                    <a:pt x="4984" y="2942"/>
                  </a:cubicBezTo>
                  <a:cubicBezTo>
                    <a:pt x="4482" y="2942"/>
                    <a:pt x="4073" y="2533"/>
                    <a:pt x="4073" y="2031"/>
                  </a:cubicBezTo>
                  <a:cubicBezTo>
                    <a:pt x="4073" y="1993"/>
                    <a:pt x="4075" y="1957"/>
                    <a:pt x="4081" y="1921"/>
                  </a:cubicBezTo>
                  <a:lnTo>
                    <a:pt x="5607" y="1364"/>
                  </a:lnTo>
                  <a:close/>
                  <a:moveTo>
                    <a:pt x="3235" y="3022"/>
                  </a:moveTo>
                  <a:cubicBezTo>
                    <a:pt x="3242" y="3099"/>
                    <a:pt x="3250" y="3197"/>
                    <a:pt x="3258" y="3309"/>
                  </a:cubicBezTo>
                  <a:cubicBezTo>
                    <a:pt x="3189" y="3340"/>
                    <a:pt x="3123" y="3372"/>
                    <a:pt x="3057" y="3406"/>
                  </a:cubicBezTo>
                  <a:cubicBezTo>
                    <a:pt x="3133" y="3252"/>
                    <a:pt x="3190" y="3123"/>
                    <a:pt x="3227" y="3035"/>
                  </a:cubicBezTo>
                  <a:cubicBezTo>
                    <a:pt x="3229" y="3030"/>
                    <a:pt x="3232" y="3026"/>
                    <a:pt x="3235" y="3022"/>
                  </a:cubicBezTo>
                  <a:close/>
                  <a:moveTo>
                    <a:pt x="5870" y="3001"/>
                  </a:moveTo>
                  <a:cubicBezTo>
                    <a:pt x="5916" y="3207"/>
                    <a:pt x="5954" y="3450"/>
                    <a:pt x="5983" y="3701"/>
                  </a:cubicBezTo>
                  <a:lnTo>
                    <a:pt x="4372" y="3701"/>
                  </a:lnTo>
                  <a:cubicBezTo>
                    <a:pt x="4366" y="3491"/>
                    <a:pt x="4356" y="3299"/>
                    <a:pt x="4348" y="3147"/>
                  </a:cubicBezTo>
                  <a:lnTo>
                    <a:pt x="4348" y="3147"/>
                  </a:lnTo>
                  <a:cubicBezTo>
                    <a:pt x="4536" y="3255"/>
                    <a:pt x="4753" y="3316"/>
                    <a:pt x="4984" y="3316"/>
                  </a:cubicBezTo>
                  <a:cubicBezTo>
                    <a:pt x="5307" y="3316"/>
                    <a:pt x="5601" y="3197"/>
                    <a:pt x="5827" y="3001"/>
                  </a:cubicBezTo>
                  <a:close/>
                  <a:moveTo>
                    <a:pt x="8386" y="1787"/>
                  </a:moveTo>
                  <a:cubicBezTo>
                    <a:pt x="8390" y="1790"/>
                    <a:pt x="8395" y="1793"/>
                    <a:pt x="8400" y="1797"/>
                  </a:cubicBezTo>
                  <a:cubicBezTo>
                    <a:pt x="8543" y="1882"/>
                    <a:pt x="8701" y="1922"/>
                    <a:pt x="8857" y="1922"/>
                  </a:cubicBezTo>
                  <a:cubicBezTo>
                    <a:pt x="8866" y="1922"/>
                    <a:pt x="8877" y="1921"/>
                    <a:pt x="8886" y="1921"/>
                  </a:cubicBezTo>
                  <a:cubicBezTo>
                    <a:pt x="8631" y="2730"/>
                    <a:pt x="8200" y="3284"/>
                    <a:pt x="7602" y="3565"/>
                  </a:cubicBezTo>
                  <a:cubicBezTo>
                    <a:pt x="7445" y="3639"/>
                    <a:pt x="7277" y="3693"/>
                    <a:pt x="7099" y="3726"/>
                  </a:cubicBezTo>
                  <a:cubicBezTo>
                    <a:pt x="7075" y="3527"/>
                    <a:pt x="7048" y="3353"/>
                    <a:pt x="7023" y="3213"/>
                  </a:cubicBezTo>
                  <a:cubicBezTo>
                    <a:pt x="7151" y="3187"/>
                    <a:pt x="7274" y="3147"/>
                    <a:pt x="7388" y="3093"/>
                  </a:cubicBezTo>
                  <a:cubicBezTo>
                    <a:pt x="7840" y="2876"/>
                    <a:pt x="8175" y="2438"/>
                    <a:pt x="8386" y="1787"/>
                  </a:cubicBezTo>
                  <a:close/>
                  <a:moveTo>
                    <a:pt x="6022" y="4075"/>
                  </a:moveTo>
                  <a:cubicBezTo>
                    <a:pt x="6036" y="4229"/>
                    <a:pt x="6047" y="4380"/>
                    <a:pt x="6055" y="4523"/>
                  </a:cubicBezTo>
                  <a:lnTo>
                    <a:pt x="4383" y="4523"/>
                  </a:lnTo>
                  <a:cubicBezTo>
                    <a:pt x="4385" y="4376"/>
                    <a:pt x="4384" y="4224"/>
                    <a:pt x="4382" y="4075"/>
                  </a:cubicBezTo>
                  <a:close/>
                  <a:moveTo>
                    <a:pt x="6071" y="4897"/>
                  </a:moveTo>
                  <a:cubicBezTo>
                    <a:pt x="6073" y="4965"/>
                    <a:pt x="6076" y="5027"/>
                    <a:pt x="6077" y="5085"/>
                  </a:cubicBezTo>
                  <a:cubicBezTo>
                    <a:pt x="6077" y="5117"/>
                    <a:pt x="6077" y="5149"/>
                    <a:pt x="6077" y="5181"/>
                  </a:cubicBezTo>
                  <a:lnTo>
                    <a:pt x="4352" y="5181"/>
                  </a:lnTo>
                  <a:cubicBezTo>
                    <a:pt x="4355" y="5135"/>
                    <a:pt x="4359" y="5087"/>
                    <a:pt x="4364" y="5039"/>
                  </a:cubicBezTo>
                  <a:cubicBezTo>
                    <a:pt x="4367" y="4994"/>
                    <a:pt x="4370" y="4946"/>
                    <a:pt x="4372" y="4897"/>
                  </a:cubicBezTo>
                  <a:close/>
                  <a:moveTo>
                    <a:pt x="977" y="5601"/>
                  </a:moveTo>
                  <a:lnTo>
                    <a:pt x="977" y="5601"/>
                  </a:lnTo>
                  <a:cubicBezTo>
                    <a:pt x="933" y="5733"/>
                    <a:pt x="898" y="5866"/>
                    <a:pt x="872" y="6004"/>
                  </a:cubicBezTo>
                  <a:cubicBezTo>
                    <a:pt x="871" y="6011"/>
                    <a:pt x="870" y="6020"/>
                    <a:pt x="869" y="6028"/>
                  </a:cubicBezTo>
                  <a:cubicBezTo>
                    <a:pt x="707" y="5938"/>
                    <a:pt x="578" y="5851"/>
                    <a:pt x="478" y="5777"/>
                  </a:cubicBezTo>
                  <a:cubicBezTo>
                    <a:pt x="648" y="5734"/>
                    <a:pt x="814" y="5675"/>
                    <a:pt x="977" y="5601"/>
                  </a:cubicBezTo>
                  <a:close/>
                  <a:moveTo>
                    <a:pt x="3275" y="3715"/>
                  </a:moveTo>
                  <a:cubicBezTo>
                    <a:pt x="3281" y="3893"/>
                    <a:pt x="3282" y="4091"/>
                    <a:pt x="3278" y="4299"/>
                  </a:cubicBezTo>
                  <a:cubicBezTo>
                    <a:pt x="2446" y="4766"/>
                    <a:pt x="1925" y="5383"/>
                    <a:pt x="1765" y="6093"/>
                  </a:cubicBezTo>
                  <a:cubicBezTo>
                    <a:pt x="1683" y="6054"/>
                    <a:pt x="1593" y="6026"/>
                    <a:pt x="1498" y="6013"/>
                  </a:cubicBezTo>
                  <a:cubicBezTo>
                    <a:pt x="1459" y="6009"/>
                    <a:pt x="1420" y="6006"/>
                    <a:pt x="1382" y="6006"/>
                  </a:cubicBezTo>
                  <a:cubicBezTo>
                    <a:pt x="1338" y="6006"/>
                    <a:pt x="1295" y="6009"/>
                    <a:pt x="1252" y="6016"/>
                  </a:cubicBezTo>
                  <a:cubicBezTo>
                    <a:pt x="1430" y="5171"/>
                    <a:pt x="2010" y="4439"/>
                    <a:pt x="2935" y="3897"/>
                  </a:cubicBezTo>
                  <a:cubicBezTo>
                    <a:pt x="3044" y="3833"/>
                    <a:pt x="3158" y="3773"/>
                    <a:pt x="3275" y="3715"/>
                  </a:cubicBezTo>
                  <a:close/>
                  <a:moveTo>
                    <a:pt x="6069" y="5555"/>
                  </a:moveTo>
                  <a:cubicBezTo>
                    <a:pt x="6061" y="5781"/>
                    <a:pt x="6043" y="5997"/>
                    <a:pt x="6018" y="6199"/>
                  </a:cubicBezTo>
                  <a:lnTo>
                    <a:pt x="4211" y="6199"/>
                  </a:lnTo>
                  <a:cubicBezTo>
                    <a:pt x="4252" y="5993"/>
                    <a:pt x="4285" y="5778"/>
                    <a:pt x="4313" y="5555"/>
                  </a:cubicBezTo>
                  <a:close/>
                  <a:moveTo>
                    <a:pt x="3262" y="4745"/>
                  </a:moveTo>
                  <a:lnTo>
                    <a:pt x="3262" y="4745"/>
                  </a:lnTo>
                  <a:cubicBezTo>
                    <a:pt x="3258" y="4814"/>
                    <a:pt x="3254" y="4885"/>
                    <a:pt x="3248" y="4956"/>
                  </a:cubicBezTo>
                  <a:cubicBezTo>
                    <a:pt x="3199" y="5608"/>
                    <a:pt x="3095" y="6182"/>
                    <a:pt x="2940" y="6661"/>
                  </a:cubicBezTo>
                  <a:cubicBezTo>
                    <a:pt x="2684" y="6631"/>
                    <a:pt x="2435" y="6588"/>
                    <a:pt x="2197" y="6533"/>
                  </a:cubicBezTo>
                  <a:cubicBezTo>
                    <a:pt x="2168" y="6467"/>
                    <a:pt x="2129" y="6405"/>
                    <a:pt x="2086" y="6349"/>
                  </a:cubicBezTo>
                  <a:cubicBezTo>
                    <a:pt x="2099" y="6313"/>
                    <a:pt x="2111" y="6276"/>
                    <a:pt x="2118" y="6237"/>
                  </a:cubicBezTo>
                  <a:cubicBezTo>
                    <a:pt x="2247" y="5544"/>
                    <a:pt x="2770" y="5058"/>
                    <a:pt x="3262" y="4745"/>
                  </a:cubicBezTo>
                  <a:close/>
                  <a:moveTo>
                    <a:pt x="1379" y="6380"/>
                  </a:moveTo>
                  <a:cubicBezTo>
                    <a:pt x="1402" y="6380"/>
                    <a:pt x="1425" y="6381"/>
                    <a:pt x="1448" y="6384"/>
                  </a:cubicBezTo>
                  <a:cubicBezTo>
                    <a:pt x="1735" y="6423"/>
                    <a:pt x="1937" y="6687"/>
                    <a:pt x="1900" y="6973"/>
                  </a:cubicBezTo>
                  <a:cubicBezTo>
                    <a:pt x="1865" y="7237"/>
                    <a:pt x="1638" y="7429"/>
                    <a:pt x="1379" y="7429"/>
                  </a:cubicBezTo>
                  <a:cubicBezTo>
                    <a:pt x="1356" y="7429"/>
                    <a:pt x="1333" y="7428"/>
                    <a:pt x="1310" y="7425"/>
                  </a:cubicBezTo>
                  <a:cubicBezTo>
                    <a:pt x="1024" y="7387"/>
                    <a:pt x="821" y="7122"/>
                    <a:pt x="860" y="6836"/>
                  </a:cubicBezTo>
                  <a:cubicBezTo>
                    <a:pt x="895" y="6572"/>
                    <a:pt x="1121" y="6380"/>
                    <a:pt x="1379" y="6380"/>
                  </a:cubicBezTo>
                  <a:close/>
                  <a:moveTo>
                    <a:pt x="6058" y="8109"/>
                  </a:moveTo>
                  <a:lnTo>
                    <a:pt x="6240" y="8884"/>
                  </a:lnTo>
                  <a:cubicBezTo>
                    <a:pt x="6249" y="8920"/>
                    <a:pt x="6249" y="8960"/>
                    <a:pt x="6248" y="8977"/>
                  </a:cubicBezTo>
                  <a:lnTo>
                    <a:pt x="5294" y="11463"/>
                  </a:lnTo>
                  <a:cubicBezTo>
                    <a:pt x="5161" y="11421"/>
                    <a:pt x="5024" y="11399"/>
                    <a:pt x="4883" y="11399"/>
                  </a:cubicBezTo>
                  <a:lnTo>
                    <a:pt x="4815" y="11399"/>
                  </a:lnTo>
                  <a:lnTo>
                    <a:pt x="5745" y="8974"/>
                  </a:lnTo>
                  <a:cubicBezTo>
                    <a:pt x="5758" y="8939"/>
                    <a:pt x="5760" y="8902"/>
                    <a:pt x="5752" y="8864"/>
                  </a:cubicBezTo>
                  <a:lnTo>
                    <a:pt x="5575" y="8109"/>
                  </a:lnTo>
                  <a:close/>
                  <a:moveTo>
                    <a:pt x="2140" y="10030"/>
                  </a:moveTo>
                  <a:lnTo>
                    <a:pt x="2334" y="10298"/>
                  </a:lnTo>
                  <a:cubicBezTo>
                    <a:pt x="2420" y="10416"/>
                    <a:pt x="2478" y="10547"/>
                    <a:pt x="2508" y="10691"/>
                  </a:cubicBezTo>
                  <a:cubicBezTo>
                    <a:pt x="2570" y="10988"/>
                    <a:pt x="2682" y="11430"/>
                    <a:pt x="2868" y="11851"/>
                  </a:cubicBezTo>
                  <a:cubicBezTo>
                    <a:pt x="2882" y="11881"/>
                    <a:pt x="2871" y="11916"/>
                    <a:pt x="2844" y="11936"/>
                  </a:cubicBezTo>
                  <a:cubicBezTo>
                    <a:pt x="2832" y="11946"/>
                    <a:pt x="2817" y="11950"/>
                    <a:pt x="2803" y="11950"/>
                  </a:cubicBezTo>
                  <a:cubicBezTo>
                    <a:pt x="2781" y="11950"/>
                    <a:pt x="2759" y="11940"/>
                    <a:pt x="2746" y="11921"/>
                  </a:cubicBezTo>
                  <a:lnTo>
                    <a:pt x="1636" y="10397"/>
                  </a:lnTo>
                  <a:lnTo>
                    <a:pt x="2140" y="10030"/>
                  </a:lnTo>
                  <a:close/>
                  <a:moveTo>
                    <a:pt x="4883" y="11773"/>
                  </a:moveTo>
                  <a:cubicBezTo>
                    <a:pt x="5028" y="11773"/>
                    <a:pt x="5170" y="11805"/>
                    <a:pt x="5303" y="11865"/>
                  </a:cubicBezTo>
                  <a:cubicBezTo>
                    <a:pt x="5579" y="11990"/>
                    <a:pt x="6003" y="12159"/>
                    <a:pt x="6453" y="12256"/>
                  </a:cubicBezTo>
                  <a:cubicBezTo>
                    <a:pt x="6485" y="12264"/>
                    <a:pt x="6508" y="12293"/>
                    <a:pt x="6508" y="12326"/>
                  </a:cubicBezTo>
                  <a:cubicBezTo>
                    <a:pt x="6508" y="12365"/>
                    <a:pt x="6476" y="12396"/>
                    <a:pt x="6437" y="12396"/>
                  </a:cubicBezTo>
                  <a:lnTo>
                    <a:pt x="4552" y="12396"/>
                  </a:lnTo>
                  <a:lnTo>
                    <a:pt x="4552" y="11773"/>
                  </a:lnTo>
                  <a:close/>
                  <a:moveTo>
                    <a:pt x="5366" y="1"/>
                  </a:moveTo>
                  <a:cubicBezTo>
                    <a:pt x="5329" y="1"/>
                    <a:pt x="5292" y="7"/>
                    <a:pt x="5256" y="20"/>
                  </a:cubicBezTo>
                  <a:lnTo>
                    <a:pt x="3451" y="676"/>
                  </a:lnTo>
                  <a:cubicBezTo>
                    <a:pt x="3285" y="737"/>
                    <a:pt x="3200" y="921"/>
                    <a:pt x="3260" y="1087"/>
                  </a:cubicBezTo>
                  <a:lnTo>
                    <a:pt x="3495" y="1735"/>
                  </a:lnTo>
                  <a:lnTo>
                    <a:pt x="3004" y="1914"/>
                  </a:lnTo>
                  <a:cubicBezTo>
                    <a:pt x="2907" y="1950"/>
                    <a:pt x="2857" y="2057"/>
                    <a:pt x="2892" y="2154"/>
                  </a:cubicBezTo>
                  <a:cubicBezTo>
                    <a:pt x="2920" y="2230"/>
                    <a:pt x="2991" y="2277"/>
                    <a:pt x="3068" y="2277"/>
                  </a:cubicBezTo>
                  <a:cubicBezTo>
                    <a:pt x="3089" y="2277"/>
                    <a:pt x="3111" y="2273"/>
                    <a:pt x="3132" y="2266"/>
                  </a:cubicBezTo>
                  <a:lnTo>
                    <a:pt x="3700" y="2059"/>
                  </a:lnTo>
                  <a:cubicBezTo>
                    <a:pt x="3704" y="2264"/>
                    <a:pt x="3757" y="2457"/>
                    <a:pt x="3846" y="2627"/>
                  </a:cubicBezTo>
                  <a:lnTo>
                    <a:pt x="3277" y="2627"/>
                  </a:lnTo>
                  <a:cubicBezTo>
                    <a:pt x="3103" y="2627"/>
                    <a:pt x="2948" y="2731"/>
                    <a:pt x="2882" y="2892"/>
                  </a:cubicBezTo>
                  <a:cubicBezTo>
                    <a:pt x="2809" y="3066"/>
                    <a:pt x="2653" y="3411"/>
                    <a:pt x="2408" y="3791"/>
                  </a:cubicBezTo>
                  <a:cubicBezTo>
                    <a:pt x="1896" y="4146"/>
                    <a:pt x="1501" y="4565"/>
                    <a:pt x="1233" y="5032"/>
                  </a:cubicBezTo>
                  <a:cubicBezTo>
                    <a:pt x="927" y="5235"/>
                    <a:pt x="603" y="5373"/>
                    <a:pt x="267" y="5442"/>
                  </a:cubicBezTo>
                  <a:cubicBezTo>
                    <a:pt x="149" y="5466"/>
                    <a:pt x="58" y="5554"/>
                    <a:pt x="30" y="5670"/>
                  </a:cubicBezTo>
                  <a:cubicBezTo>
                    <a:pt x="1" y="5786"/>
                    <a:pt x="40" y="5906"/>
                    <a:pt x="132" y="5981"/>
                  </a:cubicBezTo>
                  <a:cubicBezTo>
                    <a:pt x="248" y="6077"/>
                    <a:pt x="429" y="6209"/>
                    <a:pt x="675" y="6348"/>
                  </a:cubicBezTo>
                  <a:cubicBezTo>
                    <a:pt x="578" y="6472"/>
                    <a:pt x="511" y="6621"/>
                    <a:pt x="489" y="6787"/>
                  </a:cubicBezTo>
                  <a:cubicBezTo>
                    <a:pt x="424" y="7278"/>
                    <a:pt x="771" y="7731"/>
                    <a:pt x="1262" y="7796"/>
                  </a:cubicBezTo>
                  <a:cubicBezTo>
                    <a:pt x="1302" y="7801"/>
                    <a:pt x="1342" y="7804"/>
                    <a:pt x="1381" y="7804"/>
                  </a:cubicBezTo>
                  <a:cubicBezTo>
                    <a:pt x="1824" y="7804"/>
                    <a:pt x="2211" y="7475"/>
                    <a:pt x="2271" y="7023"/>
                  </a:cubicBezTo>
                  <a:cubicBezTo>
                    <a:pt x="2275" y="6993"/>
                    <a:pt x="2277" y="6963"/>
                    <a:pt x="2278" y="6934"/>
                  </a:cubicBezTo>
                  <a:cubicBezTo>
                    <a:pt x="2450" y="6969"/>
                    <a:pt x="2627" y="6998"/>
                    <a:pt x="2807" y="7022"/>
                  </a:cubicBezTo>
                  <a:cubicBezTo>
                    <a:pt x="2710" y="7250"/>
                    <a:pt x="2599" y="7450"/>
                    <a:pt x="2474" y="7619"/>
                  </a:cubicBezTo>
                  <a:cubicBezTo>
                    <a:pt x="2405" y="7713"/>
                    <a:pt x="2394" y="7836"/>
                    <a:pt x="2447" y="7941"/>
                  </a:cubicBezTo>
                  <a:cubicBezTo>
                    <a:pt x="2500" y="8045"/>
                    <a:pt x="2605" y="8110"/>
                    <a:pt x="2722" y="8110"/>
                  </a:cubicBezTo>
                  <a:lnTo>
                    <a:pt x="3429" y="8110"/>
                  </a:lnTo>
                  <a:lnTo>
                    <a:pt x="3455" y="9143"/>
                  </a:lnTo>
                  <a:lnTo>
                    <a:pt x="3259" y="9238"/>
                  </a:lnTo>
                  <a:cubicBezTo>
                    <a:pt x="3167" y="9282"/>
                    <a:pt x="3127" y="9394"/>
                    <a:pt x="3172" y="9487"/>
                  </a:cubicBezTo>
                  <a:cubicBezTo>
                    <a:pt x="3204" y="9554"/>
                    <a:pt x="3271" y="9593"/>
                    <a:pt x="3341" y="9593"/>
                  </a:cubicBezTo>
                  <a:cubicBezTo>
                    <a:pt x="3368" y="9593"/>
                    <a:pt x="3396" y="9587"/>
                    <a:pt x="3421" y="9574"/>
                  </a:cubicBezTo>
                  <a:lnTo>
                    <a:pt x="3726" y="9428"/>
                  </a:lnTo>
                  <a:cubicBezTo>
                    <a:pt x="3792" y="9396"/>
                    <a:pt x="3834" y="9328"/>
                    <a:pt x="3832" y="9255"/>
                  </a:cubicBezTo>
                  <a:lnTo>
                    <a:pt x="3803" y="8110"/>
                  </a:lnTo>
                  <a:lnTo>
                    <a:pt x="4273" y="8110"/>
                  </a:lnTo>
                  <a:lnTo>
                    <a:pt x="4309" y="9515"/>
                  </a:lnTo>
                  <a:cubicBezTo>
                    <a:pt x="4311" y="9607"/>
                    <a:pt x="4259" y="9693"/>
                    <a:pt x="4176" y="9733"/>
                  </a:cubicBezTo>
                  <a:lnTo>
                    <a:pt x="2808" y="10392"/>
                  </a:lnTo>
                  <a:cubicBezTo>
                    <a:pt x="2765" y="10280"/>
                    <a:pt x="2708" y="10175"/>
                    <a:pt x="2637" y="10078"/>
                  </a:cubicBezTo>
                  <a:lnTo>
                    <a:pt x="2569" y="9985"/>
                  </a:lnTo>
                  <a:lnTo>
                    <a:pt x="2621" y="9960"/>
                  </a:lnTo>
                  <a:cubicBezTo>
                    <a:pt x="2715" y="9915"/>
                    <a:pt x="2754" y="9803"/>
                    <a:pt x="2708" y="9710"/>
                  </a:cubicBezTo>
                  <a:cubicBezTo>
                    <a:pt x="2677" y="9643"/>
                    <a:pt x="2610" y="9604"/>
                    <a:pt x="2540" y="9604"/>
                  </a:cubicBezTo>
                  <a:cubicBezTo>
                    <a:pt x="2513" y="9604"/>
                    <a:pt x="2485" y="9610"/>
                    <a:pt x="2459" y="9623"/>
                  </a:cubicBezTo>
                  <a:lnTo>
                    <a:pt x="2329" y="9685"/>
                  </a:lnTo>
                  <a:cubicBezTo>
                    <a:pt x="2292" y="9659"/>
                    <a:pt x="2248" y="9642"/>
                    <a:pt x="2203" y="9634"/>
                  </a:cubicBezTo>
                  <a:cubicBezTo>
                    <a:pt x="2186" y="9632"/>
                    <a:pt x="2169" y="9630"/>
                    <a:pt x="2152" y="9630"/>
                  </a:cubicBezTo>
                  <a:cubicBezTo>
                    <a:pt x="2088" y="9630"/>
                    <a:pt x="2026" y="9651"/>
                    <a:pt x="1974" y="9689"/>
                  </a:cubicBezTo>
                  <a:lnTo>
                    <a:pt x="1362" y="10134"/>
                  </a:lnTo>
                  <a:cubicBezTo>
                    <a:pt x="1225" y="10233"/>
                    <a:pt x="1195" y="10426"/>
                    <a:pt x="1295" y="10564"/>
                  </a:cubicBezTo>
                  <a:lnTo>
                    <a:pt x="2443" y="12141"/>
                  </a:lnTo>
                  <a:cubicBezTo>
                    <a:pt x="2530" y="12261"/>
                    <a:pt x="2666" y="12325"/>
                    <a:pt x="2804" y="12325"/>
                  </a:cubicBezTo>
                  <a:cubicBezTo>
                    <a:pt x="2894" y="12325"/>
                    <a:pt x="2986" y="12297"/>
                    <a:pt x="3065" y="12240"/>
                  </a:cubicBezTo>
                  <a:cubicBezTo>
                    <a:pt x="3233" y="12116"/>
                    <a:pt x="3294" y="11891"/>
                    <a:pt x="3210" y="11701"/>
                  </a:cubicBezTo>
                  <a:cubicBezTo>
                    <a:pt x="3065" y="11372"/>
                    <a:pt x="2968" y="11027"/>
                    <a:pt x="2906" y="10760"/>
                  </a:cubicBezTo>
                  <a:lnTo>
                    <a:pt x="4338" y="10071"/>
                  </a:lnTo>
                  <a:cubicBezTo>
                    <a:pt x="4553" y="9966"/>
                    <a:pt x="4689" y="9745"/>
                    <a:pt x="4683" y="9506"/>
                  </a:cubicBezTo>
                  <a:lnTo>
                    <a:pt x="4647" y="8109"/>
                  </a:lnTo>
                  <a:lnTo>
                    <a:pt x="5191" y="8109"/>
                  </a:lnTo>
                  <a:lnTo>
                    <a:pt x="5375" y="8894"/>
                  </a:lnTo>
                  <a:lnTo>
                    <a:pt x="4410" y="11410"/>
                  </a:lnTo>
                  <a:cubicBezTo>
                    <a:pt x="4277" y="11444"/>
                    <a:pt x="4178" y="11564"/>
                    <a:pt x="4178" y="11708"/>
                  </a:cubicBezTo>
                  <a:lnTo>
                    <a:pt x="4178" y="12464"/>
                  </a:lnTo>
                  <a:cubicBezTo>
                    <a:pt x="4178" y="12633"/>
                    <a:pt x="4316" y="12771"/>
                    <a:pt x="4486" y="12771"/>
                  </a:cubicBezTo>
                  <a:lnTo>
                    <a:pt x="6437" y="12771"/>
                  </a:lnTo>
                  <a:cubicBezTo>
                    <a:pt x="6683" y="12771"/>
                    <a:pt x="6882" y="12571"/>
                    <a:pt x="6882" y="12326"/>
                  </a:cubicBezTo>
                  <a:cubicBezTo>
                    <a:pt x="6882" y="12117"/>
                    <a:pt x="6735" y="11935"/>
                    <a:pt x="6533" y="11892"/>
                  </a:cubicBezTo>
                  <a:cubicBezTo>
                    <a:pt x="6203" y="11820"/>
                    <a:pt x="5887" y="11706"/>
                    <a:pt x="5641" y="11605"/>
                  </a:cubicBezTo>
                  <a:lnTo>
                    <a:pt x="6602" y="9098"/>
                  </a:lnTo>
                  <a:cubicBezTo>
                    <a:pt x="6632" y="9021"/>
                    <a:pt x="6626" y="8889"/>
                    <a:pt x="6604" y="8798"/>
                  </a:cubicBezTo>
                  <a:lnTo>
                    <a:pt x="6441" y="8106"/>
                  </a:lnTo>
                  <a:cubicBezTo>
                    <a:pt x="6538" y="8091"/>
                    <a:pt x="6623" y="8032"/>
                    <a:pt x="6668" y="7944"/>
                  </a:cubicBezTo>
                  <a:cubicBezTo>
                    <a:pt x="6938" y="7425"/>
                    <a:pt x="7106" y="6749"/>
                    <a:pt x="7168" y="5939"/>
                  </a:cubicBezTo>
                  <a:cubicBezTo>
                    <a:pt x="7176" y="5835"/>
                    <a:pt x="7098" y="5746"/>
                    <a:pt x="6996" y="5738"/>
                  </a:cubicBezTo>
                  <a:cubicBezTo>
                    <a:pt x="6991" y="5737"/>
                    <a:pt x="6987" y="5737"/>
                    <a:pt x="6982" y="5737"/>
                  </a:cubicBezTo>
                  <a:cubicBezTo>
                    <a:pt x="6885" y="5737"/>
                    <a:pt x="6803" y="5812"/>
                    <a:pt x="6795" y="5910"/>
                  </a:cubicBezTo>
                  <a:cubicBezTo>
                    <a:pt x="6739" y="6651"/>
                    <a:pt x="6591" y="7265"/>
                    <a:pt x="6355" y="7735"/>
                  </a:cubicBezTo>
                  <a:lnTo>
                    <a:pt x="2849" y="7735"/>
                  </a:lnTo>
                  <a:cubicBezTo>
                    <a:pt x="3272" y="7103"/>
                    <a:pt x="3532" y="6178"/>
                    <a:pt x="3621" y="4984"/>
                  </a:cubicBezTo>
                  <a:cubicBezTo>
                    <a:pt x="3684" y="4157"/>
                    <a:pt x="3645" y="3384"/>
                    <a:pt x="3609" y="3001"/>
                  </a:cubicBezTo>
                  <a:lnTo>
                    <a:pt x="3966" y="3001"/>
                  </a:lnTo>
                  <a:cubicBezTo>
                    <a:pt x="3988" y="3396"/>
                    <a:pt x="4037" y="4373"/>
                    <a:pt x="3990" y="5012"/>
                  </a:cubicBezTo>
                  <a:cubicBezTo>
                    <a:pt x="3930" y="5824"/>
                    <a:pt x="3789" y="6531"/>
                    <a:pt x="3572" y="7113"/>
                  </a:cubicBezTo>
                  <a:cubicBezTo>
                    <a:pt x="3550" y="7171"/>
                    <a:pt x="3558" y="7235"/>
                    <a:pt x="3594" y="7285"/>
                  </a:cubicBezTo>
                  <a:cubicBezTo>
                    <a:pt x="3628" y="7336"/>
                    <a:pt x="3686" y="7366"/>
                    <a:pt x="3747" y="7366"/>
                  </a:cubicBezTo>
                  <a:lnTo>
                    <a:pt x="4422" y="7366"/>
                  </a:lnTo>
                  <a:cubicBezTo>
                    <a:pt x="4525" y="7366"/>
                    <a:pt x="4608" y="7282"/>
                    <a:pt x="4608" y="7178"/>
                  </a:cubicBezTo>
                  <a:cubicBezTo>
                    <a:pt x="4608" y="7076"/>
                    <a:pt x="4525" y="6992"/>
                    <a:pt x="4422" y="6992"/>
                  </a:cubicBezTo>
                  <a:lnTo>
                    <a:pt x="4009" y="6992"/>
                  </a:lnTo>
                  <a:cubicBezTo>
                    <a:pt x="4053" y="6857"/>
                    <a:pt x="4092" y="6717"/>
                    <a:pt x="4128" y="6573"/>
                  </a:cubicBezTo>
                  <a:lnTo>
                    <a:pt x="5957" y="6573"/>
                  </a:lnTo>
                  <a:cubicBezTo>
                    <a:pt x="5927" y="6722"/>
                    <a:pt x="5893" y="6862"/>
                    <a:pt x="5853" y="6992"/>
                  </a:cubicBezTo>
                  <a:lnTo>
                    <a:pt x="5313" y="6992"/>
                  </a:lnTo>
                  <a:cubicBezTo>
                    <a:pt x="5209" y="6992"/>
                    <a:pt x="5125" y="7076"/>
                    <a:pt x="5125" y="7178"/>
                  </a:cubicBezTo>
                  <a:cubicBezTo>
                    <a:pt x="5125" y="7282"/>
                    <a:pt x="5209" y="7366"/>
                    <a:pt x="5313" y="7366"/>
                  </a:cubicBezTo>
                  <a:lnTo>
                    <a:pt x="5987" y="7366"/>
                  </a:lnTo>
                  <a:cubicBezTo>
                    <a:pt x="6066" y="7366"/>
                    <a:pt x="6137" y="7316"/>
                    <a:pt x="6164" y="7242"/>
                  </a:cubicBezTo>
                  <a:cubicBezTo>
                    <a:pt x="6365" y="6678"/>
                    <a:pt x="6461" y="5950"/>
                    <a:pt x="6450" y="5080"/>
                  </a:cubicBezTo>
                  <a:cubicBezTo>
                    <a:pt x="6443" y="4567"/>
                    <a:pt x="6385" y="3649"/>
                    <a:pt x="6253" y="3001"/>
                  </a:cubicBezTo>
                  <a:lnTo>
                    <a:pt x="6554" y="3001"/>
                  </a:lnTo>
                  <a:cubicBezTo>
                    <a:pt x="6580" y="3001"/>
                    <a:pt x="6602" y="3018"/>
                    <a:pt x="6607" y="3043"/>
                  </a:cubicBezTo>
                  <a:cubicBezTo>
                    <a:pt x="6674" y="3329"/>
                    <a:pt x="6804" y="4114"/>
                    <a:pt x="6819" y="5035"/>
                  </a:cubicBezTo>
                  <a:cubicBezTo>
                    <a:pt x="6821" y="5138"/>
                    <a:pt x="6905" y="5220"/>
                    <a:pt x="7006" y="5220"/>
                  </a:cubicBezTo>
                  <a:lnTo>
                    <a:pt x="7009" y="5220"/>
                  </a:lnTo>
                  <a:cubicBezTo>
                    <a:pt x="7113" y="5218"/>
                    <a:pt x="7195" y="5133"/>
                    <a:pt x="7193" y="5029"/>
                  </a:cubicBezTo>
                  <a:cubicBezTo>
                    <a:pt x="7188" y="4697"/>
                    <a:pt x="7168" y="4382"/>
                    <a:pt x="7141" y="4099"/>
                  </a:cubicBezTo>
                  <a:cubicBezTo>
                    <a:pt x="7360" y="4061"/>
                    <a:pt x="7568" y="3995"/>
                    <a:pt x="7762" y="3903"/>
                  </a:cubicBezTo>
                  <a:cubicBezTo>
                    <a:pt x="8488" y="3561"/>
                    <a:pt x="8999" y="2893"/>
                    <a:pt x="9280" y="1915"/>
                  </a:cubicBezTo>
                  <a:cubicBezTo>
                    <a:pt x="9290" y="1878"/>
                    <a:pt x="9298" y="1842"/>
                    <a:pt x="9301" y="1806"/>
                  </a:cubicBezTo>
                  <a:cubicBezTo>
                    <a:pt x="9433" y="1731"/>
                    <a:pt x="9548" y="1622"/>
                    <a:pt x="9632" y="1483"/>
                  </a:cubicBezTo>
                  <a:cubicBezTo>
                    <a:pt x="9755" y="1276"/>
                    <a:pt x="9789" y="1034"/>
                    <a:pt x="9730" y="802"/>
                  </a:cubicBezTo>
                  <a:cubicBezTo>
                    <a:pt x="9671" y="569"/>
                    <a:pt x="9524" y="374"/>
                    <a:pt x="9317" y="250"/>
                  </a:cubicBezTo>
                  <a:cubicBezTo>
                    <a:pt x="9174" y="165"/>
                    <a:pt x="9016" y="125"/>
                    <a:pt x="8860" y="125"/>
                  </a:cubicBezTo>
                  <a:cubicBezTo>
                    <a:pt x="8553" y="125"/>
                    <a:pt x="8254" y="282"/>
                    <a:pt x="8086" y="564"/>
                  </a:cubicBezTo>
                  <a:cubicBezTo>
                    <a:pt x="7911" y="859"/>
                    <a:pt x="7924" y="1214"/>
                    <a:pt x="8090" y="1489"/>
                  </a:cubicBezTo>
                  <a:cubicBezTo>
                    <a:pt x="8080" y="1513"/>
                    <a:pt x="8070" y="1539"/>
                    <a:pt x="8062" y="1564"/>
                  </a:cubicBezTo>
                  <a:cubicBezTo>
                    <a:pt x="7887" y="2174"/>
                    <a:pt x="7606" y="2574"/>
                    <a:pt x="7227" y="2755"/>
                  </a:cubicBezTo>
                  <a:cubicBezTo>
                    <a:pt x="7137" y="2798"/>
                    <a:pt x="7037" y="2830"/>
                    <a:pt x="6932" y="2851"/>
                  </a:cubicBezTo>
                  <a:cubicBezTo>
                    <a:pt x="6858" y="2715"/>
                    <a:pt x="6716" y="2627"/>
                    <a:pt x="6555" y="2627"/>
                  </a:cubicBezTo>
                  <a:lnTo>
                    <a:pt x="6123" y="2627"/>
                  </a:lnTo>
                  <a:cubicBezTo>
                    <a:pt x="6218" y="2448"/>
                    <a:pt x="6270" y="2245"/>
                    <a:pt x="6270" y="2031"/>
                  </a:cubicBezTo>
                  <a:cubicBezTo>
                    <a:pt x="6270" y="1734"/>
                    <a:pt x="6170" y="1453"/>
                    <a:pt x="5987" y="1227"/>
                  </a:cubicBezTo>
                  <a:lnTo>
                    <a:pt x="6521" y="1032"/>
                  </a:lnTo>
                  <a:cubicBezTo>
                    <a:pt x="6619" y="997"/>
                    <a:pt x="6668" y="890"/>
                    <a:pt x="6633" y="792"/>
                  </a:cubicBezTo>
                  <a:cubicBezTo>
                    <a:pt x="6606" y="716"/>
                    <a:pt x="6534" y="669"/>
                    <a:pt x="6457" y="669"/>
                  </a:cubicBezTo>
                  <a:cubicBezTo>
                    <a:pt x="6436" y="669"/>
                    <a:pt x="6414" y="673"/>
                    <a:pt x="6393" y="680"/>
                  </a:cubicBezTo>
                  <a:lnTo>
                    <a:pt x="5901" y="860"/>
                  </a:lnTo>
                  <a:lnTo>
                    <a:pt x="5666" y="211"/>
                  </a:lnTo>
                  <a:cubicBezTo>
                    <a:pt x="5618" y="81"/>
                    <a:pt x="5496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9"/>
            <p:cNvSpPr/>
            <p:nvPr/>
          </p:nvSpPr>
          <p:spPr>
            <a:xfrm>
              <a:off x="5177400" y="1120375"/>
              <a:ext cx="46450" cy="88825"/>
            </a:xfrm>
            <a:custGeom>
              <a:avLst/>
              <a:gdLst/>
              <a:ahLst/>
              <a:cxnLst/>
              <a:rect l="l" t="t" r="r" b="b"/>
              <a:pathLst>
                <a:path w="1858" h="3553" extrusionOk="0">
                  <a:moveTo>
                    <a:pt x="929" y="374"/>
                  </a:moveTo>
                  <a:cubicBezTo>
                    <a:pt x="1235" y="374"/>
                    <a:pt x="1483" y="669"/>
                    <a:pt x="1483" y="1031"/>
                  </a:cubicBezTo>
                  <a:cubicBezTo>
                    <a:pt x="1483" y="1430"/>
                    <a:pt x="1204" y="1837"/>
                    <a:pt x="929" y="1837"/>
                  </a:cubicBezTo>
                  <a:cubicBezTo>
                    <a:pt x="654" y="1837"/>
                    <a:pt x="375" y="1430"/>
                    <a:pt x="375" y="1031"/>
                  </a:cubicBezTo>
                  <a:cubicBezTo>
                    <a:pt x="375" y="669"/>
                    <a:pt x="623" y="374"/>
                    <a:pt x="929" y="374"/>
                  </a:cubicBezTo>
                  <a:close/>
                  <a:moveTo>
                    <a:pt x="929" y="0"/>
                  </a:moveTo>
                  <a:cubicBezTo>
                    <a:pt x="417" y="0"/>
                    <a:pt x="0" y="463"/>
                    <a:pt x="0" y="1031"/>
                  </a:cubicBezTo>
                  <a:cubicBezTo>
                    <a:pt x="0" y="1543"/>
                    <a:pt x="336" y="2109"/>
                    <a:pt x="803" y="2199"/>
                  </a:cubicBezTo>
                  <a:cubicBezTo>
                    <a:pt x="823" y="2296"/>
                    <a:pt x="848" y="2391"/>
                    <a:pt x="877" y="2483"/>
                  </a:cubicBezTo>
                  <a:cubicBezTo>
                    <a:pt x="918" y="2608"/>
                    <a:pt x="903" y="2646"/>
                    <a:pt x="900" y="2654"/>
                  </a:cubicBezTo>
                  <a:cubicBezTo>
                    <a:pt x="890" y="2672"/>
                    <a:pt x="845" y="2699"/>
                    <a:pt x="803" y="2725"/>
                  </a:cubicBezTo>
                  <a:cubicBezTo>
                    <a:pt x="665" y="2809"/>
                    <a:pt x="435" y="2949"/>
                    <a:pt x="435" y="3364"/>
                  </a:cubicBezTo>
                  <a:cubicBezTo>
                    <a:pt x="435" y="3468"/>
                    <a:pt x="519" y="3552"/>
                    <a:pt x="621" y="3552"/>
                  </a:cubicBezTo>
                  <a:cubicBezTo>
                    <a:pt x="725" y="3552"/>
                    <a:pt x="809" y="3468"/>
                    <a:pt x="809" y="3364"/>
                  </a:cubicBezTo>
                  <a:cubicBezTo>
                    <a:pt x="809" y="3159"/>
                    <a:pt x="879" y="3117"/>
                    <a:pt x="996" y="3045"/>
                  </a:cubicBezTo>
                  <a:cubicBezTo>
                    <a:pt x="1139" y="2959"/>
                    <a:pt x="1378" y="2814"/>
                    <a:pt x="1234" y="2367"/>
                  </a:cubicBezTo>
                  <a:cubicBezTo>
                    <a:pt x="1212" y="2302"/>
                    <a:pt x="1194" y="2234"/>
                    <a:pt x="1178" y="2163"/>
                  </a:cubicBezTo>
                  <a:cubicBezTo>
                    <a:pt x="1580" y="2009"/>
                    <a:pt x="1858" y="1497"/>
                    <a:pt x="1858" y="1031"/>
                  </a:cubicBezTo>
                  <a:cubicBezTo>
                    <a:pt x="1858" y="463"/>
                    <a:pt x="1441" y="0"/>
                    <a:pt x="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9"/>
            <p:cNvSpPr/>
            <p:nvPr/>
          </p:nvSpPr>
          <p:spPr>
            <a:xfrm>
              <a:off x="4996375" y="982075"/>
              <a:ext cx="46450" cy="88825"/>
            </a:xfrm>
            <a:custGeom>
              <a:avLst/>
              <a:gdLst/>
              <a:ahLst/>
              <a:cxnLst/>
              <a:rect l="l" t="t" r="r" b="b"/>
              <a:pathLst>
                <a:path w="1858" h="3553" extrusionOk="0">
                  <a:moveTo>
                    <a:pt x="929" y="375"/>
                  </a:moveTo>
                  <a:cubicBezTo>
                    <a:pt x="1235" y="375"/>
                    <a:pt x="1484" y="669"/>
                    <a:pt x="1484" y="1031"/>
                  </a:cubicBezTo>
                  <a:cubicBezTo>
                    <a:pt x="1484" y="1431"/>
                    <a:pt x="1204" y="1837"/>
                    <a:pt x="929" y="1837"/>
                  </a:cubicBezTo>
                  <a:cubicBezTo>
                    <a:pt x="654" y="1837"/>
                    <a:pt x="375" y="1431"/>
                    <a:pt x="375" y="1031"/>
                  </a:cubicBezTo>
                  <a:cubicBezTo>
                    <a:pt x="375" y="669"/>
                    <a:pt x="623" y="375"/>
                    <a:pt x="929" y="375"/>
                  </a:cubicBezTo>
                  <a:close/>
                  <a:moveTo>
                    <a:pt x="929" y="1"/>
                  </a:moveTo>
                  <a:cubicBezTo>
                    <a:pt x="417" y="1"/>
                    <a:pt x="1" y="463"/>
                    <a:pt x="1" y="1031"/>
                  </a:cubicBezTo>
                  <a:cubicBezTo>
                    <a:pt x="1" y="1543"/>
                    <a:pt x="336" y="2110"/>
                    <a:pt x="803" y="2199"/>
                  </a:cubicBezTo>
                  <a:lnTo>
                    <a:pt x="803" y="2200"/>
                  </a:lnTo>
                  <a:cubicBezTo>
                    <a:pt x="823" y="2297"/>
                    <a:pt x="848" y="2391"/>
                    <a:pt x="877" y="2483"/>
                  </a:cubicBezTo>
                  <a:cubicBezTo>
                    <a:pt x="918" y="2608"/>
                    <a:pt x="903" y="2647"/>
                    <a:pt x="900" y="2654"/>
                  </a:cubicBezTo>
                  <a:cubicBezTo>
                    <a:pt x="890" y="2673"/>
                    <a:pt x="846" y="2700"/>
                    <a:pt x="803" y="2726"/>
                  </a:cubicBezTo>
                  <a:cubicBezTo>
                    <a:pt x="666" y="2809"/>
                    <a:pt x="435" y="2949"/>
                    <a:pt x="435" y="3365"/>
                  </a:cubicBezTo>
                  <a:cubicBezTo>
                    <a:pt x="435" y="3468"/>
                    <a:pt x="519" y="3552"/>
                    <a:pt x="622" y="3552"/>
                  </a:cubicBezTo>
                  <a:cubicBezTo>
                    <a:pt x="725" y="3552"/>
                    <a:pt x="809" y="3468"/>
                    <a:pt x="809" y="3365"/>
                  </a:cubicBezTo>
                  <a:cubicBezTo>
                    <a:pt x="809" y="3160"/>
                    <a:pt x="879" y="3117"/>
                    <a:pt x="997" y="3046"/>
                  </a:cubicBezTo>
                  <a:cubicBezTo>
                    <a:pt x="1139" y="2959"/>
                    <a:pt x="1378" y="2815"/>
                    <a:pt x="1234" y="2368"/>
                  </a:cubicBezTo>
                  <a:cubicBezTo>
                    <a:pt x="1213" y="2302"/>
                    <a:pt x="1194" y="2234"/>
                    <a:pt x="1178" y="2164"/>
                  </a:cubicBezTo>
                  <a:cubicBezTo>
                    <a:pt x="1580" y="2009"/>
                    <a:pt x="1858" y="1497"/>
                    <a:pt x="1858" y="1032"/>
                  </a:cubicBezTo>
                  <a:cubicBezTo>
                    <a:pt x="1858" y="463"/>
                    <a:pt x="1441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9"/>
            <p:cNvSpPr/>
            <p:nvPr/>
          </p:nvSpPr>
          <p:spPr>
            <a:xfrm>
              <a:off x="5194050" y="1073825"/>
              <a:ext cx="9625" cy="9550"/>
            </a:xfrm>
            <a:custGeom>
              <a:avLst/>
              <a:gdLst/>
              <a:ahLst/>
              <a:cxnLst/>
              <a:rect l="l" t="t" r="r" b="b"/>
              <a:pathLst>
                <a:path w="385" h="382" extrusionOk="0">
                  <a:moveTo>
                    <a:pt x="191" y="0"/>
                  </a:moveTo>
                  <a:cubicBezTo>
                    <a:pt x="188" y="0"/>
                    <a:pt x="186" y="0"/>
                    <a:pt x="183" y="0"/>
                  </a:cubicBezTo>
                  <a:cubicBezTo>
                    <a:pt x="81" y="5"/>
                    <a:pt x="1" y="92"/>
                    <a:pt x="5" y="196"/>
                  </a:cubicBezTo>
                  <a:lnTo>
                    <a:pt x="6" y="203"/>
                  </a:lnTo>
                  <a:cubicBezTo>
                    <a:pt x="10" y="304"/>
                    <a:pt x="93" y="382"/>
                    <a:pt x="193" y="382"/>
                  </a:cubicBezTo>
                  <a:lnTo>
                    <a:pt x="201" y="382"/>
                  </a:lnTo>
                  <a:cubicBezTo>
                    <a:pt x="304" y="377"/>
                    <a:pt x="384" y="289"/>
                    <a:pt x="379" y="186"/>
                  </a:cubicBezTo>
                  <a:lnTo>
                    <a:pt x="379" y="178"/>
                  </a:lnTo>
                  <a:cubicBezTo>
                    <a:pt x="374" y="78"/>
                    <a:pt x="291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49"/>
            <p:cNvSpPr/>
            <p:nvPr/>
          </p:nvSpPr>
          <p:spPr>
            <a:xfrm>
              <a:off x="5194000" y="1093800"/>
              <a:ext cx="9625" cy="9575"/>
            </a:xfrm>
            <a:custGeom>
              <a:avLst/>
              <a:gdLst/>
              <a:ahLst/>
              <a:cxnLst/>
              <a:rect l="l" t="t" r="r" b="b"/>
              <a:pathLst>
                <a:path w="385" h="383" extrusionOk="0">
                  <a:moveTo>
                    <a:pt x="193" y="1"/>
                  </a:moveTo>
                  <a:cubicBezTo>
                    <a:pt x="189" y="1"/>
                    <a:pt x="186" y="1"/>
                    <a:pt x="183" y="1"/>
                  </a:cubicBezTo>
                  <a:cubicBezTo>
                    <a:pt x="81" y="5"/>
                    <a:pt x="1" y="93"/>
                    <a:pt x="5" y="196"/>
                  </a:cubicBezTo>
                  <a:lnTo>
                    <a:pt x="6" y="203"/>
                  </a:lnTo>
                  <a:cubicBezTo>
                    <a:pt x="10" y="304"/>
                    <a:pt x="93" y="383"/>
                    <a:pt x="192" y="383"/>
                  </a:cubicBezTo>
                  <a:cubicBezTo>
                    <a:pt x="195" y="383"/>
                    <a:pt x="198" y="383"/>
                    <a:pt x="201" y="382"/>
                  </a:cubicBezTo>
                  <a:cubicBezTo>
                    <a:pt x="304" y="377"/>
                    <a:pt x="384" y="289"/>
                    <a:pt x="379" y="187"/>
                  </a:cubicBezTo>
                  <a:lnTo>
                    <a:pt x="379" y="179"/>
                  </a:lnTo>
                  <a:cubicBezTo>
                    <a:pt x="374" y="79"/>
                    <a:pt x="292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49"/>
            <p:cNvSpPr/>
            <p:nvPr/>
          </p:nvSpPr>
          <p:spPr>
            <a:xfrm>
              <a:off x="5203575" y="1083850"/>
              <a:ext cx="9625" cy="9550"/>
            </a:xfrm>
            <a:custGeom>
              <a:avLst/>
              <a:gdLst/>
              <a:ahLst/>
              <a:cxnLst/>
              <a:rect l="l" t="t" r="r" b="b"/>
              <a:pathLst>
                <a:path w="385" h="382" extrusionOk="0">
                  <a:moveTo>
                    <a:pt x="192" y="0"/>
                  </a:moveTo>
                  <a:cubicBezTo>
                    <a:pt x="189" y="0"/>
                    <a:pt x="186" y="0"/>
                    <a:pt x="183" y="0"/>
                  </a:cubicBezTo>
                  <a:cubicBezTo>
                    <a:pt x="79" y="6"/>
                    <a:pt x="0" y="95"/>
                    <a:pt x="5" y="197"/>
                  </a:cubicBezTo>
                  <a:lnTo>
                    <a:pt x="6" y="204"/>
                  </a:lnTo>
                  <a:cubicBezTo>
                    <a:pt x="12" y="304"/>
                    <a:pt x="93" y="382"/>
                    <a:pt x="193" y="382"/>
                  </a:cubicBezTo>
                  <a:lnTo>
                    <a:pt x="202" y="382"/>
                  </a:lnTo>
                  <a:cubicBezTo>
                    <a:pt x="306" y="375"/>
                    <a:pt x="385" y="287"/>
                    <a:pt x="379" y="185"/>
                  </a:cubicBezTo>
                  <a:lnTo>
                    <a:pt x="379" y="177"/>
                  </a:lnTo>
                  <a:cubicBezTo>
                    <a:pt x="373" y="77"/>
                    <a:pt x="290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49"/>
            <p:cNvSpPr/>
            <p:nvPr/>
          </p:nvSpPr>
          <p:spPr>
            <a:xfrm>
              <a:off x="5184450" y="1083775"/>
              <a:ext cx="9625" cy="9575"/>
            </a:xfrm>
            <a:custGeom>
              <a:avLst/>
              <a:gdLst/>
              <a:ahLst/>
              <a:cxnLst/>
              <a:rect l="l" t="t" r="r" b="b"/>
              <a:pathLst>
                <a:path w="385" h="383" extrusionOk="0">
                  <a:moveTo>
                    <a:pt x="192" y="1"/>
                  </a:moveTo>
                  <a:cubicBezTo>
                    <a:pt x="189" y="1"/>
                    <a:pt x="186" y="1"/>
                    <a:pt x="183" y="1"/>
                  </a:cubicBezTo>
                  <a:cubicBezTo>
                    <a:pt x="79" y="6"/>
                    <a:pt x="0" y="94"/>
                    <a:pt x="5" y="198"/>
                  </a:cubicBezTo>
                  <a:lnTo>
                    <a:pt x="5" y="205"/>
                  </a:lnTo>
                  <a:cubicBezTo>
                    <a:pt x="12" y="305"/>
                    <a:pt x="94" y="383"/>
                    <a:pt x="193" y="383"/>
                  </a:cubicBezTo>
                  <a:cubicBezTo>
                    <a:pt x="196" y="383"/>
                    <a:pt x="199" y="383"/>
                    <a:pt x="202" y="382"/>
                  </a:cubicBezTo>
                  <a:cubicBezTo>
                    <a:pt x="306" y="376"/>
                    <a:pt x="385" y="288"/>
                    <a:pt x="380" y="186"/>
                  </a:cubicBezTo>
                  <a:lnTo>
                    <a:pt x="380" y="178"/>
                  </a:lnTo>
                  <a:cubicBezTo>
                    <a:pt x="374" y="78"/>
                    <a:pt x="290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49"/>
            <p:cNvSpPr/>
            <p:nvPr/>
          </p:nvSpPr>
          <p:spPr>
            <a:xfrm>
              <a:off x="4976075" y="1060900"/>
              <a:ext cx="9600" cy="9575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3" y="1"/>
                  </a:moveTo>
                  <a:cubicBezTo>
                    <a:pt x="190" y="1"/>
                    <a:pt x="187" y="1"/>
                    <a:pt x="183" y="1"/>
                  </a:cubicBezTo>
                  <a:cubicBezTo>
                    <a:pt x="80" y="5"/>
                    <a:pt x="0" y="93"/>
                    <a:pt x="5" y="196"/>
                  </a:cubicBezTo>
                  <a:lnTo>
                    <a:pt x="5" y="203"/>
                  </a:lnTo>
                  <a:cubicBezTo>
                    <a:pt x="10" y="304"/>
                    <a:pt x="92" y="382"/>
                    <a:pt x="192" y="382"/>
                  </a:cubicBezTo>
                  <a:cubicBezTo>
                    <a:pt x="195" y="382"/>
                    <a:pt x="198" y="382"/>
                    <a:pt x="201" y="381"/>
                  </a:cubicBezTo>
                  <a:cubicBezTo>
                    <a:pt x="304" y="377"/>
                    <a:pt x="383" y="289"/>
                    <a:pt x="379" y="187"/>
                  </a:cubicBezTo>
                  <a:lnTo>
                    <a:pt x="378" y="179"/>
                  </a:lnTo>
                  <a:cubicBezTo>
                    <a:pt x="374" y="79"/>
                    <a:pt x="29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9"/>
            <p:cNvSpPr/>
            <p:nvPr/>
          </p:nvSpPr>
          <p:spPr>
            <a:xfrm>
              <a:off x="4976000" y="1080875"/>
              <a:ext cx="9625" cy="9575"/>
            </a:xfrm>
            <a:custGeom>
              <a:avLst/>
              <a:gdLst/>
              <a:ahLst/>
              <a:cxnLst/>
              <a:rect l="l" t="t" r="r" b="b"/>
              <a:pathLst>
                <a:path w="385" h="383" extrusionOk="0">
                  <a:moveTo>
                    <a:pt x="194" y="1"/>
                  </a:moveTo>
                  <a:cubicBezTo>
                    <a:pt x="191" y="1"/>
                    <a:pt x="188" y="1"/>
                    <a:pt x="184" y="1"/>
                  </a:cubicBezTo>
                  <a:cubicBezTo>
                    <a:pt x="81" y="5"/>
                    <a:pt x="1" y="93"/>
                    <a:pt x="6" y="196"/>
                  </a:cubicBezTo>
                  <a:lnTo>
                    <a:pt x="6" y="203"/>
                  </a:lnTo>
                  <a:cubicBezTo>
                    <a:pt x="11" y="304"/>
                    <a:pt x="93" y="382"/>
                    <a:pt x="193" y="382"/>
                  </a:cubicBezTo>
                  <a:cubicBezTo>
                    <a:pt x="196" y="382"/>
                    <a:pt x="199" y="382"/>
                    <a:pt x="202" y="381"/>
                  </a:cubicBezTo>
                  <a:cubicBezTo>
                    <a:pt x="305" y="377"/>
                    <a:pt x="384" y="289"/>
                    <a:pt x="380" y="187"/>
                  </a:cubicBezTo>
                  <a:lnTo>
                    <a:pt x="379" y="179"/>
                  </a:lnTo>
                  <a:cubicBezTo>
                    <a:pt x="375" y="79"/>
                    <a:pt x="293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49"/>
            <p:cNvSpPr/>
            <p:nvPr/>
          </p:nvSpPr>
          <p:spPr>
            <a:xfrm>
              <a:off x="4985600" y="1070925"/>
              <a:ext cx="9625" cy="9550"/>
            </a:xfrm>
            <a:custGeom>
              <a:avLst/>
              <a:gdLst/>
              <a:ahLst/>
              <a:cxnLst/>
              <a:rect l="l" t="t" r="r" b="b"/>
              <a:pathLst>
                <a:path w="385" h="382" extrusionOk="0">
                  <a:moveTo>
                    <a:pt x="194" y="1"/>
                  </a:moveTo>
                  <a:cubicBezTo>
                    <a:pt x="190" y="1"/>
                    <a:pt x="187" y="1"/>
                    <a:pt x="183" y="1"/>
                  </a:cubicBezTo>
                  <a:cubicBezTo>
                    <a:pt x="79" y="6"/>
                    <a:pt x="0" y="94"/>
                    <a:pt x="6" y="197"/>
                  </a:cubicBezTo>
                  <a:lnTo>
                    <a:pt x="6" y="204"/>
                  </a:lnTo>
                  <a:cubicBezTo>
                    <a:pt x="11" y="304"/>
                    <a:pt x="94" y="381"/>
                    <a:pt x="192" y="381"/>
                  </a:cubicBezTo>
                  <a:lnTo>
                    <a:pt x="202" y="381"/>
                  </a:lnTo>
                  <a:cubicBezTo>
                    <a:pt x="306" y="376"/>
                    <a:pt x="385" y="288"/>
                    <a:pt x="380" y="185"/>
                  </a:cubicBezTo>
                  <a:lnTo>
                    <a:pt x="379" y="177"/>
                  </a:lnTo>
                  <a:cubicBezTo>
                    <a:pt x="374" y="78"/>
                    <a:pt x="291" y="1"/>
                    <a:pt x="1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49"/>
            <p:cNvSpPr/>
            <p:nvPr/>
          </p:nvSpPr>
          <p:spPr>
            <a:xfrm>
              <a:off x="4966475" y="1070850"/>
              <a:ext cx="9650" cy="9575"/>
            </a:xfrm>
            <a:custGeom>
              <a:avLst/>
              <a:gdLst/>
              <a:ahLst/>
              <a:cxnLst/>
              <a:rect l="l" t="t" r="r" b="b"/>
              <a:pathLst>
                <a:path w="386" h="383" extrusionOk="0">
                  <a:moveTo>
                    <a:pt x="192" y="1"/>
                  </a:moveTo>
                  <a:cubicBezTo>
                    <a:pt x="189" y="1"/>
                    <a:pt x="186" y="1"/>
                    <a:pt x="183" y="1"/>
                  </a:cubicBezTo>
                  <a:cubicBezTo>
                    <a:pt x="79" y="7"/>
                    <a:pt x="1" y="95"/>
                    <a:pt x="6" y="198"/>
                  </a:cubicBezTo>
                  <a:lnTo>
                    <a:pt x="6" y="205"/>
                  </a:lnTo>
                  <a:cubicBezTo>
                    <a:pt x="11" y="305"/>
                    <a:pt x="94" y="382"/>
                    <a:pt x="192" y="382"/>
                  </a:cubicBezTo>
                  <a:lnTo>
                    <a:pt x="203" y="382"/>
                  </a:lnTo>
                  <a:cubicBezTo>
                    <a:pt x="306" y="376"/>
                    <a:pt x="385" y="288"/>
                    <a:pt x="380" y="186"/>
                  </a:cubicBezTo>
                  <a:lnTo>
                    <a:pt x="379" y="178"/>
                  </a:lnTo>
                  <a:cubicBezTo>
                    <a:pt x="374" y="79"/>
                    <a:pt x="290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9"/>
            <p:cNvSpPr/>
            <p:nvPr/>
          </p:nvSpPr>
          <p:spPr>
            <a:xfrm>
              <a:off x="5007600" y="1174200"/>
              <a:ext cx="9600" cy="9575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1" y="1"/>
                  </a:moveTo>
                  <a:cubicBezTo>
                    <a:pt x="189" y="1"/>
                    <a:pt x="186" y="1"/>
                    <a:pt x="184" y="1"/>
                  </a:cubicBezTo>
                  <a:cubicBezTo>
                    <a:pt x="80" y="6"/>
                    <a:pt x="0" y="93"/>
                    <a:pt x="5" y="197"/>
                  </a:cubicBezTo>
                  <a:lnTo>
                    <a:pt x="5" y="204"/>
                  </a:lnTo>
                  <a:cubicBezTo>
                    <a:pt x="11" y="305"/>
                    <a:pt x="92" y="382"/>
                    <a:pt x="192" y="382"/>
                  </a:cubicBezTo>
                  <a:lnTo>
                    <a:pt x="201" y="382"/>
                  </a:lnTo>
                  <a:cubicBezTo>
                    <a:pt x="304" y="377"/>
                    <a:pt x="384" y="290"/>
                    <a:pt x="380" y="187"/>
                  </a:cubicBezTo>
                  <a:lnTo>
                    <a:pt x="379" y="179"/>
                  </a:lnTo>
                  <a:cubicBezTo>
                    <a:pt x="374" y="78"/>
                    <a:pt x="29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9"/>
            <p:cNvSpPr/>
            <p:nvPr/>
          </p:nvSpPr>
          <p:spPr>
            <a:xfrm>
              <a:off x="5007550" y="1194175"/>
              <a:ext cx="9600" cy="9575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3" y="1"/>
                  </a:moveTo>
                  <a:cubicBezTo>
                    <a:pt x="190" y="1"/>
                    <a:pt x="187" y="1"/>
                    <a:pt x="184" y="1"/>
                  </a:cubicBezTo>
                  <a:cubicBezTo>
                    <a:pt x="80" y="6"/>
                    <a:pt x="0" y="93"/>
                    <a:pt x="5" y="197"/>
                  </a:cubicBezTo>
                  <a:lnTo>
                    <a:pt x="5" y="204"/>
                  </a:lnTo>
                  <a:cubicBezTo>
                    <a:pt x="11" y="305"/>
                    <a:pt x="92" y="382"/>
                    <a:pt x="192" y="382"/>
                  </a:cubicBezTo>
                  <a:lnTo>
                    <a:pt x="201" y="382"/>
                  </a:lnTo>
                  <a:cubicBezTo>
                    <a:pt x="304" y="377"/>
                    <a:pt x="384" y="290"/>
                    <a:pt x="379" y="187"/>
                  </a:cubicBezTo>
                  <a:lnTo>
                    <a:pt x="378" y="179"/>
                  </a:lnTo>
                  <a:cubicBezTo>
                    <a:pt x="374" y="79"/>
                    <a:pt x="293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9"/>
            <p:cNvSpPr/>
            <p:nvPr/>
          </p:nvSpPr>
          <p:spPr>
            <a:xfrm>
              <a:off x="5017125" y="1184225"/>
              <a:ext cx="9650" cy="9550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193" y="1"/>
                  </a:moveTo>
                  <a:cubicBezTo>
                    <a:pt x="189" y="1"/>
                    <a:pt x="186" y="1"/>
                    <a:pt x="183" y="1"/>
                  </a:cubicBezTo>
                  <a:cubicBezTo>
                    <a:pt x="79" y="6"/>
                    <a:pt x="1" y="94"/>
                    <a:pt x="6" y="198"/>
                  </a:cubicBezTo>
                  <a:lnTo>
                    <a:pt x="6" y="204"/>
                  </a:lnTo>
                  <a:cubicBezTo>
                    <a:pt x="11" y="305"/>
                    <a:pt x="94" y="381"/>
                    <a:pt x="192" y="381"/>
                  </a:cubicBezTo>
                  <a:lnTo>
                    <a:pt x="203" y="381"/>
                  </a:lnTo>
                  <a:cubicBezTo>
                    <a:pt x="306" y="376"/>
                    <a:pt x="385" y="288"/>
                    <a:pt x="380" y="184"/>
                  </a:cubicBezTo>
                  <a:lnTo>
                    <a:pt x="379" y="178"/>
                  </a:lnTo>
                  <a:cubicBezTo>
                    <a:pt x="374" y="78"/>
                    <a:pt x="292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9"/>
            <p:cNvSpPr/>
            <p:nvPr/>
          </p:nvSpPr>
          <p:spPr>
            <a:xfrm>
              <a:off x="4998000" y="1184175"/>
              <a:ext cx="9650" cy="9550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193" y="1"/>
                  </a:moveTo>
                  <a:cubicBezTo>
                    <a:pt x="190" y="1"/>
                    <a:pt x="186" y="1"/>
                    <a:pt x="183" y="1"/>
                  </a:cubicBezTo>
                  <a:cubicBezTo>
                    <a:pt x="80" y="6"/>
                    <a:pt x="1" y="94"/>
                    <a:pt x="6" y="198"/>
                  </a:cubicBezTo>
                  <a:lnTo>
                    <a:pt x="6" y="204"/>
                  </a:lnTo>
                  <a:cubicBezTo>
                    <a:pt x="11" y="305"/>
                    <a:pt x="94" y="381"/>
                    <a:pt x="193" y="381"/>
                  </a:cubicBezTo>
                  <a:lnTo>
                    <a:pt x="203" y="381"/>
                  </a:lnTo>
                  <a:cubicBezTo>
                    <a:pt x="305" y="376"/>
                    <a:pt x="385" y="288"/>
                    <a:pt x="380" y="184"/>
                  </a:cubicBezTo>
                  <a:lnTo>
                    <a:pt x="379" y="178"/>
                  </a:lnTo>
                  <a:cubicBezTo>
                    <a:pt x="374" y="78"/>
                    <a:pt x="292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" name="Google Shape;463;p49"/>
          <p:cNvGrpSpPr/>
          <p:nvPr/>
        </p:nvGrpSpPr>
        <p:grpSpPr>
          <a:xfrm>
            <a:off x="8036407" y="3816597"/>
            <a:ext cx="353982" cy="417771"/>
            <a:chOff x="5822800" y="965750"/>
            <a:chExt cx="270525" cy="319275"/>
          </a:xfrm>
        </p:grpSpPr>
        <p:sp>
          <p:nvSpPr>
            <p:cNvPr id="464" name="Google Shape;464;p49"/>
            <p:cNvSpPr/>
            <p:nvPr/>
          </p:nvSpPr>
          <p:spPr>
            <a:xfrm>
              <a:off x="6034400" y="992800"/>
              <a:ext cx="46425" cy="88825"/>
            </a:xfrm>
            <a:custGeom>
              <a:avLst/>
              <a:gdLst/>
              <a:ahLst/>
              <a:cxnLst/>
              <a:rect l="l" t="t" r="r" b="b"/>
              <a:pathLst>
                <a:path w="1857" h="3553" extrusionOk="0">
                  <a:moveTo>
                    <a:pt x="928" y="375"/>
                  </a:moveTo>
                  <a:cubicBezTo>
                    <a:pt x="1234" y="375"/>
                    <a:pt x="1482" y="669"/>
                    <a:pt x="1482" y="1031"/>
                  </a:cubicBezTo>
                  <a:cubicBezTo>
                    <a:pt x="1482" y="1431"/>
                    <a:pt x="1203" y="1837"/>
                    <a:pt x="928" y="1837"/>
                  </a:cubicBezTo>
                  <a:cubicBezTo>
                    <a:pt x="654" y="1837"/>
                    <a:pt x="375" y="1431"/>
                    <a:pt x="375" y="1031"/>
                  </a:cubicBezTo>
                  <a:cubicBezTo>
                    <a:pt x="375" y="669"/>
                    <a:pt x="623" y="375"/>
                    <a:pt x="928" y="375"/>
                  </a:cubicBezTo>
                  <a:close/>
                  <a:moveTo>
                    <a:pt x="928" y="1"/>
                  </a:moveTo>
                  <a:cubicBezTo>
                    <a:pt x="417" y="1"/>
                    <a:pt x="0" y="463"/>
                    <a:pt x="0" y="1031"/>
                  </a:cubicBezTo>
                  <a:cubicBezTo>
                    <a:pt x="0" y="1544"/>
                    <a:pt x="335" y="2111"/>
                    <a:pt x="803" y="2200"/>
                  </a:cubicBezTo>
                  <a:lnTo>
                    <a:pt x="803" y="2199"/>
                  </a:lnTo>
                  <a:cubicBezTo>
                    <a:pt x="823" y="2296"/>
                    <a:pt x="847" y="2391"/>
                    <a:pt x="877" y="2483"/>
                  </a:cubicBezTo>
                  <a:cubicBezTo>
                    <a:pt x="918" y="2608"/>
                    <a:pt x="903" y="2647"/>
                    <a:pt x="899" y="2654"/>
                  </a:cubicBezTo>
                  <a:cubicBezTo>
                    <a:pt x="890" y="2673"/>
                    <a:pt x="845" y="2700"/>
                    <a:pt x="803" y="2726"/>
                  </a:cubicBezTo>
                  <a:cubicBezTo>
                    <a:pt x="665" y="2809"/>
                    <a:pt x="434" y="2949"/>
                    <a:pt x="434" y="3365"/>
                  </a:cubicBezTo>
                  <a:cubicBezTo>
                    <a:pt x="434" y="3468"/>
                    <a:pt x="518" y="3552"/>
                    <a:pt x="621" y="3552"/>
                  </a:cubicBezTo>
                  <a:cubicBezTo>
                    <a:pt x="725" y="3552"/>
                    <a:pt x="808" y="3468"/>
                    <a:pt x="808" y="3365"/>
                  </a:cubicBezTo>
                  <a:cubicBezTo>
                    <a:pt x="808" y="3159"/>
                    <a:pt x="879" y="3117"/>
                    <a:pt x="996" y="3045"/>
                  </a:cubicBezTo>
                  <a:cubicBezTo>
                    <a:pt x="1139" y="2959"/>
                    <a:pt x="1378" y="2814"/>
                    <a:pt x="1233" y="2368"/>
                  </a:cubicBezTo>
                  <a:cubicBezTo>
                    <a:pt x="1212" y="2302"/>
                    <a:pt x="1193" y="2234"/>
                    <a:pt x="1178" y="2164"/>
                  </a:cubicBezTo>
                  <a:cubicBezTo>
                    <a:pt x="1579" y="2009"/>
                    <a:pt x="1857" y="1497"/>
                    <a:pt x="1857" y="1031"/>
                  </a:cubicBezTo>
                  <a:cubicBezTo>
                    <a:pt x="1857" y="463"/>
                    <a:pt x="1440" y="1"/>
                    <a:pt x="9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9"/>
            <p:cNvSpPr/>
            <p:nvPr/>
          </p:nvSpPr>
          <p:spPr>
            <a:xfrm>
              <a:off x="5836000" y="1079700"/>
              <a:ext cx="46450" cy="88800"/>
            </a:xfrm>
            <a:custGeom>
              <a:avLst/>
              <a:gdLst/>
              <a:ahLst/>
              <a:cxnLst/>
              <a:rect l="l" t="t" r="r" b="b"/>
              <a:pathLst>
                <a:path w="1858" h="3552" extrusionOk="0">
                  <a:moveTo>
                    <a:pt x="929" y="375"/>
                  </a:moveTo>
                  <a:cubicBezTo>
                    <a:pt x="1234" y="375"/>
                    <a:pt x="1483" y="669"/>
                    <a:pt x="1483" y="1031"/>
                  </a:cubicBezTo>
                  <a:cubicBezTo>
                    <a:pt x="1483" y="1431"/>
                    <a:pt x="1203" y="1837"/>
                    <a:pt x="929" y="1837"/>
                  </a:cubicBezTo>
                  <a:cubicBezTo>
                    <a:pt x="654" y="1837"/>
                    <a:pt x="374" y="1431"/>
                    <a:pt x="374" y="1031"/>
                  </a:cubicBezTo>
                  <a:cubicBezTo>
                    <a:pt x="374" y="669"/>
                    <a:pt x="623" y="375"/>
                    <a:pt x="929" y="375"/>
                  </a:cubicBezTo>
                  <a:close/>
                  <a:moveTo>
                    <a:pt x="929" y="0"/>
                  </a:moveTo>
                  <a:cubicBezTo>
                    <a:pt x="417" y="0"/>
                    <a:pt x="0" y="463"/>
                    <a:pt x="0" y="1031"/>
                  </a:cubicBezTo>
                  <a:cubicBezTo>
                    <a:pt x="0" y="1543"/>
                    <a:pt x="336" y="2110"/>
                    <a:pt x="802" y="2199"/>
                  </a:cubicBezTo>
                  <a:cubicBezTo>
                    <a:pt x="823" y="2296"/>
                    <a:pt x="848" y="2391"/>
                    <a:pt x="877" y="2482"/>
                  </a:cubicBezTo>
                  <a:cubicBezTo>
                    <a:pt x="917" y="2608"/>
                    <a:pt x="903" y="2646"/>
                    <a:pt x="900" y="2653"/>
                  </a:cubicBezTo>
                  <a:cubicBezTo>
                    <a:pt x="889" y="2672"/>
                    <a:pt x="846" y="2699"/>
                    <a:pt x="802" y="2725"/>
                  </a:cubicBezTo>
                  <a:cubicBezTo>
                    <a:pt x="664" y="2809"/>
                    <a:pt x="434" y="2949"/>
                    <a:pt x="434" y="3364"/>
                  </a:cubicBezTo>
                  <a:cubicBezTo>
                    <a:pt x="434" y="3468"/>
                    <a:pt x="518" y="3552"/>
                    <a:pt x="621" y="3552"/>
                  </a:cubicBezTo>
                  <a:cubicBezTo>
                    <a:pt x="725" y="3552"/>
                    <a:pt x="809" y="3468"/>
                    <a:pt x="809" y="3364"/>
                  </a:cubicBezTo>
                  <a:cubicBezTo>
                    <a:pt x="809" y="3159"/>
                    <a:pt x="879" y="3117"/>
                    <a:pt x="996" y="3045"/>
                  </a:cubicBezTo>
                  <a:cubicBezTo>
                    <a:pt x="1139" y="2959"/>
                    <a:pt x="1377" y="2814"/>
                    <a:pt x="1233" y="2367"/>
                  </a:cubicBezTo>
                  <a:cubicBezTo>
                    <a:pt x="1213" y="2302"/>
                    <a:pt x="1194" y="2234"/>
                    <a:pt x="1177" y="2164"/>
                  </a:cubicBezTo>
                  <a:cubicBezTo>
                    <a:pt x="1580" y="2009"/>
                    <a:pt x="1857" y="1497"/>
                    <a:pt x="1857" y="1031"/>
                  </a:cubicBezTo>
                  <a:cubicBezTo>
                    <a:pt x="1857" y="463"/>
                    <a:pt x="1441" y="0"/>
                    <a:pt x="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9"/>
            <p:cNvSpPr/>
            <p:nvPr/>
          </p:nvSpPr>
          <p:spPr>
            <a:xfrm>
              <a:off x="5832425" y="1042125"/>
              <a:ext cx="9600" cy="9600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190" y="1"/>
                  </a:moveTo>
                  <a:cubicBezTo>
                    <a:pt x="188" y="1"/>
                    <a:pt x="185" y="1"/>
                    <a:pt x="183" y="1"/>
                  </a:cubicBezTo>
                  <a:cubicBezTo>
                    <a:pt x="80" y="6"/>
                    <a:pt x="0" y="93"/>
                    <a:pt x="4" y="197"/>
                  </a:cubicBezTo>
                  <a:lnTo>
                    <a:pt x="5" y="204"/>
                  </a:lnTo>
                  <a:cubicBezTo>
                    <a:pt x="9" y="304"/>
                    <a:pt x="92" y="383"/>
                    <a:pt x="192" y="383"/>
                  </a:cubicBezTo>
                  <a:cubicBezTo>
                    <a:pt x="195" y="383"/>
                    <a:pt x="198" y="383"/>
                    <a:pt x="200" y="382"/>
                  </a:cubicBezTo>
                  <a:cubicBezTo>
                    <a:pt x="304" y="378"/>
                    <a:pt x="384" y="290"/>
                    <a:pt x="378" y="187"/>
                  </a:cubicBezTo>
                  <a:lnTo>
                    <a:pt x="378" y="179"/>
                  </a:lnTo>
                  <a:cubicBezTo>
                    <a:pt x="373" y="79"/>
                    <a:pt x="290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9"/>
            <p:cNvSpPr/>
            <p:nvPr/>
          </p:nvSpPr>
          <p:spPr>
            <a:xfrm>
              <a:off x="5832375" y="1062100"/>
              <a:ext cx="9600" cy="9600"/>
            </a:xfrm>
            <a:custGeom>
              <a:avLst/>
              <a:gdLst/>
              <a:ahLst/>
              <a:cxnLst/>
              <a:rect l="l" t="t" r="r" b="b"/>
              <a:pathLst>
                <a:path w="384" h="384" extrusionOk="0">
                  <a:moveTo>
                    <a:pt x="190" y="1"/>
                  </a:moveTo>
                  <a:cubicBezTo>
                    <a:pt x="188" y="1"/>
                    <a:pt x="185" y="1"/>
                    <a:pt x="182" y="1"/>
                  </a:cubicBezTo>
                  <a:cubicBezTo>
                    <a:pt x="80" y="6"/>
                    <a:pt x="0" y="93"/>
                    <a:pt x="4" y="197"/>
                  </a:cubicBezTo>
                  <a:lnTo>
                    <a:pt x="5" y="204"/>
                  </a:lnTo>
                  <a:cubicBezTo>
                    <a:pt x="9" y="304"/>
                    <a:pt x="92" y="383"/>
                    <a:pt x="192" y="383"/>
                  </a:cubicBezTo>
                  <a:cubicBezTo>
                    <a:pt x="195" y="383"/>
                    <a:pt x="197" y="383"/>
                    <a:pt x="200" y="382"/>
                  </a:cubicBezTo>
                  <a:cubicBezTo>
                    <a:pt x="304" y="378"/>
                    <a:pt x="384" y="290"/>
                    <a:pt x="378" y="187"/>
                  </a:cubicBezTo>
                  <a:lnTo>
                    <a:pt x="378" y="180"/>
                  </a:lnTo>
                  <a:cubicBezTo>
                    <a:pt x="373" y="79"/>
                    <a:pt x="290" y="1"/>
                    <a:pt x="1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9"/>
            <p:cNvSpPr/>
            <p:nvPr/>
          </p:nvSpPr>
          <p:spPr>
            <a:xfrm>
              <a:off x="5841925" y="1052150"/>
              <a:ext cx="9650" cy="9575"/>
            </a:xfrm>
            <a:custGeom>
              <a:avLst/>
              <a:gdLst/>
              <a:ahLst/>
              <a:cxnLst/>
              <a:rect l="l" t="t" r="r" b="b"/>
              <a:pathLst>
                <a:path w="386" h="383" extrusionOk="0">
                  <a:moveTo>
                    <a:pt x="192" y="1"/>
                  </a:moveTo>
                  <a:cubicBezTo>
                    <a:pt x="189" y="1"/>
                    <a:pt x="186" y="1"/>
                    <a:pt x="183" y="1"/>
                  </a:cubicBezTo>
                  <a:cubicBezTo>
                    <a:pt x="80" y="7"/>
                    <a:pt x="0" y="95"/>
                    <a:pt x="6" y="198"/>
                  </a:cubicBezTo>
                  <a:lnTo>
                    <a:pt x="7" y="205"/>
                  </a:lnTo>
                  <a:cubicBezTo>
                    <a:pt x="12" y="304"/>
                    <a:pt x="95" y="382"/>
                    <a:pt x="193" y="382"/>
                  </a:cubicBezTo>
                  <a:lnTo>
                    <a:pt x="204" y="382"/>
                  </a:lnTo>
                  <a:cubicBezTo>
                    <a:pt x="306" y="376"/>
                    <a:pt x="386" y="288"/>
                    <a:pt x="380" y="185"/>
                  </a:cubicBezTo>
                  <a:lnTo>
                    <a:pt x="380" y="178"/>
                  </a:lnTo>
                  <a:cubicBezTo>
                    <a:pt x="375" y="78"/>
                    <a:pt x="291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49"/>
            <p:cNvSpPr/>
            <p:nvPr/>
          </p:nvSpPr>
          <p:spPr>
            <a:xfrm>
              <a:off x="5822800" y="1052100"/>
              <a:ext cx="9650" cy="9575"/>
            </a:xfrm>
            <a:custGeom>
              <a:avLst/>
              <a:gdLst/>
              <a:ahLst/>
              <a:cxnLst/>
              <a:rect l="l" t="t" r="r" b="b"/>
              <a:pathLst>
                <a:path w="386" h="383" extrusionOk="0">
                  <a:moveTo>
                    <a:pt x="194" y="0"/>
                  </a:moveTo>
                  <a:cubicBezTo>
                    <a:pt x="190" y="0"/>
                    <a:pt x="187" y="1"/>
                    <a:pt x="184" y="1"/>
                  </a:cubicBezTo>
                  <a:cubicBezTo>
                    <a:pt x="80" y="6"/>
                    <a:pt x="1" y="94"/>
                    <a:pt x="6" y="197"/>
                  </a:cubicBezTo>
                  <a:lnTo>
                    <a:pt x="7" y="204"/>
                  </a:lnTo>
                  <a:cubicBezTo>
                    <a:pt x="12" y="304"/>
                    <a:pt x="94" y="382"/>
                    <a:pt x="193" y="382"/>
                  </a:cubicBezTo>
                  <a:lnTo>
                    <a:pt x="203" y="382"/>
                  </a:lnTo>
                  <a:cubicBezTo>
                    <a:pt x="306" y="377"/>
                    <a:pt x="385" y="289"/>
                    <a:pt x="380" y="185"/>
                  </a:cubicBezTo>
                  <a:lnTo>
                    <a:pt x="380" y="179"/>
                  </a:lnTo>
                  <a:cubicBezTo>
                    <a:pt x="375" y="79"/>
                    <a:pt x="292" y="0"/>
                    <a:pt x="1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49"/>
            <p:cNvSpPr/>
            <p:nvPr/>
          </p:nvSpPr>
          <p:spPr>
            <a:xfrm>
              <a:off x="5839800" y="965750"/>
              <a:ext cx="253525" cy="319275"/>
            </a:xfrm>
            <a:custGeom>
              <a:avLst/>
              <a:gdLst/>
              <a:ahLst/>
              <a:cxnLst/>
              <a:rect l="l" t="t" r="r" b="b"/>
              <a:pathLst>
                <a:path w="10141" h="12771" extrusionOk="0">
                  <a:moveTo>
                    <a:pt x="4825" y="375"/>
                  </a:moveTo>
                  <a:cubicBezTo>
                    <a:pt x="5153" y="375"/>
                    <a:pt x="5411" y="469"/>
                    <a:pt x="5589" y="654"/>
                  </a:cubicBezTo>
                  <a:cubicBezTo>
                    <a:pt x="5877" y="950"/>
                    <a:pt x="5918" y="1420"/>
                    <a:pt x="5918" y="1668"/>
                  </a:cubicBezTo>
                  <a:cubicBezTo>
                    <a:pt x="5577" y="1603"/>
                    <a:pt x="5313" y="1365"/>
                    <a:pt x="5211" y="1262"/>
                  </a:cubicBezTo>
                  <a:cubicBezTo>
                    <a:pt x="5151" y="1201"/>
                    <a:pt x="5070" y="1169"/>
                    <a:pt x="4988" y="1169"/>
                  </a:cubicBezTo>
                  <a:cubicBezTo>
                    <a:pt x="4929" y="1169"/>
                    <a:pt x="4869" y="1185"/>
                    <a:pt x="4817" y="1219"/>
                  </a:cubicBezTo>
                  <a:cubicBezTo>
                    <a:pt x="4578" y="1378"/>
                    <a:pt x="4318" y="1426"/>
                    <a:pt x="4090" y="1426"/>
                  </a:cubicBezTo>
                  <a:cubicBezTo>
                    <a:pt x="3884" y="1426"/>
                    <a:pt x="3703" y="1387"/>
                    <a:pt x="3585" y="1353"/>
                  </a:cubicBezTo>
                  <a:cubicBezTo>
                    <a:pt x="3687" y="471"/>
                    <a:pt x="4483" y="375"/>
                    <a:pt x="4825" y="375"/>
                  </a:cubicBezTo>
                  <a:close/>
                  <a:moveTo>
                    <a:pt x="871" y="752"/>
                  </a:moveTo>
                  <a:cubicBezTo>
                    <a:pt x="954" y="752"/>
                    <a:pt x="1036" y="774"/>
                    <a:pt x="1108" y="817"/>
                  </a:cubicBezTo>
                  <a:cubicBezTo>
                    <a:pt x="1330" y="949"/>
                    <a:pt x="1403" y="1236"/>
                    <a:pt x="1272" y="1457"/>
                  </a:cubicBezTo>
                  <a:cubicBezTo>
                    <a:pt x="1185" y="1603"/>
                    <a:pt x="1029" y="1685"/>
                    <a:pt x="869" y="1685"/>
                  </a:cubicBezTo>
                  <a:cubicBezTo>
                    <a:pt x="788" y="1685"/>
                    <a:pt x="706" y="1664"/>
                    <a:pt x="632" y="1619"/>
                  </a:cubicBezTo>
                  <a:lnTo>
                    <a:pt x="633" y="1619"/>
                  </a:lnTo>
                  <a:cubicBezTo>
                    <a:pt x="525" y="1556"/>
                    <a:pt x="449" y="1455"/>
                    <a:pt x="418" y="1333"/>
                  </a:cubicBezTo>
                  <a:cubicBezTo>
                    <a:pt x="387" y="1213"/>
                    <a:pt x="406" y="1088"/>
                    <a:pt x="469" y="980"/>
                  </a:cubicBezTo>
                  <a:cubicBezTo>
                    <a:pt x="533" y="873"/>
                    <a:pt x="635" y="798"/>
                    <a:pt x="755" y="766"/>
                  </a:cubicBezTo>
                  <a:cubicBezTo>
                    <a:pt x="793" y="756"/>
                    <a:pt x="833" y="752"/>
                    <a:pt x="871" y="752"/>
                  </a:cubicBezTo>
                  <a:close/>
                  <a:moveTo>
                    <a:pt x="6289" y="1535"/>
                  </a:moveTo>
                  <a:lnTo>
                    <a:pt x="6289" y="1535"/>
                  </a:lnTo>
                  <a:cubicBezTo>
                    <a:pt x="6509" y="1545"/>
                    <a:pt x="6684" y="1725"/>
                    <a:pt x="6684" y="1947"/>
                  </a:cubicBezTo>
                  <a:lnTo>
                    <a:pt x="6685" y="1947"/>
                  </a:lnTo>
                  <a:cubicBezTo>
                    <a:pt x="6685" y="2174"/>
                    <a:pt x="6499" y="2359"/>
                    <a:pt x="6272" y="2359"/>
                  </a:cubicBezTo>
                  <a:cubicBezTo>
                    <a:pt x="6128" y="2359"/>
                    <a:pt x="5999" y="2287"/>
                    <a:pt x="5923" y="2167"/>
                  </a:cubicBezTo>
                  <a:cubicBezTo>
                    <a:pt x="5938" y="2129"/>
                    <a:pt x="5949" y="2091"/>
                    <a:pt x="5959" y="2052"/>
                  </a:cubicBezTo>
                  <a:cubicBezTo>
                    <a:pt x="5966" y="2052"/>
                    <a:pt x="5972" y="2053"/>
                    <a:pt x="5978" y="2053"/>
                  </a:cubicBezTo>
                  <a:cubicBezTo>
                    <a:pt x="6053" y="2053"/>
                    <a:pt x="6125" y="2026"/>
                    <a:pt x="6182" y="1977"/>
                  </a:cubicBezTo>
                  <a:cubicBezTo>
                    <a:pt x="6249" y="1920"/>
                    <a:pt x="6288" y="1838"/>
                    <a:pt x="6291" y="1751"/>
                  </a:cubicBezTo>
                  <a:cubicBezTo>
                    <a:pt x="6293" y="1675"/>
                    <a:pt x="6292" y="1604"/>
                    <a:pt x="6289" y="1535"/>
                  </a:cubicBezTo>
                  <a:close/>
                  <a:moveTo>
                    <a:pt x="4980" y="1560"/>
                  </a:moveTo>
                  <a:cubicBezTo>
                    <a:pt x="5110" y="1686"/>
                    <a:pt x="5322" y="1857"/>
                    <a:pt x="5596" y="1962"/>
                  </a:cubicBezTo>
                  <a:cubicBezTo>
                    <a:pt x="5491" y="2358"/>
                    <a:pt x="5130" y="2644"/>
                    <a:pt x="4711" y="2644"/>
                  </a:cubicBezTo>
                  <a:cubicBezTo>
                    <a:pt x="4223" y="2644"/>
                    <a:pt x="3823" y="2261"/>
                    <a:pt x="3797" y="1779"/>
                  </a:cubicBezTo>
                  <a:lnTo>
                    <a:pt x="3797" y="1779"/>
                  </a:lnTo>
                  <a:cubicBezTo>
                    <a:pt x="3888" y="1792"/>
                    <a:pt x="3988" y="1800"/>
                    <a:pt x="4093" y="1800"/>
                  </a:cubicBezTo>
                  <a:cubicBezTo>
                    <a:pt x="4368" y="1800"/>
                    <a:pt x="4682" y="1743"/>
                    <a:pt x="4980" y="1560"/>
                  </a:cubicBezTo>
                  <a:close/>
                  <a:moveTo>
                    <a:pt x="4966" y="2993"/>
                  </a:moveTo>
                  <a:lnTo>
                    <a:pt x="4966" y="3059"/>
                  </a:lnTo>
                  <a:cubicBezTo>
                    <a:pt x="4966" y="3189"/>
                    <a:pt x="4860" y="3295"/>
                    <a:pt x="4729" y="3295"/>
                  </a:cubicBezTo>
                  <a:cubicBezTo>
                    <a:pt x="4599" y="3295"/>
                    <a:pt x="4493" y="3189"/>
                    <a:pt x="4493" y="3059"/>
                  </a:cubicBezTo>
                  <a:lnTo>
                    <a:pt x="4493" y="3000"/>
                  </a:lnTo>
                  <a:cubicBezTo>
                    <a:pt x="4563" y="3011"/>
                    <a:pt x="4636" y="3018"/>
                    <a:pt x="4711" y="3018"/>
                  </a:cubicBezTo>
                  <a:cubicBezTo>
                    <a:pt x="4798" y="3018"/>
                    <a:pt x="4883" y="3009"/>
                    <a:pt x="4966" y="2993"/>
                  </a:cubicBezTo>
                  <a:close/>
                  <a:moveTo>
                    <a:pt x="3139" y="3045"/>
                  </a:moveTo>
                  <a:cubicBezTo>
                    <a:pt x="3215" y="3045"/>
                    <a:pt x="3292" y="3060"/>
                    <a:pt x="3363" y="3090"/>
                  </a:cubicBezTo>
                  <a:cubicBezTo>
                    <a:pt x="3275" y="3226"/>
                    <a:pt x="3213" y="3380"/>
                    <a:pt x="3182" y="3544"/>
                  </a:cubicBezTo>
                  <a:cubicBezTo>
                    <a:pt x="3132" y="3805"/>
                    <a:pt x="3165" y="4001"/>
                    <a:pt x="3235" y="4213"/>
                  </a:cubicBezTo>
                  <a:cubicBezTo>
                    <a:pt x="3203" y="4219"/>
                    <a:pt x="3171" y="4221"/>
                    <a:pt x="3139" y="4221"/>
                  </a:cubicBezTo>
                  <a:cubicBezTo>
                    <a:pt x="2970" y="4221"/>
                    <a:pt x="2806" y="4149"/>
                    <a:pt x="2692" y="4014"/>
                  </a:cubicBezTo>
                  <a:lnTo>
                    <a:pt x="2880" y="3105"/>
                  </a:lnTo>
                  <a:cubicBezTo>
                    <a:pt x="2963" y="3065"/>
                    <a:pt x="3051" y="3045"/>
                    <a:pt x="3139" y="3045"/>
                  </a:cubicBezTo>
                  <a:close/>
                  <a:moveTo>
                    <a:pt x="6281" y="3362"/>
                  </a:moveTo>
                  <a:cubicBezTo>
                    <a:pt x="6380" y="3362"/>
                    <a:pt x="6481" y="3387"/>
                    <a:pt x="6572" y="3440"/>
                  </a:cubicBezTo>
                  <a:cubicBezTo>
                    <a:pt x="6709" y="3519"/>
                    <a:pt x="6807" y="3646"/>
                    <a:pt x="6848" y="3798"/>
                  </a:cubicBezTo>
                  <a:cubicBezTo>
                    <a:pt x="6886" y="3939"/>
                    <a:pt x="6870" y="4086"/>
                    <a:pt x="6805" y="4215"/>
                  </a:cubicBezTo>
                  <a:lnTo>
                    <a:pt x="5894" y="4394"/>
                  </a:lnTo>
                  <a:cubicBezTo>
                    <a:pt x="5784" y="4299"/>
                    <a:pt x="5715" y="4169"/>
                    <a:pt x="5696" y="4024"/>
                  </a:cubicBezTo>
                  <a:cubicBezTo>
                    <a:pt x="5677" y="3868"/>
                    <a:pt x="5719" y="3714"/>
                    <a:pt x="5816" y="3588"/>
                  </a:cubicBezTo>
                  <a:cubicBezTo>
                    <a:pt x="5930" y="3441"/>
                    <a:pt x="6105" y="3362"/>
                    <a:pt x="6281" y="3362"/>
                  </a:cubicBezTo>
                  <a:close/>
                  <a:moveTo>
                    <a:pt x="5340" y="2915"/>
                  </a:moveTo>
                  <a:cubicBezTo>
                    <a:pt x="5488" y="2964"/>
                    <a:pt x="5622" y="3047"/>
                    <a:pt x="5730" y="3160"/>
                  </a:cubicBezTo>
                  <a:cubicBezTo>
                    <a:pt x="5653" y="3214"/>
                    <a:pt x="5581" y="3281"/>
                    <a:pt x="5521" y="3359"/>
                  </a:cubicBezTo>
                  <a:cubicBezTo>
                    <a:pt x="5363" y="3563"/>
                    <a:pt x="5293" y="3815"/>
                    <a:pt x="5325" y="4070"/>
                  </a:cubicBezTo>
                  <a:cubicBezTo>
                    <a:pt x="5357" y="4323"/>
                    <a:pt x="5485" y="4548"/>
                    <a:pt x="5683" y="4705"/>
                  </a:cubicBezTo>
                  <a:cubicBezTo>
                    <a:pt x="5591" y="4845"/>
                    <a:pt x="5511" y="4924"/>
                    <a:pt x="5467" y="4961"/>
                  </a:cubicBezTo>
                  <a:lnTo>
                    <a:pt x="3885" y="4961"/>
                  </a:lnTo>
                  <a:cubicBezTo>
                    <a:pt x="3812" y="4699"/>
                    <a:pt x="3738" y="4500"/>
                    <a:pt x="3675" y="4336"/>
                  </a:cubicBezTo>
                  <a:cubicBezTo>
                    <a:pt x="3562" y="4035"/>
                    <a:pt x="3500" y="3870"/>
                    <a:pt x="3549" y="3613"/>
                  </a:cubicBezTo>
                  <a:cubicBezTo>
                    <a:pt x="3608" y="3302"/>
                    <a:pt x="3828" y="3043"/>
                    <a:pt x="4119" y="2930"/>
                  </a:cubicBezTo>
                  <a:lnTo>
                    <a:pt x="4119" y="3059"/>
                  </a:lnTo>
                  <a:cubicBezTo>
                    <a:pt x="4119" y="3396"/>
                    <a:pt x="4393" y="3669"/>
                    <a:pt x="4729" y="3669"/>
                  </a:cubicBezTo>
                  <a:cubicBezTo>
                    <a:pt x="5066" y="3669"/>
                    <a:pt x="5340" y="3396"/>
                    <a:pt x="5340" y="3059"/>
                  </a:cubicBezTo>
                  <a:lnTo>
                    <a:pt x="5340" y="2915"/>
                  </a:lnTo>
                  <a:close/>
                  <a:moveTo>
                    <a:pt x="5423" y="5335"/>
                  </a:moveTo>
                  <a:lnTo>
                    <a:pt x="5605" y="5648"/>
                  </a:lnTo>
                  <a:lnTo>
                    <a:pt x="3696" y="5648"/>
                  </a:lnTo>
                  <a:lnTo>
                    <a:pt x="3856" y="5335"/>
                  </a:lnTo>
                  <a:close/>
                  <a:moveTo>
                    <a:pt x="9203" y="5417"/>
                  </a:moveTo>
                  <a:cubicBezTo>
                    <a:pt x="9317" y="5417"/>
                    <a:pt x="9425" y="5458"/>
                    <a:pt x="9511" y="5534"/>
                  </a:cubicBezTo>
                  <a:cubicBezTo>
                    <a:pt x="9704" y="5704"/>
                    <a:pt x="9722" y="5999"/>
                    <a:pt x="9552" y="6192"/>
                  </a:cubicBezTo>
                  <a:cubicBezTo>
                    <a:pt x="9460" y="6297"/>
                    <a:pt x="9332" y="6350"/>
                    <a:pt x="9202" y="6350"/>
                  </a:cubicBezTo>
                  <a:cubicBezTo>
                    <a:pt x="9093" y="6350"/>
                    <a:pt x="8983" y="6312"/>
                    <a:pt x="8894" y="6233"/>
                  </a:cubicBezTo>
                  <a:cubicBezTo>
                    <a:pt x="8800" y="6151"/>
                    <a:pt x="8744" y="6037"/>
                    <a:pt x="8737" y="5913"/>
                  </a:cubicBezTo>
                  <a:cubicBezTo>
                    <a:pt x="8729" y="5789"/>
                    <a:pt x="8770" y="5668"/>
                    <a:pt x="8853" y="5575"/>
                  </a:cubicBezTo>
                  <a:cubicBezTo>
                    <a:pt x="8935" y="5482"/>
                    <a:pt x="9049" y="5426"/>
                    <a:pt x="9173" y="5418"/>
                  </a:cubicBezTo>
                  <a:cubicBezTo>
                    <a:pt x="9183" y="5418"/>
                    <a:pt x="9193" y="5417"/>
                    <a:pt x="9203" y="5417"/>
                  </a:cubicBezTo>
                  <a:close/>
                  <a:moveTo>
                    <a:pt x="5844" y="6022"/>
                  </a:moveTo>
                  <a:cubicBezTo>
                    <a:pt x="6277" y="6519"/>
                    <a:pt x="6800" y="7066"/>
                    <a:pt x="7245" y="7517"/>
                  </a:cubicBezTo>
                  <a:cubicBezTo>
                    <a:pt x="6800" y="7648"/>
                    <a:pt x="6403" y="7858"/>
                    <a:pt x="5988" y="8078"/>
                  </a:cubicBezTo>
                  <a:cubicBezTo>
                    <a:pt x="5388" y="8396"/>
                    <a:pt x="4768" y="8726"/>
                    <a:pt x="3950" y="8818"/>
                  </a:cubicBezTo>
                  <a:cubicBezTo>
                    <a:pt x="3854" y="8829"/>
                    <a:pt x="3762" y="8834"/>
                    <a:pt x="3674" y="8834"/>
                  </a:cubicBezTo>
                  <a:cubicBezTo>
                    <a:pt x="2670" y="8834"/>
                    <a:pt x="2111" y="8182"/>
                    <a:pt x="1897" y="7861"/>
                  </a:cubicBezTo>
                  <a:cubicBezTo>
                    <a:pt x="2235" y="7307"/>
                    <a:pt x="2571" y="6892"/>
                    <a:pt x="2825" y="6616"/>
                  </a:cubicBezTo>
                  <a:cubicBezTo>
                    <a:pt x="3122" y="6290"/>
                    <a:pt x="3358" y="6095"/>
                    <a:pt x="3453" y="6022"/>
                  </a:cubicBezTo>
                  <a:lnTo>
                    <a:pt x="3627" y="6022"/>
                  </a:lnTo>
                  <a:cubicBezTo>
                    <a:pt x="3407" y="6429"/>
                    <a:pt x="3041" y="7210"/>
                    <a:pt x="2965" y="8014"/>
                  </a:cubicBezTo>
                  <a:cubicBezTo>
                    <a:pt x="2955" y="8116"/>
                    <a:pt x="3031" y="8207"/>
                    <a:pt x="3133" y="8218"/>
                  </a:cubicBezTo>
                  <a:cubicBezTo>
                    <a:pt x="3140" y="8218"/>
                    <a:pt x="3146" y="8219"/>
                    <a:pt x="3152" y="8219"/>
                  </a:cubicBezTo>
                  <a:cubicBezTo>
                    <a:pt x="3247" y="8219"/>
                    <a:pt x="3328" y="8146"/>
                    <a:pt x="3338" y="8049"/>
                  </a:cubicBezTo>
                  <a:cubicBezTo>
                    <a:pt x="3420" y="7175"/>
                    <a:pt x="3896" y="6295"/>
                    <a:pt x="4056" y="6022"/>
                  </a:cubicBezTo>
                  <a:lnTo>
                    <a:pt x="4602" y="6022"/>
                  </a:lnTo>
                  <a:cubicBezTo>
                    <a:pt x="4655" y="6359"/>
                    <a:pt x="4836" y="7101"/>
                    <a:pt x="5447" y="7624"/>
                  </a:cubicBezTo>
                  <a:cubicBezTo>
                    <a:pt x="5483" y="7654"/>
                    <a:pt x="5525" y="7668"/>
                    <a:pt x="5569" y="7668"/>
                  </a:cubicBezTo>
                  <a:cubicBezTo>
                    <a:pt x="5622" y="7668"/>
                    <a:pt x="5673" y="7647"/>
                    <a:pt x="5711" y="7603"/>
                  </a:cubicBezTo>
                  <a:cubicBezTo>
                    <a:pt x="5778" y="7524"/>
                    <a:pt x="5769" y="7407"/>
                    <a:pt x="5690" y="7340"/>
                  </a:cubicBezTo>
                  <a:cubicBezTo>
                    <a:pt x="5207" y="6926"/>
                    <a:pt x="5039" y="6328"/>
                    <a:pt x="4982" y="6022"/>
                  </a:cubicBezTo>
                  <a:close/>
                  <a:moveTo>
                    <a:pt x="6085" y="9349"/>
                  </a:moveTo>
                  <a:cubicBezTo>
                    <a:pt x="6386" y="9760"/>
                    <a:pt x="6741" y="10109"/>
                    <a:pt x="6946" y="10300"/>
                  </a:cubicBezTo>
                  <a:lnTo>
                    <a:pt x="6832" y="10511"/>
                  </a:lnTo>
                  <a:cubicBezTo>
                    <a:pt x="6808" y="10556"/>
                    <a:pt x="6786" y="10601"/>
                    <a:pt x="6768" y="10647"/>
                  </a:cubicBezTo>
                  <a:cubicBezTo>
                    <a:pt x="6583" y="10480"/>
                    <a:pt x="6316" y="10223"/>
                    <a:pt x="6054" y="9917"/>
                  </a:cubicBezTo>
                  <a:cubicBezTo>
                    <a:pt x="5940" y="9784"/>
                    <a:pt x="5836" y="9652"/>
                    <a:pt x="5743" y="9522"/>
                  </a:cubicBezTo>
                  <a:cubicBezTo>
                    <a:pt x="5859" y="9466"/>
                    <a:pt x="5972" y="9407"/>
                    <a:pt x="6085" y="9349"/>
                  </a:cubicBezTo>
                  <a:close/>
                  <a:moveTo>
                    <a:pt x="3802" y="10113"/>
                  </a:moveTo>
                  <a:cubicBezTo>
                    <a:pt x="3786" y="10246"/>
                    <a:pt x="3764" y="10383"/>
                    <a:pt x="3738" y="10524"/>
                  </a:cubicBezTo>
                  <a:cubicBezTo>
                    <a:pt x="3672" y="10862"/>
                    <a:pt x="3586" y="11169"/>
                    <a:pt x="3515" y="11396"/>
                  </a:cubicBezTo>
                  <a:lnTo>
                    <a:pt x="3261" y="11396"/>
                  </a:lnTo>
                  <a:cubicBezTo>
                    <a:pt x="3212" y="11396"/>
                    <a:pt x="3164" y="11398"/>
                    <a:pt x="3117" y="11403"/>
                  </a:cubicBezTo>
                  <a:cubicBezTo>
                    <a:pt x="3235" y="11052"/>
                    <a:pt x="3358" y="10586"/>
                    <a:pt x="3420" y="10125"/>
                  </a:cubicBezTo>
                  <a:cubicBezTo>
                    <a:pt x="3453" y="10126"/>
                    <a:pt x="3485" y="10127"/>
                    <a:pt x="3517" y="10127"/>
                  </a:cubicBezTo>
                  <a:cubicBezTo>
                    <a:pt x="3611" y="10127"/>
                    <a:pt x="3706" y="10123"/>
                    <a:pt x="3802" y="10113"/>
                  </a:cubicBezTo>
                  <a:close/>
                  <a:moveTo>
                    <a:pt x="3595" y="11770"/>
                  </a:moveTo>
                  <a:lnTo>
                    <a:pt x="3595" y="12396"/>
                  </a:lnTo>
                  <a:lnTo>
                    <a:pt x="1701" y="12396"/>
                  </a:lnTo>
                  <a:cubicBezTo>
                    <a:pt x="1662" y="12396"/>
                    <a:pt x="1630" y="12364"/>
                    <a:pt x="1630" y="12325"/>
                  </a:cubicBezTo>
                  <a:cubicBezTo>
                    <a:pt x="1630" y="12291"/>
                    <a:pt x="1652" y="12262"/>
                    <a:pt x="1685" y="12254"/>
                  </a:cubicBezTo>
                  <a:cubicBezTo>
                    <a:pt x="2136" y="12157"/>
                    <a:pt x="2562" y="11987"/>
                    <a:pt x="2839" y="11862"/>
                  </a:cubicBezTo>
                  <a:cubicBezTo>
                    <a:pt x="2973" y="11800"/>
                    <a:pt x="3115" y="11770"/>
                    <a:pt x="3261" y="11770"/>
                  </a:cubicBezTo>
                  <a:close/>
                  <a:moveTo>
                    <a:pt x="7319" y="10395"/>
                  </a:moveTo>
                  <a:lnTo>
                    <a:pt x="7870" y="10693"/>
                  </a:lnTo>
                  <a:lnTo>
                    <a:pt x="6973" y="12359"/>
                  </a:lnTo>
                  <a:cubicBezTo>
                    <a:pt x="6959" y="12383"/>
                    <a:pt x="6934" y="12396"/>
                    <a:pt x="6909" y="12396"/>
                  </a:cubicBezTo>
                  <a:cubicBezTo>
                    <a:pt x="6897" y="12396"/>
                    <a:pt x="6886" y="12394"/>
                    <a:pt x="6876" y="12388"/>
                  </a:cubicBezTo>
                  <a:cubicBezTo>
                    <a:pt x="6846" y="12372"/>
                    <a:pt x="6831" y="12337"/>
                    <a:pt x="6840" y="12306"/>
                  </a:cubicBezTo>
                  <a:cubicBezTo>
                    <a:pt x="6969" y="11862"/>
                    <a:pt x="7021" y="11407"/>
                    <a:pt x="7041" y="11103"/>
                  </a:cubicBezTo>
                  <a:cubicBezTo>
                    <a:pt x="7052" y="10957"/>
                    <a:pt x="7092" y="10817"/>
                    <a:pt x="7162" y="10688"/>
                  </a:cubicBezTo>
                  <a:lnTo>
                    <a:pt x="7319" y="10395"/>
                  </a:lnTo>
                  <a:close/>
                  <a:moveTo>
                    <a:pt x="4825" y="1"/>
                  </a:moveTo>
                  <a:cubicBezTo>
                    <a:pt x="4237" y="1"/>
                    <a:pt x="3795" y="189"/>
                    <a:pt x="3510" y="560"/>
                  </a:cubicBezTo>
                  <a:cubicBezTo>
                    <a:pt x="3281" y="859"/>
                    <a:pt x="3222" y="1197"/>
                    <a:pt x="3208" y="1371"/>
                  </a:cubicBezTo>
                  <a:cubicBezTo>
                    <a:pt x="3196" y="1516"/>
                    <a:pt x="3284" y="1648"/>
                    <a:pt x="3421" y="1693"/>
                  </a:cubicBezTo>
                  <a:cubicBezTo>
                    <a:pt x="3421" y="1705"/>
                    <a:pt x="3420" y="1717"/>
                    <a:pt x="3420" y="1728"/>
                  </a:cubicBezTo>
                  <a:cubicBezTo>
                    <a:pt x="3420" y="2094"/>
                    <a:pt x="3574" y="2424"/>
                    <a:pt x="3818" y="2659"/>
                  </a:cubicBezTo>
                  <a:cubicBezTo>
                    <a:pt x="3747" y="2699"/>
                    <a:pt x="3681" y="2746"/>
                    <a:pt x="3618" y="2799"/>
                  </a:cubicBezTo>
                  <a:cubicBezTo>
                    <a:pt x="3470" y="2714"/>
                    <a:pt x="3305" y="2671"/>
                    <a:pt x="3139" y="2671"/>
                  </a:cubicBezTo>
                  <a:cubicBezTo>
                    <a:pt x="2977" y="2671"/>
                    <a:pt x="2815" y="2712"/>
                    <a:pt x="2668" y="2795"/>
                  </a:cubicBezTo>
                  <a:cubicBezTo>
                    <a:pt x="2635" y="2813"/>
                    <a:pt x="2606" y="2838"/>
                    <a:pt x="2582" y="2867"/>
                  </a:cubicBezTo>
                  <a:cubicBezTo>
                    <a:pt x="2509" y="2850"/>
                    <a:pt x="2440" y="2826"/>
                    <a:pt x="2376" y="2795"/>
                  </a:cubicBezTo>
                  <a:cubicBezTo>
                    <a:pt x="2032" y="2631"/>
                    <a:pt x="1777" y="2266"/>
                    <a:pt x="1617" y="1712"/>
                  </a:cubicBezTo>
                  <a:cubicBezTo>
                    <a:pt x="1610" y="1690"/>
                    <a:pt x="1603" y="1668"/>
                    <a:pt x="1593" y="1647"/>
                  </a:cubicBezTo>
                  <a:cubicBezTo>
                    <a:pt x="1830" y="1248"/>
                    <a:pt x="1698" y="732"/>
                    <a:pt x="1300" y="495"/>
                  </a:cubicBezTo>
                  <a:cubicBezTo>
                    <a:pt x="1168" y="417"/>
                    <a:pt x="1021" y="377"/>
                    <a:pt x="872" y="377"/>
                  </a:cubicBezTo>
                  <a:cubicBezTo>
                    <a:pt x="802" y="377"/>
                    <a:pt x="732" y="386"/>
                    <a:pt x="663" y="404"/>
                  </a:cubicBezTo>
                  <a:cubicBezTo>
                    <a:pt x="445" y="459"/>
                    <a:pt x="262" y="597"/>
                    <a:pt x="148" y="789"/>
                  </a:cubicBezTo>
                  <a:cubicBezTo>
                    <a:pt x="33" y="982"/>
                    <a:pt x="0" y="1209"/>
                    <a:pt x="55" y="1427"/>
                  </a:cubicBezTo>
                  <a:cubicBezTo>
                    <a:pt x="111" y="1644"/>
                    <a:pt x="248" y="1827"/>
                    <a:pt x="441" y="1942"/>
                  </a:cubicBezTo>
                  <a:cubicBezTo>
                    <a:pt x="444" y="1943"/>
                    <a:pt x="447" y="1945"/>
                    <a:pt x="450" y="1946"/>
                  </a:cubicBezTo>
                  <a:cubicBezTo>
                    <a:pt x="454" y="1978"/>
                    <a:pt x="461" y="2010"/>
                    <a:pt x="469" y="2041"/>
                  </a:cubicBezTo>
                  <a:cubicBezTo>
                    <a:pt x="518" y="2208"/>
                    <a:pt x="574" y="2368"/>
                    <a:pt x="637" y="2516"/>
                  </a:cubicBezTo>
                  <a:cubicBezTo>
                    <a:pt x="667" y="2587"/>
                    <a:pt x="736" y="2630"/>
                    <a:pt x="809" y="2630"/>
                  </a:cubicBezTo>
                  <a:cubicBezTo>
                    <a:pt x="833" y="2630"/>
                    <a:pt x="858" y="2626"/>
                    <a:pt x="881" y="2615"/>
                  </a:cubicBezTo>
                  <a:cubicBezTo>
                    <a:pt x="977" y="2575"/>
                    <a:pt x="1021" y="2465"/>
                    <a:pt x="981" y="2370"/>
                  </a:cubicBezTo>
                  <a:cubicBezTo>
                    <a:pt x="939" y="2271"/>
                    <a:pt x="900" y="2168"/>
                    <a:pt x="866" y="2059"/>
                  </a:cubicBezTo>
                  <a:lnTo>
                    <a:pt x="869" y="2059"/>
                  </a:lnTo>
                  <a:cubicBezTo>
                    <a:pt x="1019" y="2059"/>
                    <a:pt x="1167" y="2018"/>
                    <a:pt x="1297" y="1943"/>
                  </a:cubicBezTo>
                  <a:cubicBezTo>
                    <a:pt x="1491" y="2534"/>
                    <a:pt x="1800" y="2934"/>
                    <a:pt x="2215" y="3132"/>
                  </a:cubicBezTo>
                  <a:cubicBezTo>
                    <a:pt x="2296" y="3172"/>
                    <a:pt x="2383" y="3203"/>
                    <a:pt x="2473" y="3226"/>
                  </a:cubicBezTo>
                  <a:lnTo>
                    <a:pt x="2383" y="3663"/>
                  </a:lnTo>
                  <a:cubicBezTo>
                    <a:pt x="2261" y="3633"/>
                    <a:pt x="2143" y="3592"/>
                    <a:pt x="2032" y="3539"/>
                  </a:cubicBezTo>
                  <a:cubicBezTo>
                    <a:pt x="1800" y="3430"/>
                    <a:pt x="1593" y="3274"/>
                    <a:pt x="1417" y="3076"/>
                  </a:cubicBezTo>
                  <a:cubicBezTo>
                    <a:pt x="1380" y="3035"/>
                    <a:pt x="1329" y="3014"/>
                    <a:pt x="1277" y="3014"/>
                  </a:cubicBezTo>
                  <a:cubicBezTo>
                    <a:pt x="1233" y="3014"/>
                    <a:pt x="1189" y="3029"/>
                    <a:pt x="1153" y="3061"/>
                  </a:cubicBezTo>
                  <a:cubicBezTo>
                    <a:pt x="1076" y="3130"/>
                    <a:pt x="1069" y="3248"/>
                    <a:pt x="1137" y="3325"/>
                  </a:cubicBezTo>
                  <a:cubicBezTo>
                    <a:pt x="1348" y="3560"/>
                    <a:pt x="1594" y="3747"/>
                    <a:pt x="1872" y="3878"/>
                  </a:cubicBezTo>
                  <a:cubicBezTo>
                    <a:pt x="2012" y="3943"/>
                    <a:pt x="2159" y="3995"/>
                    <a:pt x="2313" y="4031"/>
                  </a:cubicBezTo>
                  <a:cubicBezTo>
                    <a:pt x="2313" y="4096"/>
                    <a:pt x="2333" y="4162"/>
                    <a:pt x="2374" y="4214"/>
                  </a:cubicBezTo>
                  <a:cubicBezTo>
                    <a:pt x="2560" y="4461"/>
                    <a:pt x="2845" y="4596"/>
                    <a:pt x="3139" y="4596"/>
                  </a:cubicBezTo>
                  <a:cubicBezTo>
                    <a:pt x="3213" y="4596"/>
                    <a:pt x="3289" y="4586"/>
                    <a:pt x="3363" y="4569"/>
                  </a:cubicBezTo>
                  <a:cubicBezTo>
                    <a:pt x="3419" y="4720"/>
                    <a:pt x="3483" y="4900"/>
                    <a:pt x="3542" y="5125"/>
                  </a:cubicBezTo>
                  <a:lnTo>
                    <a:pt x="3244" y="5710"/>
                  </a:lnTo>
                  <a:cubicBezTo>
                    <a:pt x="3029" y="5873"/>
                    <a:pt x="1991" y="6718"/>
                    <a:pt x="1146" y="8457"/>
                  </a:cubicBezTo>
                  <a:cubicBezTo>
                    <a:pt x="1101" y="8549"/>
                    <a:pt x="1104" y="8657"/>
                    <a:pt x="1155" y="8746"/>
                  </a:cubicBezTo>
                  <a:cubicBezTo>
                    <a:pt x="1232" y="8883"/>
                    <a:pt x="1404" y="9153"/>
                    <a:pt x="1695" y="9420"/>
                  </a:cubicBezTo>
                  <a:cubicBezTo>
                    <a:pt x="1731" y="9453"/>
                    <a:pt x="1777" y="9470"/>
                    <a:pt x="1822" y="9470"/>
                  </a:cubicBezTo>
                  <a:cubicBezTo>
                    <a:pt x="1872" y="9470"/>
                    <a:pt x="1923" y="9449"/>
                    <a:pt x="1959" y="9410"/>
                  </a:cubicBezTo>
                  <a:cubicBezTo>
                    <a:pt x="2030" y="9333"/>
                    <a:pt x="2024" y="9215"/>
                    <a:pt x="1949" y="9145"/>
                  </a:cubicBezTo>
                  <a:cubicBezTo>
                    <a:pt x="1708" y="8925"/>
                    <a:pt x="1561" y="8700"/>
                    <a:pt x="1497" y="8591"/>
                  </a:cubicBezTo>
                  <a:cubicBezTo>
                    <a:pt x="1561" y="8460"/>
                    <a:pt x="1627" y="8335"/>
                    <a:pt x="1692" y="8216"/>
                  </a:cubicBezTo>
                  <a:cubicBezTo>
                    <a:pt x="2000" y="8614"/>
                    <a:pt x="2632" y="9207"/>
                    <a:pt x="3669" y="9207"/>
                  </a:cubicBezTo>
                  <a:cubicBezTo>
                    <a:pt x="3773" y="9207"/>
                    <a:pt x="3881" y="9202"/>
                    <a:pt x="3991" y="9189"/>
                  </a:cubicBezTo>
                  <a:cubicBezTo>
                    <a:pt x="4881" y="9088"/>
                    <a:pt x="5534" y="8742"/>
                    <a:pt x="6165" y="8408"/>
                  </a:cubicBezTo>
                  <a:cubicBezTo>
                    <a:pt x="6624" y="8165"/>
                    <a:pt x="7059" y="7934"/>
                    <a:pt x="7550" y="7824"/>
                  </a:cubicBezTo>
                  <a:cubicBezTo>
                    <a:pt x="7671" y="7944"/>
                    <a:pt x="7781" y="8053"/>
                    <a:pt x="7876" y="8145"/>
                  </a:cubicBezTo>
                  <a:cubicBezTo>
                    <a:pt x="7897" y="8168"/>
                    <a:pt x="7896" y="8192"/>
                    <a:pt x="7891" y="8208"/>
                  </a:cubicBezTo>
                  <a:cubicBezTo>
                    <a:pt x="7887" y="8223"/>
                    <a:pt x="7874" y="8248"/>
                    <a:pt x="7839" y="8253"/>
                  </a:cubicBezTo>
                  <a:cubicBezTo>
                    <a:pt x="7176" y="8363"/>
                    <a:pt x="6631" y="8646"/>
                    <a:pt x="6053" y="8945"/>
                  </a:cubicBezTo>
                  <a:cubicBezTo>
                    <a:pt x="5398" y="9285"/>
                    <a:pt x="4720" y="9636"/>
                    <a:pt x="3825" y="9735"/>
                  </a:cubicBezTo>
                  <a:cubicBezTo>
                    <a:pt x="3720" y="9747"/>
                    <a:pt x="3617" y="9752"/>
                    <a:pt x="3516" y="9752"/>
                  </a:cubicBezTo>
                  <a:cubicBezTo>
                    <a:pt x="3206" y="9752"/>
                    <a:pt x="2914" y="9697"/>
                    <a:pt x="2643" y="9588"/>
                  </a:cubicBezTo>
                  <a:cubicBezTo>
                    <a:pt x="2620" y="9579"/>
                    <a:pt x="2597" y="9574"/>
                    <a:pt x="2573" y="9574"/>
                  </a:cubicBezTo>
                  <a:cubicBezTo>
                    <a:pt x="2499" y="9574"/>
                    <a:pt x="2429" y="9619"/>
                    <a:pt x="2400" y="9691"/>
                  </a:cubicBezTo>
                  <a:cubicBezTo>
                    <a:pt x="2361" y="9788"/>
                    <a:pt x="2407" y="9897"/>
                    <a:pt x="2503" y="9935"/>
                  </a:cubicBezTo>
                  <a:cubicBezTo>
                    <a:pt x="2677" y="10005"/>
                    <a:pt x="2860" y="10056"/>
                    <a:pt x="3048" y="10088"/>
                  </a:cubicBezTo>
                  <a:cubicBezTo>
                    <a:pt x="2968" y="10673"/>
                    <a:pt x="2783" y="11249"/>
                    <a:pt x="2675" y="11525"/>
                  </a:cubicBezTo>
                  <a:cubicBezTo>
                    <a:pt x="2414" y="11643"/>
                    <a:pt x="2020" y="11799"/>
                    <a:pt x="1606" y="11888"/>
                  </a:cubicBezTo>
                  <a:cubicBezTo>
                    <a:pt x="1403" y="11933"/>
                    <a:pt x="1256" y="12115"/>
                    <a:pt x="1256" y="12325"/>
                  </a:cubicBezTo>
                  <a:cubicBezTo>
                    <a:pt x="1256" y="12570"/>
                    <a:pt x="1456" y="12770"/>
                    <a:pt x="1701" y="12770"/>
                  </a:cubicBezTo>
                  <a:lnTo>
                    <a:pt x="3660" y="12770"/>
                  </a:lnTo>
                  <a:cubicBezTo>
                    <a:pt x="3830" y="12770"/>
                    <a:pt x="3969" y="12633"/>
                    <a:pt x="3969" y="12463"/>
                  </a:cubicBezTo>
                  <a:lnTo>
                    <a:pt x="3969" y="11704"/>
                  </a:lnTo>
                  <a:cubicBezTo>
                    <a:pt x="3969" y="11619"/>
                    <a:pt x="3933" y="11542"/>
                    <a:pt x="3878" y="11487"/>
                  </a:cubicBezTo>
                  <a:cubicBezTo>
                    <a:pt x="3952" y="11252"/>
                    <a:pt x="4038" y="10939"/>
                    <a:pt x="4104" y="10594"/>
                  </a:cubicBezTo>
                  <a:cubicBezTo>
                    <a:pt x="4141" y="10410"/>
                    <a:pt x="4167" y="10231"/>
                    <a:pt x="4185" y="10060"/>
                  </a:cubicBezTo>
                  <a:cubicBezTo>
                    <a:pt x="4636" y="9981"/>
                    <a:pt x="5031" y="9843"/>
                    <a:pt x="5398" y="9682"/>
                  </a:cubicBezTo>
                  <a:cubicBezTo>
                    <a:pt x="5508" y="9839"/>
                    <a:pt x="5632" y="9999"/>
                    <a:pt x="5770" y="10160"/>
                  </a:cubicBezTo>
                  <a:cubicBezTo>
                    <a:pt x="6126" y="10576"/>
                    <a:pt x="6483" y="10900"/>
                    <a:pt x="6670" y="11059"/>
                  </a:cubicBezTo>
                  <a:cubicBezTo>
                    <a:pt x="6669" y="11066"/>
                    <a:pt x="6668" y="11072"/>
                    <a:pt x="6668" y="11078"/>
                  </a:cubicBezTo>
                  <a:cubicBezTo>
                    <a:pt x="6649" y="11363"/>
                    <a:pt x="6600" y="11789"/>
                    <a:pt x="6481" y="12201"/>
                  </a:cubicBezTo>
                  <a:cubicBezTo>
                    <a:pt x="6423" y="12401"/>
                    <a:pt x="6514" y="12618"/>
                    <a:pt x="6697" y="12718"/>
                  </a:cubicBezTo>
                  <a:cubicBezTo>
                    <a:pt x="6765" y="12754"/>
                    <a:pt x="6837" y="12770"/>
                    <a:pt x="6909" y="12770"/>
                  </a:cubicBezTo>
                  <a:cubicBezTo>
                    <a:pt x="7067" y="12770"/>
                    <a:pt x="7222" y="12685"/>
                    <a:pt x="7303" y="12536"/>
                  </a:cubicBezTo>
                  <a:lnTo>
                    <a:pt x="8231" y="10812"/>
                  </a:lnTo>
                  <a:cubicBezTo>
                    <a:pt x="8270" y="10739"/>
                    <a:pt x="8279" y="10656"/>
                    <a:pt x="8256" y="10577"/>
                  </a:cubicBezTo>
                  <a:cubicBezTo>
                    <a:pt x="8232" y="10499"/>
                    <a:pt x="8179" y="10433"/>
                    <a:pt x="8107" y="10394"/>
                  </a:cubicBezTo>
                  <a:lnTo>
                    <a:pt x="7439" y="10034"/>
                  </a:lnTo>
                  <a:cubicBezTo>
                    <a:pt x="7393" y="10010"/>
                    <a:pt x="7343" y="9998"/>
                    <a:pt x="7294" y="9998"/>
                  </a:cubicBezTo>
                  <a:cubicBezTo>
                    <a:pt x="7259" y="9998"/>
                    <a:pt x="7224" y="10004"/>
                    <a:pt x="7191" y="10016"/>
                  </a:cubicBezTo>
                  <a:cubicBezTo>
                    <a:pt x="7003" y="9842"/>
                    <a:pt x="6693" y="9534"/>
                    <a:pt x="6422" y="9175"/>
                  </a:cubicBezTo>
                  <a:cubicBezTo>
                    <a:pt x="6901" y="8930"/>
                    <a:pt x="7368" y="8710"/>
                    <a:pt x="7901" y="8623"/>
                  </a:cubicBezTo>
                  <a:cubicBezTo>
                    <a:pt x="8064" y="8596"/>
                    <a:pt x="8198" y="8480"/>
                    <a:pt x="8248" y="8322"/>
                  </a:cubicBezTo>
                  <a:cubicBezTo>
                    <a:pt x="8297" y="8165"/>
                    <a:pt x="8255" y="7995"/>
                    <a:pt x="8138" y="7879"/>
                  </a:cubicBezTo>
                  <a:cubicBezTo>
                    <a:pt x="7654" y="7404"/>
                    <a:pt x="6747" y="6495"/>
                    <a:pt x="6084" y="5725"/>
                  </a:cubicBezTo>
                  <a:lnTo>
                    <a:pt x="5771" y="5190"/>
                  </a:lnTo>
                  <a:cubicBezTo>
                    <a:pt x="5812" y="5150"/>
                    <a:pt x="5859" y="5098"/>
                    <a:pt x="5909" y="5033"/>
                  </a:cubicBezTo>
                  <a:cubicBezTo>
                    <a:pt x="6021" y="5305"/>
                    <a:pt x="6173" y="5545"/>
                    <a:pt x="6365" y="5749"/>
                  </a:cubicBezTo>
                  <a:lnTo>
                    <a:pt x="6372" y="5756"/>
                  </a:lnTo>
                  <a:cubicBezTo>
                    <a:pt x="6409" y="5796"/>
                    <a:pt x="6458" y="5814"/>
                    <a:pt x="6508" y="5814"/>
                  </a:cubicBezTo>
                  <a:cubicBezTo>
                    <a:pt x="6554" y="5814"/>
                    <a:pt x="6600" y="5798"/>
                    <a:pt x="6636" y="5764"/>
                  </a:cubicBezTo>
                  <a:cubicBezTo>
                    <a:pt x="6712" y="5692"/>
                    <a:pt x="6715" y="5574"/>
                    <a:pt x="6643" y="5499"/>
                  </a:cubicBezTo>
                  <a:lnTo>
                    <a:pt x="6637" y="5493"/>
                  </a:lnTo>
                  <a:cubicBezTo>
                    <a:pt x="6438" y="5281"/>
                    <a:pt x="6289" y="5020"/>
                    <a:pt x="6192" y="4717"/>
                  </a:cubicBezTo>
                  <a:lnTo>
                    <a:pt x="6633" y="4630"/>
                  </a:lnTo>
                  <a:cubicBezTo>
                    <a:pt x="6711" y="4851"/>
                    <a:pt x="6823" y="5039"/>
                    <a:pt x="6968" y="5194"/>
                  </a:cubicBezTo>
                  <a:cubicBezTo>
                    <a:pt x="7284" y="5527"/>
                    <a:pt x="7760" y="5698"/>
                    <a:pt x="8382" y="5700"/>
                  </a:cubicBezTo>
                  <a:cubicBezTo>
                    <a:pt x="8365" y="5777"/>
                    <a:pt x="8359" y="5856"/>
                    <a:pt x="8364" y="5937"/>
                  </a:cubicBezTo>
                  <a:cubicBezTo>
                    <a:pt x="8368" y="6009"/>
                    <a:pt x="8382" y="6080"/>
                    <a:pt x="8404" y="6146"/>
                  </a:cubicBezTo>
                  <a:cubicBezTo>
                    <a:pt x="8401" y="6146"/>
                    <a:pt x="8398" y="6146"/>
                    <a:pt x="8394" y="6146"/>
                  </a:cubicBezTo>
                  <a:cubicBezTo>
                    <a:pt x="7985" y="6146"/>
                    <a:pt x="7622" y="6083"/>
                    <a:pt x="7314" y="5955"/>
                  </a:cubicBezTo>
                  <a:cubicBezTo>
                    <a:pt x="7291" y="5946"/>
                    <a:pt x="7267" y="5942"/>
                    <a:pt x="7244" y="5942"/>
                  </a:cubicBezTo>
                  <a:cubicBezTo>
                    <a:pt x="7170" y="5942"/>
                    <a:pt x="7100" y="5986"/>
                    <a:pt x="7070" y="6058"/>
                  </a:cubicBezTo>
                  <a:cubicBezTo>
                    <a:pt x="7031" y="6153"/>
                    <a:pt x="7077" y="6262"/>
                    <a:pt x="7172" y="6302"/>
                  </a:cubicBezTo>
                  <a:cubicBezTo>
                    <a:pt x="7526" y="6448"/>
                    <a:pt x="7938" y="6521"/>
                    <a:pt x="8397" y="6521"/>
                  </a:cubicBezTo>
                  <a:cubicBezTo>
                    <a:pt x="8446" y="6521"/>
                    <a:pt x="8494" y="6520"/>
                    <a:pt x="8543" y="6518"/>
                  </a:cubicBezTo>
                  <a:cubicBezTo>
                    <a:pt x="8576" y="6517"/>
                    <a:pt x="8608" y="6514"/>
                    <a:pt x="8639" y="6508"/>
                  </a:cubicBezTo>
                  <a:cubicBezTo>
                    <a:pt x="8641" y="6510"/>
                    <a:pt x="8645" y="6512"/>
                    <a:pt x="8647" y="6514"/>
                  </a:cubicBezTo>
                  <a:cubicBezTo>
                    <a:pt x="8806" y="6655"/>
                    <a:pt x="9004" y="6723"/>
                    <a:pt x="9202" y="6723"/>
                  </a:cubicBezTo>
                  <a:cubicBezTo>
                    <a:pt x="9435" y="6723"/>
                    <a:pt x="9667" y="6628"/>
                    <a:pt x="9833" y="6439"/>
                  </a:cubicBezTo>
                  <a:cubicBezTo>
                    <a:pt x="10140" y="6091"/>
                    <a:pt x="10106" y="5560"/>
                    <a:pt x="9759" y="5253"/>
                  </a:cubicBezTo>
                  <a:cubicBezTo>
                    <a:pt x="9604" y="5117"/>
                    <a:pt x="9408" y="5043"/>
                    <a:pt x="9204" y="5043"/>
                  </a:cubicBezTo>
                  <a:cubicBezTo>
                    <a:pt x="9186" y="5043"/>
                    <a:pt x="9168" y="5043"/>
                    <a:pt x="9149" y="5044"/>
                  </a:cubicBezTo>
                  <a:cubicBezTo>
                    <a:pt x="8925" y="5059"/>
                    <a:pt x="8720" y="5158"/>
                    <a:pt x="8572" y="5327"/>
                  </a:cubicBezTo>
                  <a:cubicBezTo>
                    <a:pt x="8555" y="5326"/>
                    <a:pt x="8539" y="5325"/>
                    <a:pt x="8522" y="5325"/>
                  </a:cubicBezTo>
                  <a:cubicBezTo>
                    <a:pt x="8516" y="5325"/>
                    <a:pt x="8510" y="5325"/>
                    <a:pt x="8504" y="5325"/>
                  </a:cubicBezTo>
                  <a:cubicBezTo>
                    <a:pt x="8468" y="5326"/>
                    <a:pt x="8432" y="5327"/>
                    <a:pt x="8397" y="5327"/>
                  </a:cubicBezTo>
                  <a:cubicBezTo>
                    <a:pt x="7874" y="5327"/>
                    <a:pt x="7485" y="5196"/>
                    <a:pt x="7239" y="4937"/>
                  </a:cubicBezTo>
                  <a:cubicBezTo>
                    <a:pt x="7139" y="4830"/>
                    <a:pt x="7058" y="4697"/>
                    <a:pt x="6999" y="4543"/>
                  </a:cubicBezTo>
                  <a:cubicBezTo>
                    <a:pt x="7046" y="4517"/>
                    <a:pt x="7086" y="4479"/>
                    <a:pt x="7113" y="4431"/>
                  </a:cubicBezTo>
                  <a:cubicBezTo>
                    <a:pt x="7241" y="4209"/>
                    <a:pt x="7276" y="3950"/>
                    <a:pt x="7209" y="3701"/>
                  </a:cubicBezTo>
                  <a:cubicBezTo>
                    <a:pt x="7142" y="3453"/>
                    <a:pt x="6982" y="3245"/>
                    <a:pt x="6758" y="3116"/>
                  </a:cubicBezTo>
                  <a:cubicBezTo>
                    <a:pt x="6609" y="3030"/>
                    <a:pt x="6444" y="2989"/>
                    <a:pt x="6280" y="2989"/>
                  </a:cubicBezTo>
                  <a:cubicBezTo>
                    <a:pt x="6217" y="2989"/>
                    <a:pt x="6154" y="2995"/>
                    <a:pt x="6092" y="3007"/>
                  </a:cubicBezTo>
                  <a:cubicBezTo>
                    <a:pt x="5968" y="2847"/>
                    <a:pt x="5810" y="2719"/>
                    <a:pt x="5631" y="2631"/>
                  </a:cubicBezTo>
                  <a:cubicBezTo>
                    <a:pt x="5666" y="2596"/>
                    <a:pt x="5699" y="2557"/>
                    <a:pt x="5730" y="2518"/>
                  </a:cubicBezTo>
                  <a:cubicBezTo>
                    <a:pt x="5873" y="2655"/>
                    <a:pt x="6065" y="2733"/>
                    <a:pt x="6272" y="2733"/>
                  </a:cubicBezTo>
                  <a:cubicBezTo>
                    <a:pt x="6706" y="2733"/>
                    <a:pt x="7059" y="2380"/>
                    <a:pt x="7059" y="1947"/>
                  </a:cubicBezTo>
                  <a:cubicBezTo>
                    <a:pt x="7059" y="1514"/>
                    <a:pt x="6706" y="1160"/>
                    <a:pt x="6272" y="1160"/>
                  </a:cubicBezTo>
                  <a:cubicBezTo>
                    <a:pt x="6262" y="1160"/>
                    <a:pt x="6253" y="1161"/>
                    <a:pt x="6242" y="1161"/>
                  </a:cubicBezTo>
                  <a:cubicBezTo>
                    <a:pt x="6157" y="761"/>
                    <a:pt x="5980" y="519"/>
                    <a:pt x="5859" y="393"/>
                  </a:cubicBezTo>
                  <a:cubicBezTo>
                    <a:pt x="5606" y="133"/>
                    <a:pt x="5259" y="1"/>
                    <a:pt x="48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49"/>
            <p:cNvSpPr/>
            <p:nvPr/>
          </p:nvSpPr>
          <p:spPr>
            <a:xfrm>
              <a:off x="6066775" y="1145650"/>
              <a:ext cx="9625" cy="9575"/>
            </a:xfrm>
            <a:custGeom>
              <a:avLst/>
              <a:gdLst/>
              <a:ahLst/>
              <a:cxnLst/>
              <a:rect l="l" t="t" r="r" b="b"/>
              <a:pathLst>
                <a:path w="385" h="383" extrusionOk="0">
                  <a:moveTo>
                    <a:pt x="191" y="1"/>
                  </a:moveTo>
                  <a:cubicBezTo>
                    <a:pt x="188" y="1"/>
                    <a:pt x="186" y="1"/>
                    <a:pt x="183" y="1"/>
                  </a:cubicBezTo>
                  <a:cubicBezTo>
                    <a:pt x="81" y="6"/>
                    <a:pt x="1" y="93"/>
                    <a:pt x="5" y="197"/>
                  </a:cubicBezTo>
                  <a:lnTo>
                    <a:pt x="6" y="204"/>
                  </a:lnTo>
                  <a:cubicBezTo>
                    <a:pt x="10" y="305"/>
                    <a:pt x="93" y="382"/>
                    <a:pt x="193" y="382"/>
                  </a:cubicBezTo>
                  <a:lnTo>
                    <a:pt x="201" y="382"/>
                  </a:lnTo>
                  <a:cubicBezTo>
                    <a:pt x="305" y="378"/>
                    <a:pt x="384" y="290"/>
                    <a:pt x="379" y="187"/>
                  </a:cubicBezTo>
                  <a:lnTo>
                    <a:pt x="379" y="179"/>
                  </a:lnTo>
                  <a:cubicBezTo>
                    <a:pt x="374" y="79"/>
                    <a:pt x="29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49"/>
            <p:cNvSpPr/>
            <p:nvPr/>
          </p:nvSpPr>
          <p:spPr>
            <a:xfrm>
              <a:off x="6066725" y="1165625"/>
              <a:ext cx="9625" cy="9575"/>
            </a:xfrm>
            <a:custGeom>
              <a:avLst/>
              <a:gdLst/>
              <a:ahLst/>
              <a:cxnLst/>
              <a:rect l="l" t="t" r="r" b="b"/>
              <a:pathLst>
                <a:path w="385" h="383" extrusionOk="0">
                  <a:moveTo>
                    <a:pt x="191" y="1"/>
                  </a:moveTo>
                  <a:cubicBezTo>
                    <a:pt x="188" y="1"/>
                    <a:pt x="186" y="1"/>
                    <a:pt x="183" y="1"/>
                  </a:cubicBezTo>
                  <a:cubicBezTo>
                    <a:pt x="81" y="6"/>
                    <a:pt x="1" y="93"/>
                    <a:pt x="5" y="197"/>
                  </a:cubicBezTo>
                  <a:lnTo>
                    <a:pt x="6" y="204"/>
                  </a:lnTo>
                  <a:cubicBezTo>
                    <a:pt x="10" y="305"/>
                    <a:pt x="93" y="382"/>
                    <a:pt x="193" y="382"/>
                  </a:cubicBezTo>
                  <a:lnTo>
                    <a:pt x="201" y="382"/>
                  </a:lnTo>
                  <a:cubicBezTo>
                    <a:pt x="304" y="378"/>
                    <a:pt x="384" y="290"/>
                    <a:pt x="379" y="188"/>
                  </a:cubicBezTo>
                  <a:lnTo>
                    <a:pt x="379" y="179"/>
                  </a:lnTo>
                  <a:cubicBezTo>
                    <a:pt x="374" y="79"/>
                    <a:pt x="291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49"/>
            <p:cNvSpPr/>
            <p:nvPr/>
          </p:nvSpPr>
          <p:spPr>
            <a:xfrm>
              <a:off x="6076325" y="1155675"/>
              <a:ext cx="9600" cy="9575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2" y="1"/>
                  </a:moveTo>
                  <a:cubicBezTo>
                    <a:pt x="189" y="1"/>
                    <a:pt x="186" y="1"/>
                    <a:pt x="183" y="1"/>
                  </a:cubicBezTo>
                  <a:cubicBezTo>
                    <a:pt x="79" y="6"/>
                    <a:pt x="0" y="94"/>
                    <a:pt x="5" y="197"/>
                  </a:cubicBezTo>
                  <a:lnTo>
                    <a:pt x="5" y="204"/>
                  </a:lnTo>
                  <a:cubicBezTo>
                    <a:pt x="11" y="305"/>
                    <a:pt x="92" y="382"/>
                    <a:pt x="192" y="382"/>
                  </a:cubicBezTo>
                  <a:cubicBezTo>
                    <a:pt x="195" y="382"/>
                    <a:pt x="198" y="382"/>
                    <a:pt x="201" y="381"/>
                  </a:cubicBezTo>
                  <a:cubicBezTo>
                    <a:pt x="305" y="377"/>
                    <a:pt x="384" y="289"/>
                    <a:pt x="378" y="185"/>
                  </a:cubicBezTo>
                  <a:lnTo>
                    <a:pt x="378" y="179"/>
                  </a:lnTo>
                  <a:cubicBezTo>
                    <a:pt x="373" y="79"/>
                    <a:pt x="291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49"/>
            <p:cNvSpPr/>
            <p:nvPr/>
          </p:nvSpPr>
          <p:spPr>
            <a:xfrm>
              <a:off x="6057175" y="1155625"/>
              <a:ext cx="9650" cy="9575"/>
            </a:xfrm>
            <a:custGeom>
              <a:avLst/>
              <a:gdLst/>
              <a:ahLst/>
              <a:cxnLst/>
              <a:rect l="l" t="t" r="r" b="b"/>
              <a:pathLst>
                <a:path w="386" h="383" extrusionOk="0">
                  <a:moveTo>
                    <a:pt x="192" y="1"/>
                  </a:moveTo>
                  <a:cubicBezTo>
                    <a:pt x="189" y="1"/>
                    <a:pt x="186" y="1"/>
                    <a:pt x="183" y="1"/>
                  </a:cubicBezTo>
                  <a:cubicBezTo>
                    <a:pt x="80" y="6"/>
                    <a:pt x="0" y="94"/>
                    <a:pt x="6" y="198"/>
                  </a:cubicBezTo>
                  <a:lnTo>
                    <a:pt x="7" y="205"/>
                  </a:lnTo>
                  <a:cubicBezTo>
                    <a:pt x="12" y="305"/>
                    <a:pt x="95" y="382"/>
                    <a:pt x="193" y="382"/>
                  </a:cubicBezTo>
                  <a:cubicBezTo>
                    <a:pt x="196" y="382"/>
                    <a:pt x="199" y="382"/>
                    <a:pt x="204" y="381"/>
                  </a:cubicBezTo>
                  <a:cubicBezTo>
                    <a:pt x="306" y="376"/>
                    <a:pt x="386" y="288"/>
                    <a:pt x="380" y="185"/>
                  </a:cubicBezTo>
                  <a:lnTo>
                    <a:pt x="380" y="178"/>
                  </a:lnTo>
                  <a:cubicBezTo>
                    <a:pt x="375" y="78"/>
                    <a:pt x="292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49"/>
            <p:cNvSpPr/>
            <p:nvPr/>
          </p:nvSpPr>
          <p:spPr>
            <a:xfrm>
              <a:off x="5871875" y="1217850"/>
              <a:ext cx="9600" cy="9575"/>
            </a:xfrm>
            <a:custGeom>
              <a:avLst/>
              <a:gdLst/>
              <a:ahLst/>
              <a:cxnLst/>
              <a:rect l="l" t="t" r="r" b="b"/>
              <a:pathLst>
                <a:path w="384" h="383" extrusionOk="0">
                  <a:moveTo>
                    <a:pt x="192" y="1"/>
                  </a:moveTo>
                  <a:cubicBezTo>
                    <a:pt x="189" y="1"/>
                    <a:pt x="186" y="1"/>
                    <a:pt x="183" y="1"/>
                  </a:cubicBezTo>
                  <a:cubicBezTo>
                    <a:pt x="80" y="5"/>
                    <a:pt x="0" y="93"/>
                    <a:pt x="5" y="196"/>
                  </a:cubicBezTo>
                  <a:lnTo>
                    <a:pt x="6" y="203"/>
                  </a:lnTo>
                  <a:cubicBezTo>
                    <a:pt x="10" y="304"/>
                    <a:pt x="93" y="383"/>
                    <a:pt x="192" y="383"/>
                  </a:cubicBezTo>
                  <a:cubicBezTo>
                    <a:pt x="194" y="383"/>
                    <a:pt x="197" y="383"/>
                    <a:pt x="200" y="382"/>
                  </a:cubicBezTo>
                  <a:cubicBezTo>
                    <a:pt x="304" y="377"/>
                    <a:pt x="384" y="289"/>
                    <a:pt x="379" y="187"/>
                  </a:cubicBezTo>
                  <a:lnTo>
                    <a:pt x="379" y="179"/>
                  </a:lnTo>
                  <a:cubicBezTo>
                    <a:pt x="374" y="79"/>
                    <a:pt x="292" y="1"/>
                    <a:pt x="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49"/>
            <p:cNvSpPr/>
            <p:nvPr/>
          </p:nvSpPr>
          <p:spPr>
            <a:xfrm>
              <a:off x="5871825" y="1237850"/>
              <a:ext cx="9600" cy="9550"/>
            </a:xfrm>
            <a:custGeom>
              <a:avLst/>
              <a:gdLst/>
              <a:ahLst/>
              <a:cxnLst/>
              <a:rect l="l" t="t" r="r" b="b"/>
              <a:pathLst>
                <a:path w="384" h="382" extrusionOk="0">
                  <a:moveTo>
                    <a:pt x="192" y="0"/>
                  </a:moveTo>
                  <a:cubicBezTo>
                    <a:pt x="189" y="0"/>
                    <a:pt x="186" y="0"/>
                    <a:pt x="183" y="0"/>
                  </a:cubicBezTo>
                  <a:cubicBezTo>
                    <a:pt x="80" y="4"/>
                    <a:pt x="0" y="92"/>
                    <a:pt x="5" y="195"/>
                  </a:cubicBezTo>
                  <a:lnTo>
                    <a:pt x="6" y="202"/>
                  </a:lnTo>
                  <a:cubicBezTo>
                    <a:pt x="10" y="303"/>
                    <a:pt x="93" y="382"/>
                    <a:pt x="192" y="382"/>
                  </a:cubicBezTo>
                  <a:cubicBezTo>
                    <a:pt x="194" y="382"/>
                    <a:pt x="197" y="382"/>
                    <a:pt x="200" y="381"/>
                  </a:cubicBezTo>
                  <a:cubicBezTo>
                    <a:pt x="304" y="376"/>
                    <a:pt x="384" y="288"/>
                    <a:pt x="379" y="186"/>
                  </a:cubicBezTo>
                  <a:lnTo>
                    <a:pt x="379" y="179"/>
                  </a:lnTo>
                  <a:cubicBezTo>
                    <a:pt x="374" y="78"/>
                    <a:pt x="292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49"/>
            <p:cNvSpPr/>
            <p:nvPr/>
          </p:nvSpPr>
          <p:spPr>
            <a:xfrm>
              <a:off x="5881375" y="1227875"/>
              <a:ext cx="9650" cy="9550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193" y="0"/>
                  </a:moveTo>
                  <a:cubicBezTo>
                    <a:pt x="190" y="0"/>
                    <a:pt x="186" y="0"/>
                    <a:pt x="183" y="0"/>
                  </a:cubicBezTo>
                  <a:cubicBezTo>
                    <a:pt x="81" y="6"/>
                    <a:pt x="1" y="95"/>
                    <a:pt x="6" y="197"/>
                  </a:cubicBezTo>
                  <a:lnTo>
                    <a:pt x="7" y="204"/>
                  </a:lnTo>
                  <a:cubicBezTo>
                    <a:pt x="12" y="304"/>
                    <a:pt x="94" y="382"/>
                    <a:pt x="194" y="382"/>
                  </a:cubicBezTo>
                  <a:lnTo>
                    <a:pt x="203" y="382"/>
                  </a:lnTo>
                  <a:cubicBezTo>
                    <a:pt x="307" y="375"/>
                    <a:pt x="385" y="287"/>
                    <a:pt x="380" y="185"/>
                  </a:cubicBezTo>
                  <a:lnTo>
                    <a:pt x="380" y="177"/>
                  </a:lnTo>
                  <a:cubicBezTo>
                    <a:pt x="375" y="78"/>
                    <a:pt x="292" y="0"/>
                    <a:pt x="1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49"/>
            <p:cNvSpPr/>
            <p:nvPr/>
          </p:nvSpPr>
          <p:spPr>
            <a:xfrm>
              <a:off x="5862275" y="1227800"/>
              <a:ext cx="9625" cy="9575"/>
            </a:xfrm>
            <a:custGeom>
              <a:avLst/>
              <a:gdLst/>
              <a:ahLst/>
              <a:cxnLst/>
              <a:rect l="l" t="t" r="r" b="b"/>
              <a:pathLst>
                <a:path w="385" h="383" extrusionOk="0">
                  <a:moveTo>
                    <a:pt x="193" y="1"/>
                  </a:moveTo>
                  <a:cubicBezTo>
                    <a:pt x="190" y="1"/>
                    <a:pt x="187" y="1"/>
                    <a:pt x="183" y="1"/>
                  </a:cubicBezTo>
                  <a:cubicBezTo>
                    <a:pt x="80" y="6"/>
                    <a:pt x="0" y="94"/>
                    <a:pt x="5" y="198"/>
                  </a:cubicBezTo>
                  <a:lnTo>
                    <a:pt x="6" y="204"/>
                  </a:lnTo>
                  <a:cubicBezTo>
                    <a:pt x="10" y="305"/>
                    <a:pt x="93" y="383"/>
                    <a:pt x="193" y="383"/>
                  </a:cubicBezTo>
                  <a:lnTo>
                    <a:pt x="202" y="383"/>
                  </a:lnTo>
                  <a:cubicBezTo>
                    <a:pt x="305" y="377"/>
                    <a:pt x="384" y="289"/>
                    <a:pt x="379" y="187"/>
                  </a:cubicBezTo>
                  <a:lnTo>
                    <a:pt x="379" y="179"/>
                  </a:lnTo>
                  <a:cubicBezTo>
                    <a:pt x="374" y="79"/>
                    <a:pt x="291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object 3"/>
          <p:cNvSpPr txBox="1">
            <a:spLocks noGrp="1"/>
          </p:cNvSpPr>
          <p:nvPr>
            <p:ph type="title"/>
          </p:nvPr>
        </p:nvSpPr>
        <p:spPr>
          <a:xfrm>
            <a:off x="1371965" y="639678"/>
            <a:ext cx="7169784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0" dirty="0">
                <a:solidFill>
                  <a:srgbClr val="F1F1F1"/>
                </a:solidFill>
                <a:latin typeface="Broadway" panose="04040905080B02020502" pitchFamily="82" charset="0"/>
              </a:rPr>
              <a:t>CAUSAS</a:t>
            </a:r>
            <a:r>
              <a:rPr sz="3200" spc="20" dirty="0">
                <a:solidFill>
                  <a:srgbClr val="F1F1F1"/>
                </a:solidFill>
                <a:latin typeface="Broadway" panose="04040905080B02020502" pitchFamily="82" charset="0"/>
              </a:rPr>
              <a:t> </a:t>
            </a:r>
            <a:r>
              <a:rPr sz="3200" spc="-5" dirty="0">
                <a:solidFill>
                  <a:srgbClr val="F1F1F1"/>
                </a:solidFill>
                <a:latin typeface="Broadway" panose="04040905080B02020502" pitchFamily="82" charset="0"/>
              </a:rPr>
              <a:t>DE</a:t>
            </a:r>
            <a:r>
              <a:rPr sz="3200" dirty="0">
                <a:solidFill>
                  <a:srgbClr val="F1F1F1"/>
                </a:solidFill>
                <a:latin typeface="Broadway" panose="04040905080B02020502" pitchFamily="82" charset="0"/>
              </a:rPr>
              <a:t> </a:t>
            </a:r>
            <a:r>
              <a:rPr sz="3200" spc="-5" dirty="0">
                <a:solidFill>
                  <a:srgbClr val="F1F1F1"/>
                </a:solidFill>
                <a:latin typeface="Broadway" panose="04040905080B02020502" pitchFamily="82" charset="0"/>
              </a:rPr>
              <a:t>LA</a:t>
            </a:r>
            <a:r>
              <a:rPr sz="3200" spc="-10" dirty="0">
                <a:solidFill>
                  <a:srgbClr val="F1F1F1"/>
                </a:solidFill>
                <a:latin typeface="Broadway" panose="04040905080B02020502" pitchFamily="82" charset="0"/>
              </a:rPr>
              <a:t> </a:t>
            </a:r>
            <a:r>
              <a:rPr sz="3200" spc="-5" dirty="0">
                <a:solidFill>
                  <a:srgbClr val="F1F1F1"/>
                </a:solidFill>
                <a:latin typeface="Broadway" panose="04040905080B02020502" pitchFamily="82" charset="0"/>
              </a:rPr>
              <a:t>INDEPENDENCIA</a:t>
            </a:r>
            <a:endParaRPr sz="3200" dirty="0">
              <a:latin typeface="Broadway" panose="04040905080B02020502" pitchFamily="82" charset="0"/>
            </a:endParaRPr>
          </a:p>
        </p:txBody>
      </p:sp>
      <p:sp>
        <p:nvSpPr>
          <p:cNvPr id="47" name="object 4"/>
          <p:cNvSpPr txBox="1"/>
          <p:nvPr/>
        </p:nvSpPr>
        <p:spPr>
          <a:xfrm>
            <a:off x="166446" y="1494404"/>
            <a:ext cx="8977553" cy="20182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>
              <a:lnSpc>
                <a:spcPct val="120600"/>
              </a:lnSpc>
              <a:spcBef>
                <a:spcPts val="100"/>
              </a:spcBef>
            </a:pPr>
            <a:r>
              <a:rPr sz="26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Las</a:t>
            </a:r>
            <a:r>
              <a:rPr sz="2600" spc="7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causas</a:t>
            </a:r>
            <a:r>
              <a:rPr sz="2600" spc="6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</a:t>
            </a:r>
            <a:r>
              <a:rPr sz="2600" spc="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factores</a:t>
            </a:r>
            <a:r>
              <a:rPr sz="2600" spc="7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sz="2600" spc="7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llevaron</a:t>
            </a:r>
            <a:r>
              <a:rPr sz="2600" spc="7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al</a:t>
            </a:r>
            <a:r>
              <a:rPr sz="2600" spc="1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proceso</a:t>
            </a:r>
            <a:r>
              <a:rPr sz="2600" spc="8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600" spc="7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independencia</a:t>
            </a:r>
            <a:r>
              <a:rPr sz="2600" spc="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son </a:t>
            </a:r>
            <a:r>
              <a:rPr sz="2600" spc="-57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variadas.</a:t>
            </a:r>
            <a:endParaRPr sz="26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12700" marR="5080">
              <a:lnSpc>
                <a:spcPct val="119900"/>
              </a:lnSpc>
              <a:spcBef>
                <a:spcPts val="620"/>
              </a:spcBef>
              <a:tabLst>
                <a:tab pos="1661160" algn="l"/>
                <a:tab pos="2631440" algn="l"/>
                <a:tab pos="3114675" algn="l"/>
                <a:tab pos="4813935" algn="l"/>
                <a:tab pos="5398135" algn="l"/>
                <a:tab pos="6727190" algn="l"/>
                <a:tab pos="7727950" algn="l"/>
                <a:tab pos="8134350" algn="l"/>
              </a:tabLst>
            </a:pP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</a:t>
            </a:r>
            <a:r>
              <a:rPr sz="2600" spc="-4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</a:t>
            </a:r>
            <a:r>
              <a:rPr sz="2600" spc="-1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v</a:t>
            </a:r>
            <a:r>
              <a:rPr sz="2600" spc="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luc</a:t>
            </a:r>
            <a:r>
              <a:rPr sz="2600" spc="-6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an</a:t>
            </a:r>
            <a:r>
              <a:rPr lang="es-CL"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3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600" spc="-3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</a:t>
            </a:r>
            <a:r>
              <a:rPr sz="2600" spc="-1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</a:t>
            </a:r>
            <a:r>
              <a:rPr lang="es-CL"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</a:t>
            </a:r>
            <a:r>
              <a:rPr lang="es-CL"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2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</a:t>
            </a:r>
            <a:r>
              <a:rPr sz="2600" spc="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</a:t>
            </a:r>
            <a:r>
              <a:rPr sz="2600" spc="-2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</a:t>
            </a:r>
            <a:r>
              <a:rPr sz="2600" spc="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ine</a:t>
            </a:r>
            <a:r>
              <a:rPr sz="2600" spc="-1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</a:t>
            </a:r>
            <a:r>
              <a:rPr sz="2600" spc="-1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</a:t>
            </a:r>
            <a:r>
              <a:rPr lang="es-CL"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1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</a:t>
            </a:r>
            <a:r>
              <a:rPr lang="es-CL"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2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g</a:t>
            </a:r>
            <a:r>
              <a:rPr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</a:t>
            </a:r>
            <a:r>
              <a:rPr sz="2600" spc="1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</a:t>
            </a:r>
            <a:r>
              <a:rPr sz="2600" spc="-6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</a:t>
            </a:r>
            <a:r>
              <a:rPr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al,</a:t>
            </a:r>
            <a:r>
              <a:rPr lang="es-CL"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2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</a:t>
            </a:r>
            <a:r>
              <a:rPr sz="2600" spc="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mo</a:t>
            </a:r>
            <a:r>
              <a:rPr lang="es-CL"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lang="es-CL"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he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</a:t>
            </a:r>
            <a:r>
              <a:rPr sz="2600" spc="-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h</a:t>
            </a:r>
            <a:r>
              <a:rPr sz="2600" spc="5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</a:t>
            </a:r>
            <a:r>
              <a:rPr sz="2600" dirty="0" err="1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</a:t>
            </a:r>
            <a:r>
              <a:rPr sz="260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 </a:t>
            </a:r>
            <a:r>
              <a:rPr sz="26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puntuales </a:t>
            </a:r>
            <a:r>
              <a:rPr sz="26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ocurridos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</a:t>
            </a:r>
            <a:r>
              <a:rPr sz="26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nuestro</a:t>
            </a:r>
            <a:r>
              <a:rPr sz="26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país.</a:t>
            </a:r>
            <a:endParaRPr sz="26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  <p:sp>
        <p:nvSpPr>
          <p:cNvPr id="48" name="object 5"/>
          <p:cNvSpPr txBox="1"/>
          <p:nvPr/>
        </p:nvSpPr>
        <p:spPr>
          <a:xfrm>
            <a:off x="781209" y="3487830"/>
            <a:ext cx="359410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lo</a:t>
            </a:r>
            <a:r>
              <a:rPr sz="26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sz="26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diremos,</a:t>
            </a: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que</a:t>
            </a:r>
            <a:r>
              <a:rPr sz="26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6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</a:t>
            </a:r>
            <a:endParaRPr sz="26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  <p:sp>
        <p:nvSpPr>
          <p:cNvPr id="49" name="object 6"/>
          <p:cNvSpPr txBox="1"/>
          <p:nvPr/>
        </p:nvSpPr>
        <p:spPr>
          <a:xfrm>
            <a:off x="4384927" y="3506245"/>
            <a:ext cx="1732280" cy="384721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3010"/>
              </a:lnSpc>
            </a:pPr>
            <a:r>
              <a:rPr sz="26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multicausal.</a:t>
            </a:r>
            <a:endParaRPr sz="26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3"/>
          <p:cNvSpPr txBox="1">
            <a:spLocks noGrp="1"/>
          </p:cNvSpPr>
          <p:nvPr>
            <p:ph type="title"/>
          </p:nvPr>
        </p:nvSpPr>
        <p:spPr>
          <a:xfrm>
            <a:off x="1913860" y="239631"/>
            <a:ext cx="5641073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60" dirty="0">
                <a:solidFill>
                  <a:srgbClr val="F1F1F1"/>
                </a:solidFill>
                <a:latin typeface="Broadway" panose="04040905080B02020502" pitchFamily="82" charset="0"/>
                <a:cs typeface="Calibri"/>
              </a:rPr>
              <a:t>FACTORES</a:t>
            </a:r>
            <a:r>
              <a:rPr sz="3200" b="1" spc="-90" dirty="0">
                <a:solidFill>
                  <a:srgbClr val="F1F1F1"/>
                </a:solidFill>
                <a:latin typeface="Broadway" panose="04040905080B02020502" pitchFamily="82" charset="0"/>
                <a:cs typeface="Calibri"/>
              </a:rPr>
              <a:t> </a:t>
            </a:r>
            <a:r>
              <a:rPr sz="3200" b="1" dirty="0">
                <a:solidFill>
                  <a:srgbClr val="F1F1F1"/>
                </a:solidFill>
                <a:latin typeface="Broadway" panose="04040905080B02020502" pitchFamily="82" charset="0"/>
                <a:cs typeface="Calibri"/>
              </a:rPr>
              <a:t>EXTERNOS</a:t>
            </a:r>
            <a:endParaRPr sz="3200" dirty="0">
              <a:latin typeface="Broadway" panose="04040905080B02020502" pitchFamily="82" charset="0"/>
              <a:cs typeface="Calibri"/>
            </a:endParaRPr>
          </a:p>
        </p:txBody>
      </p:sp>
      <p:sp>
        <p:nvSpPr>
          <p:cNvPr id="8" name="object 4"/>
          <p:cNvSpPr txBox="1"/>
          <p:nvPr/>
        </p:nvSpPr>
        <p:spPr>
          <a:xfrm>
            <a:off x="127589" y="839971"/>
            <a:ext cx="8899453" cy="37676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22555" indent="-343535">
              <a:lnSpc>
                <a:spcPct val="100000"/>
              </a:lnSpc>
              <a:spcBef>
                <a:spcPts val="100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Independencia</a:t>
            </a:r>
            <a:r>
              <a:rPr sz="2800" spc="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Estados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Unidos,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junto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sus ideas </a:t>
            </a:r>
            <a:r>
              <a:rPr sz="2800" spc="-7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libertad.</a:t>
            </a:r>
            <a:endParaRPr sz="28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5080" indent="-343535">
              <a:lnSpc>
                <a:spcPct val="100000"/>
              </a:lnSpc>
              <a:spcBef>
                <a:spcPts val="76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Ideas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Ilustración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llegaban</a:t>
            </a:r>
            <a:r>
              <a:rPr sz="2800" spc="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Chile,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donde</a:t>
            </a:r>
            <a:r>
              <a:rPr sz="2800" spc="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 </a:t>
            </a:r>
            <a:r>
              <a:rPr sz="2800" spc="-7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razón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confianza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individuo</a:t>
            </a:r>
            <a:r>
              <a:rPr sz="2800" spc="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prevalece.</a:t>
            </a:r>
            <a:endParaRPr sz="28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628015" indent="-343535">
              <a:lnSpc>
                <a:spcPct val="100000"/>
              </a:lnSpc>
              <a:spcBef>
                <a:spcPts val="780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Ideas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revolución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francesa,</a:t>
            </a:r>
            <a:r>
              <a:rPr sz="28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apoyaban</a:t>
            </a:r>
            <a:r>
              <a:rPr sz="2800" spc="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800" spc="-7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nacionalismo.</a:t>
            </a:r>
          </a:p>
          <a:p>
            <a:pPr marL="355600" marR="43815" indent="-343535">
              <a:lnSpc>
                <a:spcPct val="100000"/>
              </a:lnSpc>
              <a:spcBef>
                <a:spcPts val="76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Oposición</a:t>
            </a:r>
            <a:r>
              <a:rPr sz="2800" spc="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 la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invasión</a:t>
            </a:r>
            <a:r>
              <a:rPr sz="2800" spc="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napoleónica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parte</a:t>
            </a:r>
            <a:r>
              <a:rPr sz="2800" spc="-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los </a:t>
            </a:r>
            <a:r>
              <a:rPr sz="2800" spc="-7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españoles.</a:t>
            </a:r>
          </a:p>
        </p:txBody>
      </p:sp>
    </p:spTree>
    <p:extLst>
      <p:ext uri="{BB962C8B-B14F-4D97-AF65-F5344CB8AC3E}">
        <p14:creationId xmlns:p14="http://schemas.microsoft.com/office/powerpoint/2010/main" val="18529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object 3"/>
          <p:cNvSpPr txBox="1">
            <a:spLocks noGrp="1"/>
          </p:cNvSpPr>
          <p:nvPr>
            <p:ph type="title"/>
          </p:nvPr>
        </p:nvSpPr>
        <p:spPr>
          <a:xfrm>
            <a:off x="1701209" y="462915"/>
            <a:ext cx="5836241" cy="51809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60" dirty="0">
                <a:solidFill>
                  <a:srgbClr val="F1F1F1"/>
                </a:solidFill>
                <a:latin typeface="Broadway" panose="04040905080B02020502" pitchFamily="82" charset="0"/>
              </a:rPr>
              <a:t>FACTORES</a:t>
            </a:r>
            <a:r>
              <a:rPr sz="3200" spc="-45" dirty="0">
                <a:solidFill>
                  <a:srgbClr val="F1F1F1"/>
                </a:solidFill>
                <a:latin typeface="Broadway" panose="04040905080B02020502" pitchFamily="82" charset="0"/>
              </a:rPr>
              <a:t> </a:t>
            </a:r>
            <a:r>
              <a:rPr sz="3200" spc="-5" dirty="0">
                <a:solidFill>
                  <a:srgbClr val="F1F1F1"/>
                </a:solidFill>
                <a:latin typeface="Broadway" panose="04040905080B02020502" pitchFamily="82" charset="0"/>
              </a:rPr>
              <a:t>INTERNOS</a:t>
            </a:r>
            <a:endParaRPr sz="3200" dirty="0">
              <a:latin typeface="Broadway" panose="04040905080B02020502" pitchFamily="82" charset="0"/>
            </a:endParaRPr>
          </a:p>
        </p:txBody>
      </p:sp>
      <p:sp>
        <p:nvSpPr>
          <p:cNvPr id="40" name="object 4"/>
          <p:cNvSpPr txBox="1"/>
          <p:nvPr/>
        </p:nvSpPr>
        <p:spPr>
          <a:xfrm>
            <a:off x="0" y="981006"/>
            <a:ext cx="9060815" cy="3807837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355600" marR="188595" indent="-343535">
              <a:lnSpc>
                <a:spcPts val="3440"/>
              </a:lnSpc>
              <a:spcBef>
                <a:spcPts val="54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Descontento</a:t>
            </a:r>
            <a:r>
              <a:rPr sz="28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Criollo</a:t>
            </a:r>
            <a:r>
              <a:rPr sz="28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porque</a:t>
            </a:r>
            <a:r>
              <a:rPr sz="2800" spc="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no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podían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participar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</a:t>
            </a:r>
            <a:r>
              <a:rPr sz="2800" spc="-7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cargos</a:t>
            </a:r>
            <a:r>
              <a:rPr sz="28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políticos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importante</a:t>
            </a:r>
            <a:endParaRPr sz="28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5080" indent="-343535">
              <a:lnSpc>
                <a:spcPct val="89900"/>
              </a:lnSpc>
              <a:spcBef>
                <a:spcPts val="74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falta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libertad comercial que empobrecía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al país </a:t>
            </a:r>
            <a:r>
              <a:rPr sz="2800" spc="-7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cada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vez</a:t>
            </a:r>
            <a:r>
              <a:rPr sz="28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más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lo</a:t>
            </a:r>
            <a:r>
              <a:rPr sz="2800" spc="2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convertía</a:t>
            </a:r>
            <a:r>
              <a:rPr sz="28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una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dependencia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España.</a:t>
            </a:r>
          </a:p>
          <a:p>
            <a:pPr marL="355600" marR="379730" indent="-343535">
              <a:lnSpc>
                <a:spcPts val="3460"/>
              </a:lnSpc>
              <a:spcBef>
                <a:spcPts val="810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</a:t>
            </a:r>
            <a:r>
              <a:rPr sz="2800" spc="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identidad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criolla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que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cada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vez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</a:t>
            </a:r>
            <a:r>
              <a:rPr sz="2800" spc="-1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sentían</a:t>
            </a:r>
            <a:r>
              <a:rPr sz="28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menos </a:t>
            </a:r>
            <a:r>
              <a:rPr sz="2800" spc="-7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identificados</a:t>
            </a:r>
            <a:r>
              <a:rPr sz="28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</a:t>
            </a:r>
            <a:r>
              <a:rPr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España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y más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por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Chile.</a:t>
            </a:r>
            <a:endParaRPr sz="28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932815" indent="-343535">
              <a:lnSpc>
                <a:spcPts val="3460"/>
              </a:lnSpc>
              <a:spcBef>
                <a:spcPts val="765"/>
              </a:spcBef>
              <a:buFont typeface="Wingdings"/>
              <a:buChar char="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 </a:t>
            </a:r>
            <a:r>
              <a:rPr sz="2800" spc="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mal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gobierno de Francisco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Antonio 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García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Carrasco</a:t>
            </a:r>
            <a:r>
              <a:rPr sz="2800" spc="-3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(último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gobernante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español</a:t>
            </a:r>
            <a:r>
              <a:rPr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Chile</a:t>
            </a:r>
            <a:r>
              <a:rPr sz="3200" dirty="0">
                <a:solidFill>
                  <a:srgbClr val="F1F1F1"/>
                </a:solidFill>
                <a:latin typeface="Calibri"/>
                <a:cs typeface="Calibri"/>
              </a:rPr>
              <a:t>).</a:t>
            </a:r>
            <a:endParaRPr sz="32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54"/>
          <p:cNvPicPr preferRelativeResize="0"/>
          <p:nvPr/>
        </p:nvPicPr>
        <p:blipFill rotWithShape="1">
          <a:blip r:embed="rId3">
            <a:alphaModFix/>
          </a:blip>
          <a:srcRect l="21311" t="21540" r="25275" b="27051"/>
          <a:stretch/>
        </p:blipFill>
        <p:spPr>
          <a:xfrm>
            <a:off x="6894675" y="1329500"/>
            <a:ext cx="1175250" cy="11310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3"/>
          <p:cNvSpPr txBox="1">
            <a:spLocks noGrp="1"/>
          </p:cNvSpPr>
          <p:nvPr>
            <p:ph type="title"/>
          </p:nvPr>
        </p:nvSpPr>
        <p:spPr>
          <a:xfrm>
            <a:off x="2468969" y="817704"/>
            <a:ext cx="274098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heavy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Broadway" panose="04040905080B02020502" pitchFamily="82" charset="0"/>
                <a:cs typeface="Calibri"/>
              </a:rPr>
              <a:t>Act</a:t>
            </a:r>
            <a:r>
              <a:rPr sz="3600" b="1" u="heavy" spc="-1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Broadway" panose="04040905080B02020502" pitchFamily="82" charset="0"/>
                <a:cs typeface="Calibri"/>
              </a:rPr>
              <a:t>i</a:t>
            </a:r>
            <a:r>
              <a:rPr sz="3600" b="1" u="heavy" spc="-5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Broadway" panose="04040905080B02020502" pitchFamily="82" charset="0"/>
                <a:cs typeface="Calibri"/>
              </a:rPr>
              <a:t>vidad</a:t>
            </a:r>
            <a:endParaRPr sz="3600" dirty="0">
              <a:solidFill>
                <a:schemeClr val="bg1"/>
              </a:solidFill>
              <a:latin typeface="Broadway" panose="04040905080B02020502" pitchFamily="82" charset="0"/>
              <a:cs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1521934"/>
            <a:ext cx="8537943" cy="2272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marR="158750" indent="-343535" algn="just">
              <a:spcBef>
                <a:spcPts val="100"/>
              </a:spcBef>
              <a:buFont typeface="Arial MT"/>
              <a:buChar char="•"/>
              <a:tabLst>
                <a:tab pos="356235" algn="l"/>
              </a:tabLst>
            </a:pPr>
            <a:r>
              <a:rPr lang="es-MX"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Realiza </a:t>
            </a:r>
            <a:r>
              <a:rPr lang="es-MX"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en tu 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cuaderno un mapa </a:t>
            </a:r>
            <a:r>
              <a:rPr lang="es-MX"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conceptual 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lang="es-MX"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las </a:t>
            </a:r>
            <a:r>
              <a:rPr lang="es-MX" sz="2800" spc="-3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causas externas </a:t>
            </a:r>
            <a:r>
              <a:rPr lang="es-MX"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 </a:t>
            </a:r>
            <a:r>
              <a:rPr lang="es-MX"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internas 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 </a:t>
            </a:r>
            <a:r>
              <a:rPr lang="es-MX"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la 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independencia de </a:t>
            </a:r>
            <a:r>
              <a:rPr lang="es-MX" sz="2800" spc="-39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América</a:t>
            </a:r>
            <a:r>
              <a:rPr lang="es-MX"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y 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Chile</a:t>
            </a:r>
            <a:r>
              <a:rPr lang="es-MX" sz="2800" spc="-5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.</a:t>
            </a:r>
          </a:p>
          <a:p>
            <a:pPr marL="355600" marR="158750" indent="-343535" algn="just">
              <a:spcBef>
                <a:spcPts val="100"/>
              </a:spcBef>
              <a:buFont typeface="Arial MT"/>
              <a:buChar char="•"/>
              <a:tabLst>
                <a:tab pos="356235" algn="l"/>
              </a:tabLst>
            </a:pPr>
            <a:endParaRPr lang="es-MX" sz="2800" spc="-5" dirty="0" smtClean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  <a:p>
            <a:pPr marL="355600" marR="158750" indent="-343535" algn="just">
              <a:spcBef>
                <a:spcPts val="100"/>
              </a:spcBef>
              <a:buFont typeface="Arial MT"/>
              <a:buChar char="•"/>
              <a:tabLst>
                <a:tab pos="356235" algn="l"/>
              </a:tabLst>
            </a:pPr>
            <a:r>
              <a:rPr lang="es-MX" sz="2800" spc="-8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Te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puedes</a:t>
            </a:r>
            <a:r>
              <a:rPr lang="es-MX" sz="2800" spc="4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apoyar</a:t>
            </a:r>
            <a:r>
              <a:rPr lang="es-MX" sz="2800" spc="-2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desde</a:t>
            </a:r>
            <a:r>
              <a:rPr lang="es-MX" sz="2800" spc="3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80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el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800" spc="-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libro</a:t>
            </a:r>
            <a:r>
              <a:rPr lang="es-MX" sz="2800" spc="-5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del</a:t>
            </a:r>
            <a:r>
              <a:rPr lang="es-MX" sz="2800" spc="10" dirty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 </a:t>
            </a:r>
            <a:r>
              <a:rPr lang="es-MX" sz="2800" spc="-10" dirty="0" smtClean="0">
                <a:solidFill>
                  <a:srgbClr val="FFC000"/>
                </a:solidFill>
                <a:latin typeface="Berlin Sans FB" panose="020E0602020502020306" pitchFamily="34" charset="0"/>
                <a:cs typeface="Calibri"/>
              </a:rPr>
              <a:t>estudiante.</a:t>
            </a:r>
            <a:endParaRPr lang="es-MX" sz="2800" dirty="0">
              <a:solidFill>
                <a:srgbClr val="FFC000"/>
              </a:solidFill>
              <a:latin typeface="Berlin Sans FB" panose="020E0602020502020306" pitchFamily="34" charset="0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istory Subject for High School: Chile's National &amp; Independence Day by Slidesgo">
  <a:themeElements>
    <a:clrScheme name="Simple Light">
      <a:dk1>
        <a:srgbClr val="212121"/>
      </a:dk1>
      <a:lt1>
        <a:srgbClr val="FFFFFF"/>
      </a:lt1>
      <a:dk2>
        <a:srgbClr val="394F99"/>
      </a:dk2>
      <a:lt2>
        <a:srgbClr val="A01E1E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954</Words>
  <Application>Microsoft Office PowerPoint</Application>
  <PresentationFormat>Presentación en pantalla (16:9)</PresentationFormat>
  <Paragraphs>73</Paragraphs>
  <Slides>21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5" baseType="lpstr">
      <vt:lpstr>Arial MT</vt:lpstr>
      <vt:lpstr>League Spartan</vt:lpstr>
      <vt:lpstr>League Spartan ExtraBold</vt:lpstr>
      <vt:lpstr>Ubuntu</vt:lpstr>
      <vt:lpstr>Merriweather</vt:lpstr>
      <vt:lpstr>Broadway</vt:lpstr>
      <vt:lpstr>Barlow</vt:lpstr>
      <vt:lpstr>Berlin Sans FB</vt:lpstr>
      <vt:lpstr>Merriweather Black</vt:lpstr>
      <vt:lpstr>Calibri</vt:lpstr>
      <vt:lpstr>Khand SemiBold</vt:lpstr>
      <vt:lpstr>Wingdings</vt:lpstr>
      <vt:lpstr>Arial</vt:lpstr>
      <vt:lpstr>History Subject for High School: Chile's National &amp; Independence Day by Slidesgo</vt:lpstr>
      <vt:lpstr>Independencia de Chile y América</vt:lpstr>
      <vt:lpstr>Presentación de PowerPoint</vt:lpstr>
      <vt:lpstr>¿Cuándo ocurrió?</vt:lpstr>
      <vt:lpstr>¿18 DE SEPTIEMBRE?</vt:lpstr>
      <vt:lpstr>Pero, esto no sólo ocurrió en Chile…</vt:lpstr>
      <vt:lpstr>CAUSAS DE LA INDEPENDENCIA</vt:lpstr>
      <vt:lpstr>FACTORES EXTERNOS</vt:lpstr>
      <vt:lpstr>FACTORES INTERNOS</vt:lpstr>
      <vt:lpstr>Actividad</vt:lpstr>
      <vt:lpstr>En Chile se enfrentaron dos bandos:</vt:lpstr>
      <vt:lpstr>La independencia se dividió  en tres etapas</vt:lpstr>
      <vt:lpstr>Presentación de PowerPoint</vt:lpstr>
      <vt:lpstr>1810 – 1814 </vt:lpstr>
      <vt:lpstr>Causas que llevaron al proceso de la patria vieja.</vt:lpstr>
      <vt:lpstr>Presentación de PowerPoint</vt:lpstr>
      <vt:lpstr>¿Cuál era el fin de esta Junta de Gobierno?</vt:lpstr>
      <vt:lpstr>1812 : Período de José Miguel Carrera</vt:lpstr>
      <vt:lpstr>Presentación de PowerPoint</vt:lpstr>
      <vt:lpstr>Bernardo O'Higgins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Independencia de Chile y América</dc:title>
  <dc:creator>Yazmin Peña Matus</dc:creator>
  <cp:lastModifiedBy>Yazmin Peña Matus</cp:lastModifiedBy>
  <cp:revision>20</cp:revision>
  <dcterms:modified xsi:type="dcterms:W3CDTF">2024-03-18T17:34:04Z</dcterms:modified>
</cp:coreProperties>
</file>