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62" r:id="rId2"/>
    <p:sldId id="256" r:id="rId3"/>
    <p:sldId id="257" r:id="rId4"/>
    <p:sldId id="298" r:id="rId5"/>
  </p:sldIdLst>
  <p:sldSz cx="12192000" cy="6858000"/>
  <p:notesSz cx="6858000" cy="9144000"/>
  <p:embeddedFontLst>
    <p:embeddedFont>
      <p:font typeface="Lucida Calligraphy" panose="03010101010101010101" pitchFamily="66" charset="0"/>
      <p:regular r:id="rId7"/>
    </p:embeddedFon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y+Tv0fO47JsdOt1klXPNWgsUe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3" Type="http://schemas.openxmlformats.org/officeDocument/2006/relationships/slide" Target="slides/slide2.xml"/><Relationship Id="rId55" Type="http://schemas.openxmlformats.org/officeDocument/2006/relationships/theme" Target="theme/theme1.xml"/><Relationship Id="rId7" Type="http://schemas.openxmlformats.org/officeDocument/2006/relationships/font" Target="fonts/font1.fntdata"/><Relationship Id="rId2" Type="http://schemas.openxmlformats.org/officeDocument/2006/relationships/slide" Target="slides/slide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font" Target="fonts/font3.fntdata"/><Relationship Id="rId5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7" name="Google Shape;87;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O"/>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3" name="Google Shape;93;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O"/>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3"/>
        <p:cNvGrpSpPr/>
        <p:nvPr/>
      </p:nvGrpSpPr>
      <p:grpSpPr>
        <a:xfrm>
          <a:off x="0" y="0"/>
          <a:ext cx="0" cy="0"/>
          <a:chOff x="0" y="0"/>
          <a:chExt cx="0" cy="0"/>
        </a:xfrm>
      </p:grpSpPr>
      <p:sp>
        <p:nvSpPr>
          <p:cNvPr id="54" name="Google Shape;54;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3" name="Rectángulo 2"/>
          <p:cNvSpPr/>
          <p:nvPr/>
        </p:nvSpPr>
        <p:spPr>
          <a:xfrm>
            <a:off x="5708073" y="513433"/>
            <a:ext cx="5818909" cy="584775"/>
          </a:xfrm>
          <a:prstGeom prst="rect">
            <a:avLst/>
          </a:prstGeom>
        </p:spPr>
        <p:txBody>
          <a:bodyPr wrap="square">
            <a:spAutoFit/>
          </a:bodyPr>
          <a:lstStyle/>
          <a:p>
            <a:pPr marL="139700" algn="just"/>
            <a:r>
              <a:rPr lang="es-ES" sz="3200" b="1" dirty="0">
                <a:solidFill>
                  <a:schemeClr val="bg1"/>
                </a:solidFill>
                <a:latin typeface="Lucida Calligraphy" panose="03010101010101010101" pitchFamily="66" charset="0"/>
                <a:ea typeface="Times New Roman" panose="02020603050405020304" pitchFamily="18" charset="0"/>
                <a:cs typeface="Arial" panose="020B0604020202020204" pitchFamily="34" charset="0"/>
              </a:rPr>
              <a:t>PERFIL PROFESIONAL </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
        <p:nvSpPr>
          <p:cNvPr id="4" name="Rectángulo 3"/>
          <p:cNvSpPr/>
          <p:nvPr/>
        </p:nvSpPr>
        <p:spPr>
          <a:xfrm>
            <a:off x="5320145" y="1378667"/>
            <a:ext cx="6539346" cy="2677656"/>
          </a:xfrm>
          <a:prstGeom prst="rect">
            <a:avLst/>
          </a:prstGeom>
        </p:spPr>
        <p:txBody>
          <a:bodyPr wrap="square">
            <a:spAutoFit/>
          </a:bodyPr>
          <a:lstStyle/>
          <a:p>
            <a:pPr algn="ctr"/>
            <a:r>
              <a:rPr lang="es-ES" sz="2800" kern="1200" dirty="0">
                <a:solidFill>
                  <a:schemeClr val="bg1"/>
                </a:solidFill>
                <a:latin typeface="Lucida Calligraphy" panose="03010101010101010101" pitchFamily="66" charset="0"/>
                <a:ea typeface="+mn-ea"/>
                <a:cs typeface="+mn-cs"/>
              </a:rPr>
              <a:t>GUSTAVO ADOLFO </a:t>
            </a:r>
            <a:r>
              <a:rPr lang="es-ES" sz="2800" kern="1200" dirty="0">
                <a:solidFill>
                  <a:schemeClr val="bg1"/>
                </a:solidFill>
                <a:latin typeface="Lucida Calligraphy" panose="03010101010101010101" pitchFamily="66" charset="0"/>
                <a:ea typeface="Times New Roman" panose="02020603050405020304" pitchFamily="18" charset="0"/>
                <a:cs typeface="+mn-cs"/>
              </a:rPr>
              <a:t>GONZÁLEZ CRUZ</a:t>
            </a:r>
            <a:endParaRPr lang="en-US" sz="2800" dirty="0">
              <a:solidFill>
                <a:schemeClr val="bg1"/>
              </a:solidFill>
              <a:latin typeface="Times New Roman" panose="02020603050405020304" pitchFamily="18" charset="0"/>
              <a:ea typeface="Times New Roman" panose="02020603050405020304" pitchFamily="18" charset="0"/>
            </a:endParaRPr>
          </a:p>
          <a:p>
            <a:pPr algn="ctr"/>
            <a:r>
              <a:rPr lang="es-ES" sz="2800" kern="1200" dirty="0">
                <a:solidFill>
                  <a:schemeClr val="bg1"/>
                </a:solidFill>
                <a:latin typeface="Lucida Calligraphy" panose="03010101010101010101" pitchFamily="66" charset="0"/>
                <a:ea typeface="Times New Roman" panose="02020603050405020304" pitchFamily="18" charset="0"/>
              </a:rPr>
              <a:t>LICENCIADO EN CIENCIAS SOCIALES</a:t>
            </a:r>
            <a:endParaRPr lang="en-US" sz="2800" dirty="0">
              <a:solidFill>
                <a:schemeClr val="bg1"/>
              </a:solidFill>
              <a:latin typeface="Times New Roman" panose="02020603050405020304" pitchFamily="18" charset="0"/>
              <a:ea typeface="Times New Roman" panose="02020603050405020304" pitchFamily="18" charset="0"/>
            </a:endParaRPr>
          </a:p>
          <a:p>
            <a:pPr algn="ctr"/>
            <a:r>
              <a:rPr lang="es-MX" sz="2800" kern="1200" dirty="0">
                <a:solidFill>
                  <a:schemeClr val="bg1"/>
                </a:solidFill>
                <a:latin typeface="Lucida Calligraphy" panose="03010101010101010101" pitchFamily="66" charset="0"/>
                <a:ea typeface="Times New Roman" panose="02020603050405020304" pitchFamily="18" charset="0"/>
                <a:cs typeface="+mn-cs"/>
              </a:rPr>
              <a:t>ESP. INVESTIGACIÓN </a:t>
            </a:r>
            <a:endParaRPr lang="es-MX" sz="2800" kern="1200" dirty="0" smtClean="0">
              <a:solidFill>
                <a:schemeClr val="bg1"/>
              </a:solidFill>
              <a:latin typeface="Lucida Calligraphy" panose="03010101010101010101" pitchFamily="66" charset="0"/>
              <a:ea typeface="Times New Roman" panose="02020603050405020304" pitchFamily="18" charset="0"/>
              <a:cs typeface="+mn-cs"/>
            </a:endParaRPr>
          </a:p>
          <a:p>
            <a:pPr algn="ctr"/>
            <a:r>
              <a:rPr lang="es-MX" sz="2800" kern="1200" dirty="0" smtClean="0">
                <a:solidFill>
                  <a:schemeClr val="bg1"/>
                </a:solidFill>
                <a:latin typeface="Lucida Calligraphy" panose="03010101010101010101" pitchFamily="66" charset="0"/>
                <a:ea typeface="Times New Roman" panose="02020603050405020304" pitchFamily="18" charset="0"/>
                <a:cs typeface="+mn-cs"/>
              </a:rPr>
              <a:t>Y </a:t>
            </a:r>
            <a:r>
              <a:rPr lang="es-MX" sz="2800" kern="1200" dirty="0">
                <a:solidFill>
                  <a:schemeClr val="bg1"/>
                </a:solidFill>
                <a:latin typeface="Lucida Calligraphy" panose="03010101010101010101" pitchFamily="66" charset="0"/>
                <a:ea typeface="Times New Roman" panose="02020603050405020304" pitchFamily="18" charset="0"/>
                <a:cs typeface="+mn-cs"/>
              </a:rPr>
              <a:t>GESTIÓN DE PROYECTOS</a:t>
            </a:r>
            <a:endParaRPr lang="en-US" sz="2800" dirty="0">
              <a:solidFill>
                <a:schemeClr val="bg1"/>
              </a:solidFill>
              <a:effectLst/>
              <a:latin typeface="Times New Roman" panose="02020603050405020304" pitchFamily="18" charset="0"/>
              <a:ea typeface="Times New Roman" panose="02020603050405020304" pitchFamily="18" charset="0"/>
            </a:endParaRPr>
          </a:p>
        </p:txBody>
      </p:sp>
      <p:pic>
        <p:nvPicPr>
          <p:cNvPr id="5" name="Imagen 4"/>
          <p:cNvPicPr>
            <a:picLocks noChangeAspect="1"/>
          </p:cNvPicPr>
          <p:nvPr/>
        </p:nvPicPr>
        <p:blipFill>
          <a:blip r:embed="rId4"/>
          <a:stretch>
            <a:fillRect/>
          </a:stretch>
        </p:blipFill>
        <p:spPr>
          <a:xfrm>
            <a:off x="2798618" y="1303845"/>
            <a:ext cx="2521527" cy="27524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Rectángulo 1"/>
          <p:cNvSpPr/>
          <p:nvPr/>
        </p:nvSpPr>
        <p:spPr>
          <a:xfrm>
            <a:off x="304800" y="998777"/>
            <a:ext cx="11471564" cy="4708981"/>
          </a:xfrm>
          <a:prstGeom prst="rect">
            <a:avLst/>
          </a:prstGeom>
        </p:spPr>
        <p:txBody>
          <a:bodyPr wrap="square">
            <a:spAutoFit/>
          </a:bodyPr>
          <a:lstStyle/>
          <a:p>
            <a:pPr algn="just"/>
            <a:r>
              <a:rPr lang="es-MX" sz="2000" dirty="0"/>
              <a:t>Gustavo Adolfo González Cruz, Tulueño con 50 años de edad, casado con tres hijos, dos hombres de 23 y 25 años y una mujer de 29 años egresada de la Facultad de Educación de la Licenciatura en Lenguas Modernas, quien orgullosamente trabaja actualmente en nuestra Alma Mater en la Oficina de Internacionalización como directora.</a:t>
            </a:r>
          </a:p>
          <a:p>
            <a:pPr algn="just"/>
            <a:endParaRPr lang="es-MX" sz="2000" dirty="0"/>
          </a:p>
          <a:p>
            <a:pPr algn="just"/>
            <a:r>
              <a:rPr lang="es-MX" sz="2000" dirty="0"/>
              <a:t>Soy docente con formación profesional en Ciencias Sociales de la UCEVA graduado en el año 1994. Con certificación en Procesos de calidad y auditoria con BUREAU VERITAS CERTIFICATION e Investigación con FUNDESU, UNIVALLE y la Unidad Central Del Valle Del Cauca, así como, y formación para la enseñanza de la Religión Escolar con el INSTITUTO JULIAN MENDOZA GUERRERO. Actualmente cursando La Maestría en Pedagogía</a:t>
            </a:r>
            <a:r>
              <a:rPr lang="es-MX" sz="2000" dirty="0" smtClean="0"/>
              <a:t>.</a:t>
            </a:r>
          </a:p>
          <a:p>
            <a:pPr lvl="0" algn="just"/>
            <a:endParaRPr lang="es-MX" sz="2000" dirty="0" smtClean="0"/>
          </a:p>
          <a:p>
            <a:pPr lvl="0" algn="just"/>
            <a:r>
              <a:rPr lang="es-MX" sz="2000" dirty="0" smtClean="0"/>
              <a:t>Con </a:t>
            </a:r>
            <a:r>
              <a:rPr lang="es-MX" sz="2000" dirty="0"/>
              <a:t>experiencia en el campo de la Docencia en el Sector Oficial desde 1998 en la Institución Educativa Técnica Occidente de Tuluá, en el sector privado en los Colegios Cooperativo Policarpa Salavarrieta, Comfandi, Sagrado Corazón de Jesús y Nazareth en la actualidad. </a:t>
            </a:r>
          </a:p>
          <a:p>
            <a:pPr algn="just"/>
            <a:endParaRPr lang="es-MX"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2" name="Rectángulo 1"/>
          <p:cNvSpPr/>
          <p:nvPr/>
        </p:nvSpPr>
        <p:spPr>
          <a:xfrm>
            <a:off x="207818" y="856357"/>
            <a:ext cx="11693238" cy="5632311"/>
          </a:xfrm>
          <a:prstGeom prst="rect">
            <a:avLst/>
          </a:prstGeom>
        </p:spPr>
        <p:txBody>
          <a:bodyPr wrap="square">
            <a:spAutoFit/>
          </a:bodyPr>
          <a:lstStyle/>
          <a:p>
            <a:pPr algn="just"/>
            <a:r>
              <a:rPr lang="es-MX" sz="2000" dirty="0"/>
              <a:t>Con experiencia en el campo de la Docencia en el Sector Oficial desde 1998 en la Institución Educativa Técnica Occidente de Tuluá, en el sector privado en los Colegios Cooperativo Policarpa Salavarrieta, Comfandi, Sagrado Corazón de Jesús y Nazareth en la actualidad. </a:t>
            </a:r>
          </a:p>
          <a:p>
            <a:pPr algn="just"/>
            <a:endParaRPr lang="es-MX" sz="2000" dirty="0"/>
          </a:p>
          <a:p>
            <a:pPr algn="just"/>
            <a:r>
              <a:rPr lang="es-MX" sz="2000" dirty="0"/>
              <a:t>A nivel universitario con experiencia en la Unidad Central del Valle del Cauca, como docente e investigador desde el año 2013, en la Facultad de Educación y La Oficina de Educación Virtual y a Distancia orientando diferentes cátedras y siendo asesor, director y jurado de trabajos de grado. Igualmente, he sido docente de UNIVALLE, orientado los módulos de Profesionalización Docente Para Docentes No Licenciados. </a:t>
            </a:r>
            <a:endParaRPr lang="es-MX" sz="2000" dirty="0" smtClean="0"/>
          </a:p>
          <a:p>
            <a:pPr algn="just"/>
            <a:endParaRPr lang="es-MX" sz="2000" dirty="0"/>
          </a:p>
          <a:p>
            <a:pPr lvl="0" algn="just"/>
            <a:r>
              <a:rPr lang="es-MX" sz="2000" dirty="0"/>
              <a:t>He sido capacitador y conferencista de Los Tres Editores y EDÚCATE para el SABER y par académico del Ministerio de Educación Nacional e ICFES. </a:t>
            </a:r>
          </a:p>
          <a:p>
            <a:pPr lvl="0" algn="just"/>
            <a:r>
              <a:rPr lang="es-MX" sz="2000" dirty="0"/>
              <a:t>Me considero una persona comprometida con mi profesión, responsable, con deseo de quilificarme, con espíritu de servicio y que veo en la educación la oportunidad para formar seres humanos integrales y competentes comprometidos consigo mismo y con el mundo a través de nuestros principios valores y virtudes.  </a:t>
            </a:r>
          </a:p>
          <a:p>
            <a:pPr algn="just"/>
            <a:endParaRPr lang="es-MX" sz="2000" dirty="0" smtClean="0"/>
          </a:p>
          <a:p>
            <a:pPr algn="just"/>
            <a:endParaRPr lang="es-MX"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4"/>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387</Words>
  <Application>Microsoft Office PowerPoint</Application>
  <PresentationFormat>Panorámica</PresentationFormat>
  <Paragraphs>18</Paragraphs>
  <Slides>4</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Lucida Calligraphy</vt:lpstr>
      <vt:lpstr>Calibri</vt:lpstr>
      <vt:lpstr>Times New Roman</vt: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Isabel</dc:creator>
  <cp:lastModifiedBy>Gustavo</cp:lastModifiedBy>
  <cp:revision>33</cp:revision>
  <dcterms:created xsi:type="dcterms:W3CDTF">2021-01-19T16:38:25Z</dcterms:created>
  <dcterms:modified xsi:type="dcterms:W3CDTF">2021-10-27T12:01:40Z</dcterms:modified>
</cp:coreProperties>
</file>