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sldIdLst>
    <p:sldId id="256" r:id="rId2"/>
    <p:sldId id="321" r:id="rId3"/>
    <p:sldId id="322" r:id="rId4"/>
    <p:sldId id="297" r:id="rId5"/>
    <p:sldId id="300" r:id="rId6"/>
    <p:sldId id="299" r:id="rId7"/>
    <p:sldId id="301" r:id="rId8"/>
    <p:sldId id="302" r:id="rId9"/>
    <p:sldId id="303" r:id="rId10"/>
    <p:sldId id="304" r:id="rId11"/>
    <p:sldId id="305" r:id="rId12"/>
    <p:sldId id="306" r:id="rId13"/>
    <p:sldId id="307" r:id="rId14"/>
    <p:sldId id="323" r:id="rId15"/>
    <p:sldId id="308" r:id="rId16"/>
    <p:sldId id="309" r:id="rId17"/>
    <p:sldId id="313" r:id="rId18"/>
    <p:sldId id="314" r:id="rId19"/>
    <p:sldId id="320" r:id="rId20"/>
    <p:sldId id="319" r:id="rId21"/>
    <p:sldId id="318" r:id="rId22"/>
    <p:sldId id="317" r:id="rId23"/>
    <p:sldId id="316" r:id="rId24"/>
    <p:sldId id="315" r:id="rId25"/>
    <p:sldId id="324" r:id="rId26"/>
    <p:sldId id="285" r:id="rId27"/>
    <p:sldId id="292" r:id="rId28"/>
    <p:sldId id="293" r:id="rId29"/>
    <p:sldId id="294" r:id="rId30"/>
    <p:sldId id="296" r:id="rId31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75"/>
  </p:normalViewPr>
  <p:slideViewPr>
    <p:cSldViewPr snapToGrid="0" snapToObjects="1">
      <p:cViewPr varScale="1">
        <p:scale>
          <a:sx n="102" d="100"/>
          <a:sy n="102" d="100"/>
        </p:scale>
        <p:origin x="85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1ABC72-8354-B647-BD56-661E7DF6E0A7}" type="datetimeFigureOut">
              <a:rPr lang="es-CL" smtClean="0"/>
              <a:t>17-10-21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F57242-5170-5D4E-83A6-459AF441552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601579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F57242-5170-5D4E-83A6-459AF4415528}" type="slidenum">
              <a:rPr lang="es-CL" smtClean="0"/>
              <a:t>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926382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F57242-5170-5D4E-83A6-459AF4415528}" type="slidenum">
              <a:rPr lang="es-CL" smtClean="0"/>
              <a:t>12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784717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F57242-5170-5D4E-83A6-459AF4415528}" type="slidenum">
              <a:rPr lang="es-CL" smtClean="0"/>
              <a:t>13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710941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F57242-5170-5D4E-83A6-459AF4415528}" type="slidenum">
              <a:rPr lang="es-CL" smtClean="0"/>
              <a:t>15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063383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F57242-5170-5D4E-83A6-459AF4415528}" type="slidenum">
              <a:rPr lang="es-CL" smtClean="0"/>
              <a:t>19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291295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F57242-5170-5D4E-83A6-459AF4415528}" type="slidenum">
              <a:rPr lang="es-CL" smtClean="0"/>
              <a:t>21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059099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F57242-5170-5D4E-83A6-459AF4415528}" type="slidenum">
              <a:rPr lang="es-CL" smtClean="0"/>
              <a:t>22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792820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F57242-5170-5D4E-83A6-459AF4415528}" type="slidenum">
              <a:rPr lang="es-CL" smtClean="0"/>
              <a:t>28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640226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F57242-5170-5D4E-83A6-459AF4415528}" type="slidenum">
              <a:rPr lang="es-CL" smtClean="0"/>
              <a:t>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768437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F57242-5170-5D4E-83A6-459AF4415528}" type="slidenum">
              <a:rPr lang="es-CL" smtClean="0"/>
              <a:t>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415928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F57242-5170-5D4E-83A6-459AF4415528}" type="slidenum">
              <a:rPr lang="es-CL" smtClean="0"/>
              <a:t>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400098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F57242-5170-5D4E-83A6-459AF4415528}" type="slidenum">
              <a:rPr lang="es-CL" smtClean="0"/>
              <a:t>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598914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F57242-5170-5D4E-83A6-459AF4415528}" type="slidenum">
              <a:rPr lang="es-CL" smtClean="0"/>
              <a:t>8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612701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F57242-5170-5D4E-83A6-459AF4415528}" type="slidenum">
              <a:rPr lang="es-CL" smtClean="0"/>
              <a:t>9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658709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F57242-5170-5D4E-83A6-459AF4415528}" type="slidenum">
              <a:rPr lang="es-CL" smtClean="0"/>
              <a:t>10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86463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F57242-5170-5D4E-83A6-459AF4415528}" type="slidenum">
              <a:rPr lang="es-CL" smtClean="0"/>
              <a:t>11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222129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4CA11F-2C26-9D48-A6EA-857A85ECB2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A9BE942-24F8-6B44-86A4-884A8C722C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B34CFB9-C12F-914C-9DAD-E9D0D4E9E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31793-1409-9745-8432-26E17E96BBC8}" type="datetimeFigureOut">
              <a:rPr lang="es-CL" smtClean="0"/>
              <a:t>17-10-21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51071D2-8241-054C-98C3-91366D73C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88BB9C3-4EF6-AC4F-8A57-B545865C9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8F29E-9CBF-CF45-99E9-BDF68D4868B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09540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D6D547-2848-DA41-B788-A27E5EC3D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677CD52-6CE3-3342-A826-5B782FA94A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9CBE64C-5478-8E4D-8CB2-FDD9347ED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31793-1409-9745-8432-26E17E96BBC8}" type="datetimeFigureOut">
              <a:rPr lang="es-CL" smtClean="0"/>
              <a:t>17-10-21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5E35E48-E8A1-AC42-8F97-0276F6542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B0A8E7A-A701-D840-9F30-EA821B556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8F29E-9CBF-CF45-99E9-BDF68D4868B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4458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5ABC9B5-5AF6-0347-A8B5-251C61037F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82C4B6F-2B6B-504C-B4D0-8268743365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785A597-BCBB-0448-B73C-DEEC0AEF6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31793-1409-9745-8432-26E17E96BBC8}" type="datetimeFigureOut">
              <a:rPr lang="es-CL" smtClean="0"/>
              <a:t>17-10-21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B3C7FFC-67C2-5E41-AEB3-EB1157A27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C50A143-970F-AD4D-A422-699269AE5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8F29E-9CBF-CF45-99E9-BDF68D4868B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66723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BB9032-4809-0444-8ABB-1FCE2E2B2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ED82D07-3755-2245-B0AA-E9E442C92A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427E3D1-8D4F-1847-A696-E721368821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31793-1409-9745-8432-26E17E96BBC8}" type="datetimeFigureOut">
              <a:rPr lang="es-CL" smtClean="0"/>
              <a:t>17-10-21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AC694B4-056F-6946-8D41-F3DEAFF69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748AB3C-F98D-6D48-89BE-3F24C0119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8F29E-9CBF-CF45-99E9-BDF68D4868B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17440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AF20C0-43B1-474F-8DEA-0E28D5B0D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DB97A21-5C9A-B94D-8A28-13ACB27AA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A33F850-945E-3B46-B5DB-17C84526B5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31793-1409-9745-8432-26E17E96BBC8}" type="datetimeFigureOut">
              <a:rPr lang="es-CL" smtClean="0"/>
              <a:t>17-10-21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B0F0A8F-E9CB-0147-9E6D-D4C71EACC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3CB5E9B-7C1F-8947-9A5B-04DE20E2F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8F29E-9CBF-CF45-99E9-BDF68D4868B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53997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867A76-4255-8449-A2F6-334812F54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0E9DAAF-EC5B-974A-B331-4608949AF4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C424355-D55C-994C-85AE-381CFC3CCF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870EA05-3CD8-DE41-9EB8-C7AE6831A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31793-1409-9745-8432-26E17E96BBC8}" type="datetimeFigureOut">
              <a:rPr lang="es-CL" smtClean="0"/>
              <a:t>17-10-21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0D101AA-DC43-9248-B82D-F08003220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FFAB4CC-0674-C749-A398-2EEA8E8F0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8F29E-9CBF-CF45-99E9-BDF68D4868B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29044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55E3A-C0D7-084C-82BF-91175CDA7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669AC4F-30D0-E445-9151-5F0CF21BA2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6051E0A-AD81-AF49-A26A-459F0D091E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14EBDA1-986F-8048-BA36-78C4B01EEB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8478C0F-F972-ED43-95DC-A0EF1FE457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0510CAD-43F0-BF4C-8595-810C5171A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31793-1409-9745-8432-26E17E96BBC8}" type="datetimeFigureOut">
              <a:rPr lang="es-CL" smtClean="0"/>
              <a:t>17-10-21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274E35A-6A88-0E43-86D7-D53AB5EF6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D0ABFFA-4454-EB4A-ADBA-BF7F62568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8F29E-9CBF-CF45-99E9-BDF68D4868B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32785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EB769E-3A3E-2A47-8C81-5528D4CF2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4584617-F886-1D4B-9383-5813C3860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31793-1409-9745-8432-26E17E96BBC8}" type="datetimeFigureOut">
              <a:rPr lang="es-CL" smtClean="0"/>
              <a:t>17-10-21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646ADB0-17B2-6640-A6C8-13DB65F11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D68391B-B35C-2A44-ADC0-F5ED99F8A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8F29E-9CBF-CF45-99E9-BDF68D4868B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67166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C6B5C55-B38D-A24D-A2F9-23A1BDD61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31793-1409-9745-8432-26E17E96BBC8}" type="datetimeFigureOut">
              <a:rPr lang="es-CL" smtClean="0"/>
              <a:t>17-10-21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72F69C2-E6CC-864F-A6EA-272BEC154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EEEF1F6-100C-2342-B360-6A08B8749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8F29E-9CBF-CF45-99E9-BDF68D4868B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7136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D31523-C86F-8046-9D93-038600A66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0B2E5EF-144E-0A42-BBF7-E1C6A8159B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368C000-6B9C-2B46-9FB7-914B2C8C49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EECDF4E-6CD0-FC43-83E4-DBADBBCB3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31793-1409-9745-8432-26E17E96BBC8}" type="datetimeFigureOut">
              <a:rPr lang="es-CL" smtClean="0"/>
              <a:t>17-10-21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41B0445-FB5D-3548-B361-4D76779DB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4EEA5AA-9B0D-2343-A926-85656A176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8F29E-9CBF-CF45-99E9-BDF68D4868B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86714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851E35-5A8E-0246-BEDD-E80A0CDE5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4B8CBAD-2B54-E14A-A53C-FE6360DBEF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83A68FE-ADCE-F842-A016-EAC0240F91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DC2EDCD-33CB-0C47-B39A-D455FDFD5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31793-1409-9745-8432-26E17E96BBC8}" type="datetimeFigureOut">
              <a:rPr lang="es-CL" smtClean="0"/>
              <a:t>17-10-21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84A3DDF-2A1E-A944-AAB0-3E6FC2FA7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9D86A1E-7553-334A-BB30-CF9DFDA97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8F29E-9CBF-CF45-99E9-BDF68D4868B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03576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ECEAB22-FA02-2745-AB5F-88B0D609E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9ADEA79-43B0-DD4C-A8C4-020F23F506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8BC8ADB-23E6-A741-B3E2-5B87BBBAEC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131793-1409-9745-8432-26E17E96BBC8}" type="datetimeFigureOut">
              <a:rPr lang="es-CL" smtClean="0"/>
              <a:t>17-10-21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0C26E4D-A1AF-394B-B1E5-D57BCD0980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ECD2D74-FD9B-0F48-B17A-AF93EED178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A8F29E-9CBF-CF45-99E9-BDF68D4868B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1032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gif"/><Relationship Id="rId5" Type="http://schemas.openxmlformats.org/officeDocument/2006/relationships/audio" Target="../media/audio1.wav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mp3"/><Relationship Id="rId7" Type="http://schemas.openxmlformats.org/officeDocument/2006/relationships/image" Target="../media/image5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audio" Target="../media/audio3.wav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mp3"/><Relationship Id="rId7" Type="http://schemas.openxmlformats.org/officeDocument/2006/relationships/image" Target="../media/image5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audio" Target="../media/audio3.wav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mp3"/><Relationship Id="rId7" Type="http://schemas.openxmlformats.org/officeDocument/2006/relationships/image" Target="../media/image5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audio" Target="../media/audio3.wav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audio" Target="../media/audio2.mp3"/><Relationship Id="rId7" Type="http://schemas.openxmlformats.org/officeDocument/2006/relationships/audio" Target="../media/audio1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audio" Target="../media/audio3.wav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image" Target="../media/image6.jpeg"/><Relationship Id="rId7" Type="http://schemas.openxmlformats.org/officeDocument/2006/relationships/audio" Target="../media/audio1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5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audio" Target="../media/audio4.wav"/><Relationship Id="rId4" Type="http://schemas.openxmlformats.org/officeDocument/2006/relationships/audio" Target="../media/audio5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5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audio" Target="../media/audio5.wav"/><Relationship Id="rId4" Type="http://schemas.openxmlformats.org/officeDocument/2006/relationships/audio" Target="../media/audio4.wav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image" Target="../media/image7.png"/><Relationship Id="rId7" Type="http://schemas.openxmlformats.org/officeDocument/2006/relationships/audio" Target="../media/audio1.wav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audio" Target="../media/audio5.wav"/><Relationship Id="rId4" Type="http://schemas.openxmlformats.org/officeDocument/2006/relationships/audio" Target="../media/audio4.wav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image" Target="../media/image6.jpeg"/><Relationship Id="rId7" Type="http://schemas.openxmlformats.org/officeDocument/2006/relationships/audio" Target="../media/audio1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3" Type="http://schemas.openxmlformats.org/officeDocument/2006/relationships/slideLayout" Target="../slideLayouts/slideLayout7.xml"/><Relationship Id="rId7" Type="http://schemas.openxmlformats.org/officeDocument/2006/relationships/audio" Target="../media/audio1.wav"/><Relationship Id="rId12" Type="http://schemas.openxmlformats.org/officeDocument/2006/relationships/slide" Target="slide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slide" Target="slide4.xml"/><Relationship Id="rId11" Type="http://schemas.openxmlformats.org/officeDocument/2006/relationships/image" Target="../media/image3.png"/><Relationship Id="rId5" Type="http://schemas.openxmlformats.org/officeDocument/2006/relationships/image" Target="../media/image1.jpeg"/><Relationship Id="rId10" Type="http://schemas.openxmlformats.org/officeDocument/2006/relationships/image" Target="../media/image2.gif"/><Relationship Id="rId4" Type="http://schemas.openxmlformats.org/officeDocument/2006/relationships/notesSlide" Target="../notesSlides/notesSlide1.xml"/><Relationship Id="rId9" Type="http://schemas.openxmlformats.org/officeDocument/2006/relationships/slide" Target="slide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5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audio" Target="../media/audio5.wav"/><Relationship Id="rId4" Type="http://schemas.openxmlformats.org/officeDocument/2006/relationships/audio" Target="../media/audio4.wav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image" Target="../media/image6.jpeg"/><Relationship Id="rId7" Type="http://schemas.openxmlformats.org/officeDocument/2006/relationships/audio" Target="../media/audio1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image" Target="../media/image6.jpeg"/><Relationship Id="rId7" Type="http://schemas.openxmlformats.org/officeDocument/2006/relationships/audio" Target="../media/audio1.wav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5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audio" Target="../media/audio5.wav"/><Relationship Id="rId4" Type="http://schemas.openxmlformats.org/officeDocument/2006/relationships/audio" Target="../media/audio4.wav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image" Target="../media/image7.png"/><Relationship Id="rId7" Type="http://schemas.openxmlformats.org/officeDocument/2006/relationships/image" Target="../media/image5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slide" Target="slide2.xml"/><Relationship Id="rId4" Type="http://schemas.openxmlformats.org/officeDocument/2006/relationships/audio" Target="../media/audio4.wav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audio" Target="../media/audio1.wav"/><Relationship Id="rId4" Type="http://schemas.openxmlformats.org/officeDocument/2006/relationships/audio" Target="../media/audio5.wav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audio" Target="../media/audio1.wav"/><Relationship Id="rId4" Type="http://schemas.openxmlformats.org/officeDocument/2006/relationships/audio" Target="../media/audio5.wav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5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audio" Target="../media/audio5.wav"/><Relationship Id="rId4" Type="http://schemas.openxmlformats.org/officeDocument/2006/relationships/image" Target="../media/image1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audio" Target="../media/audio1.wav"/><Relationship Id="rId4" Type="http://schemas.openxmlformats.org/officeDocument/2006/relationships/audio" Target="../media/audio5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2.mp3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gif"/><Relationship Id="rId4" Type="http://schemas.openxmlformats.org/officeDocument/2006/relationships/audio" Target="../media/audio1.wav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5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slide" Target="slide2.xml"/><Relationship Id="rId4" Type="http://schemas.openxmlformats.org/officeDocument/2006/relationships/audio" Target="../media/audio5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mp3"/><Relationship Id="rId7" Type="http://schemas.openxmlformats.org/officeDocument/2006/relationships/image" Target="../media/image5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audio" Target="../media/audio3.wav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mp3"/><Relationship Id="rId7" Type="http://schemas.openxmlformats.org/officeDocument/2006/relationships/image" Target="../media/image5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audio" Target="../media/audio3.wav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mp3"/><Relationship Id="rId7" Type="http://schemas.openxmlformats.org/officeDocument/2006/relationships/image" Target="../media/image5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audio" Target="../media/audio3.wav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mp3"/><Relationship Id="rId7" Type="http://schemas.openxmlformats.org/officeDocument/2006/relationships/image" Target="../media/image5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audio" Target="../media/audio3.wav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mp3"/><Relationship Id="rId7" Type="http://schemas.openxmlformats.org/officeDocument/2006/relationships/image" Target="../media/image5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audio" Target="../media/audio3.wav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mp3"/><Relationship Id="rId7" Type="http://schemas.openxmlformats.org/officeDocument/2006/relationships/image" Target="../media/image5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audio" Target="../media/audio3.wav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771392-D07E-6249-8E3A-A0F837681EC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DD6A10D-F700-EA46-8955-7274AB9EBE3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5" name="Picture 4" descr="Halloween Fondo de pantalla HD | Fondo de Escritorio | 1999x1250">
            <a:extLst>
              <a:ext uri="{FF2B5EF4-FFF2-40B4-BE49-F238E27FC236}">
                <a16:creationId xmlns:a16="http://schemas.microsoft.com/office/drawing/2014/main" id="{84A1E48D-740E-884A-B05D-960CE45962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931" y="0"/>
            <a:ext cx="1229693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40286D18-2421-D24C-BD6C-B5B8D502089F}"/>
              </a:ext>
            </a:extLst>
          </p:cNvPr>
          <p:cNvSpPr txBox="1"/>
          <p:nvPr/>
        </p:nvSpPr>
        <p:spPr>
          <a:xfrm>
            <a:off x="5747931" y="373103"/>
            <a:ext cx="56820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400" b="1" dirty="0">
                <a:solidFill>
                  <a:schemeClr val="bg1"/>
                </a:solidFill>
              </a:rPr>
              <a:t>Estimulación cognitiva </a:t>
            </a:r>
          </a:p>
        </p:txBody>
      </p:sp>
      <p:sp>
        <p:nvSpPr>
          <p:cNvPr id="7" name="CuadroTexto 6">
            <a:hlinkClick r:id="" action="ppaction://hlinkshowjump?jump=nextslide">
              <a:snd r:embed="rId5" name="click.wav"/>
            </a:hlinkClick>
            <a:extLst>
              <a:ext uri="{FF2B5EF4-FFF2-40B4-BE49-F238E27FC236}">
                <a16:creationId xmlns:a16="http://schemas.microsoft.com/office/drawing/2014/main" id="{C37FDBF6-737D-7A46-97B8-193443D43063}"/>
              </a:ext>
            </a:extLst>
          </p:cNvPr>
          <p:cNvSpPr txBox="1"/>
          <p:nvPr/>
        </p:nvSpPr>
        <p:spPr>
          <a:xfrm>
            <a:off x="9479868" y="5349875"/>
            <a:ext cx="2047163" cy="707886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s-CL" sz="4000" dirty="0">
                <a:solidFill>
                  <a:srgbClr val="FFFF00"/>
                </a:solidFill>
              </a:rPr>
              <a:t>Empezar</a:t>
            </a:r>
            <a:r>
              <a:rPr lang="es-CL" sz="1100" dirty="0"/>
              <a:t> 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2AEC96B2-0F53-BF4C-8674-EAD25E794DF3}"/>
              </a:ext>
            </a:extLst>
          </p:cNvPr>
          <p:cNvSpPr txBox="1"/>
          <p:nvPr/>
        </p:nvSpPr>
        <p:spPr>
          <a:xfrm>
            <a:off x="2883042" y="2147966"/>
            <a:ext cx="854695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6600" dirty="0">
                <a:solidFill>
                  <a:schemeClr val="bg1"/>
                </a:solidFill>
              </a:rPr>
              <a:t>Ejercitemos jugando </a:t>
            </a:r>
          </a:p>
        </p:txBody>
      </p:sp>
      <p:pic>
        <p:nvPicPr>
          <p:cNvPr id="9" name="Picture 6" descr="ghost chasing | Carinhas animadas, Emoticons animados, Laranjo memes">
            <a:extLst>
              <a:ext uri="{FF2B5EF4-FFF2-40B4-BE49-F238E27FC236}">
                <a16:creationId xmlns:a16="http://schemas.microsoft.com/office/drawing/2014/main" id="{F784D19C-D3E4-CD4A-9BCA-A3729729B4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2635" y="3996510"/>
            <a:ext cx="2706730" cy="2706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ambient_5.mp3" descr="ambient_5.mp3">
            <a:hlinkClick r:id="" action="ppaction://media"/>
            <a:extLst>
              <a:ext uri="{FF2B5EF4-FFF2-40B4-BE49-F238E27FC236}">
                <a16:creationId xmlns:a16="http://schemas.microsoft.com/office/drawing/2014/main" id="{D312557D-63FB-F649-B022-9540F0DA56E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854544" y="48531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732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56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artel De Fondo Halloween Calabaza, Halloween, La Calabaza, La Noche Imagen  de fondo para descarga gratuita">
            <a:hlinkClick r:id="" action="ppaction://noaction">
              <a:snd r:embed="rId3" name="error-incorrecta-incorrecta-respuesta-.mp3"/>
            </a:hlinkClick>
            <a:extLst>
              <a:ext uri="{FF2B5EF4-FFF2-40B4-BE49-F238E27FC236}">
                <a16:creationId xmlns:a16="http://schemas.microsoft.com/office/drawing/2014/main" id="{8793BD90-1BA6-AD45-AEA9-28A150C8CA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omias">
            <a:hlinkClick r:id="" action="ppaction://noaction">
              <a:snd r:embed="rId5" name="applause.wav"/>
            </a:hlinkClick>
            <a:extLst>
              <a:ext uri="{FF2B5EF4-FFF2-40B4-BE49-F238E27FC236}">
                <a16:creationId xmlns:a16="http://schemas.microsoft.com/office/drawing/2014/main" id="{AED901EB-7A94-114A-91FA-21E217F38E18}"/>
              </a:ext>
            </a:extLst>
          </p:cNvPr>
          <p:cNvSpPr txBox="1"/>
          <p:nvPr/>
        </p:nvSpPr>
        <p:spPr>
          <a:xfrm>
            <a:off x="2971809" y="2256148"/>
            <a:ext cx="2108425" cy="646331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3600" dirty="0"/>
              <a:t>Momia </a:t>
            </a:r>
          </a:p>
        </p:txBody>
      </p:sp>
      <p:sp>
        <p:nvSpPr>
          <p:cNvPr id="5" name="fantasma">
            <a:hlinkClick r:id="" action="ppaction://noaction">
              <a:snd r:embed="rId3" name="error-incorrecta-incorrecta-respuesta-.mp3"/>
            </a:hlinkClick>
            <a:extLst>
              <a:ext uri="{FF2B5EF4-FFF2-40B4-BE49-F238E27FC236}">
                <a16:creationId xmlns:a16="http://schemas.microsoft.com/office/drawing/2014/main" id="{E3A5BB57-9476-0A45-BE55-545B84620C6B}"/>
              </a:ext>
            </a:extLst>
          </p:cNvPr>
          <p:cNvSpPr txBox="1"/>
          <p:nvPr/>
        </p:nvSpPr>
        <p:spPr>
          <a:xfrm>
            <a:off x="4594491" y="3383674"/>
            <a:ext cx="2108425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3600" dirty="0"/>
              <a:t>Fantasma </a:t>
            </a:r>
          </a:p>
        </p:txBody>
      </p:sp>
      <p:sp>
        <p:nvSpPr>
          <p:cNvPr id="6" name="esqueleto">
            <a:hlinkClick r:id="" action="ppaction://noaction">
              <a:snd r:embed="rId3" name="error-incorrecta-incorrecta-respuesta-.mp3"/>
            </a:hlinkClick>
            <a:extLst>
              <a:ext uri="{FF2B5EF4-FFF2-40B4-BE49-F238E27FC236}">
                <a16:creationId xmlns:a16="http://schemas.microsoft.com/office/drawing/2014/main" id="{A0F6BA57-2D3E-3748-B77B-B9AEC0DB7F32}"/>
              </a:ext>
            </a:extLst>
          </p:cNvPr>
          <p:cNvSpPr txBox="1"/>
          <p:nvPr/>
        </p:nvSpPr>
        <p:spPr>
          <a:xfrm>
            <a:off x="5717852" y="4467388"/>
            <a:ext cx="2108426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3600" dirty="0"/>
              <a:t>Esqueleto </a:t>
            </a:r>
          </a:p>
        </p:txBody>
      </p:sp>
      <p:sp>
        <p:nvSpPr>
          <p:cNvPr id="7" name="calavera">
            <a:hlinkClick r:id="" action="ppaction://noaction">
              <a:snd r:embed="rId3" name="error-incorrecta-incorrecta-respuesta-.mp3"/>
            </a:hlinkClick>
            <a:extLst>
              <a:ext uri="{FF2B5EF4-FFF2-40B4-BE49-F238E27FC236}">
                <a16:creationId xmlns:a16="http://schemas.microsoft.com/office/drawing/2014/main" id="{203DACCD-C9E3-4A48-AE97-724825BBA9D3}"/>
              </a:ext>
            </a:extLst>
          </p:cNvPr>
          <p:cNvSpPr txBox="1"/>
          <p:nvPr/>
        </p:nvSpPr>
        <p:spPr>
          <a:xfrm>
            <a:off x="4151678" y="1301212"/>
            <a:ext cx="2108426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3600" dirty="0"/>
              <a:t>Patio  </a:t>
            </a:r>
          </a:p>
        </p:txBody>
      </p:sp>
      <p:sp>
        <p:nvSpPr>
          <p:cNvPr id="9" name="ceementerio">
            <a:hlinkClick r:id="" action="ppaction://noaction">
              <a:snd r:embed="rId3" name="error-incorrecta-incorrecta-respuesta-.mp3"/>
            </a:hlinkClick>
            <a:extLst>
              <a:ext uri="{FF2B5EF4-FFF2-40B4-BE49-F238E27FC236}">
                <a16:creationId xmlns:a16="http://schemas.microsoft.com/office/drawing/2014/main" id="{310BF188-5B2C-1B49-9AC2-E690198982D3}"/>
              </a:ext>
            </a:extLst>
          </p:cNvPr>
          <p:cNvSpPr txBox="1"/>
          <p:nvPr/>
        </p:nvSpPr>
        <p:spPr>
          <a:xfrm>
            <a:off x="5375718" y="2256148"/>
            <a:ext cx="2327789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3600" dirty="0"/>
              <a:t>cementerio</a:t>
            </a:r>
          </a:p>
        </p:txBody>
      </p:sp>
      <p:sp>
        <p:nvSpPr>
          <p:cNvPr id="11" name="ajo">
            <a:hlinkClick r:id="" action="ppaction://noaction">
              <a:snd r:embed="rId3" name="error-incorrecta-incorrecta-respuesta-.mp3"/>
            </a:hlinkClick>
            <a:extLst>
              <a:ext uri="{FF2B5EF4-FFF2-40B4-BE49-F238E27FC236}">
                <a16:creationId xmlns:a16="http://schemas.microsoft.com/office/drawing/2014/main" id="{AA6E278A-3322-B24E-9CE0-DD687099BDDF}"/>
              </a:ext>
            </a:extLst>
          </p:cNvPr>
          <p:cNvSpPr txBox="1"/>
          <p:nvPr/>
        </p:nvSpPr>
        <p:spPr>
          <a:xfrm>
            <a:off x="7127833" y="3347616"/>
            <a:ext cx="2108429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3600" dirty="0"/>
              <a:t>Zombi  </a:t>
            </a:r>
          </a:p>
        </p:txBody>
      </p:sp>
      <p:sp>
        <p:nvSpPr>
          <p:cNvPr id="12" name="payaso">
            <a:hlinkClick r:id="" action="ppaction://noaction">
              <a:snd r:embed="rId3" name="error-incorrecta-incorrecta-respuesta-.mp3"/>
            </a:hlinkClick>
            <a:extLst>
              <a:ext uri="{FF2B5EF4-FFF2-40B4-BE49-F238E27FC236}">
                <a16:creationId xmlns:a16="http://schemas.microsoft.com/office/drawing/2014/main" id="{8861ACC1-62CD-2C4B-BA7E-F9E9DA6D06E7}"/>
              </a:ext>
            </a:extLst>
          </p:cNvPr>
          <p:cNvSpPr txBox="1"/>
          <p:nvPr/>
        </p:nvSpPr>
        <p:spPr>
          <a:xfrm>
            <a:off x="647717" y="4466514"/>
            <a:ext cx="2108425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3600" dirty="0"/>
              <a:t>Payaso  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7A45800E-9ADD-7F45-AEEC-245BF1FE7339}"/>
              </a:ext>
            </a:extLst>
          </p:cNvPr>
          <p:cNvSpPr/>
          <p:nvPr/>
        </p:nvSpPr>
        <p:spPr>
          <a:xfrm>
            <a:off x="2442575" y="279185"/>
            <a:ext cx="99224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3600" b="1" dirty="0">
                <a:solidFill>
                  <a:schemeClr val="bg1"/>
                </a:solidFill>
              </a:rPr>
              <a:t>7) Persona muerta envuelta en vendas</a:t>
            </a:r>
          </a:p>
        </p:txBody>
      </p:sp>
      <p:sp>
        <p:nvSpPr>
          <p:cNvPr id="18" name="bruj-a">
            <a:hlinkClick r:id="" action="ppaction://noaction">
              <a:snd r:embed="rId3" name="error-incorrecta-incorrecta-respuesta-.mp3"/>
            </a:hlinkClick>
            <a:extLst>
              <a:ext uri="{FF2B5EF4-FFF2-40B4-BE49-F238E27FC236}">
                <a16:creationId xmlns:a16="http://schemas.microsoft.com/office/drawing/2014/main" id="{80376EA2-151E-B64F-91C7-BCDEF0EC0CD2}"/>
              </a:ext>
            </a:extLst>
          </p:cNvPr>
          <p:cNvSpPr txBox="1"/>
          <p:nvPr/>
        </p:nvSpPr>
        <p:spPr>
          <a:xfrm>
            <a:off x="9722371" y="3347615"/>
            <a:ext cx="2108428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3600" dirty="0"/>
              <a:t>Brujas</a:t>
            </a:r>
          </a:p>
        </p:txBody>
      </p:sp>
      <p:sp>
        <p:nvSpPr>
          <p:cNvPr id="17" name="hechizo 2">
            <a:hlinkClick r:id="" action="ppaction://noaction">
              <a:snd r:embed="rId3" name="error-incorrecta-incorrecta-respuesta-.mp3"/>
            </a:hlinkClick>
            <a:extLst>
              <a:ext uri="{FF2B5EF4-FFF2-40B4-BE49-F238E27FC236}">
                <a16:creationId xmlns:a16="http://schemas.microsoft.com/office/drawing/2014/main" id="{35788A47-5E3E-DF49-9D60-18E576BC0334}"/>
              </a:ext>
            </a:extLst>
          </p:cNvPr>
          <p:cNvSpPr txBox="1"/>
          <p:nvPr/>
        </p:nvSpPr>
        <p:spPr>
          <a:xfrm>
            <a:off x="2936719" y="4465057"/>
            <a:ext cx="2108425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3600" dirty="0"/>
              <a:t>Calavera   </a:t>
            </a:r>
          </a:p>
        </p:txBody>
      </p:sp>
      <p:sp>
        <p:nvSpPr>
          <p:cNvPr id="19" name="araña 2">
            <a:hlinkClick r:id="" action="ppaction://noaction">
              <a:snd r:embed="rId3" name="error-incorrecta-incorrecta-respuesta-.mp3"/>
            </a:hlinkClick>
            <a:extLst>
              <a:ext uri="{FF2B5EF4-FFF2-40B4-BE49-F238E27FC236}">
                <a16:creationId xmlns:a16="http://schemas.microsoft.com/office/drawing/2014/main" id="{AB43AE78-285A-DB45-813B-AB42D84720D7}"/>
              </a:ext>
            </a:extLst>
          </p:cNvPr>
          <p:cNvSpPr txBox="1"/>
          <p:nvPr/>
        </p:nvSpPr>
        <p:spPr>
          <a:xfrm>
            <a:off x="8437777" y="4420351"/>
            <a:ext cx="2108429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3600" dirty="0"/>
              <a:t>Araña  </a:t>
            </a:r>
          </a:p>
        </p:txBody>
      </p:sp>
      <p:sp>
        <p:nvSpPr>
          <p:cNvPr id="20" name="tumba 2">
            <a:hlinkClick r:id="" action="ppaction://noaction">
              <a:snd r:embed="rId3" name="error-incorrecta-incorrecta-respuesta-.mp3"/>
            </a:hlinkClick>
            <a:extLst>
              <a:ext uri="{FF2B5EF4-FFF2-40B4-BE49-F238E27FC236}">
                <a16:creationId xmlns:a16="http://schemas.microsoft.com/office/drawing/2014/main" id="{5FF51588-E686-3D49-BFC5-69958DDB19C4}"/>
              </a:ext>
            </a:extLst>
          </p:cNvPr>
          <p:cNvSpPr txBox="1"/>
          <p:nvPr/>
        </p:nvSpPr>
        <p:spPr>
          <a:xfrm>
            <a:off x="1681381" y="3359875"/>
            <a:ext cx="2108425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3600" dirty="0"/>
              <a:t>Tumba  </a:t>
            </a:r>
          </a:p>
        </p:txBody>
      </p:sp>
      <p:sp>
        <p:nvSpPr>
          <p:cNvPr id="21" name="pocion">
            <a:hlinkClick r:id="" action="ppaction://noaction">
              <a:snd r:embed="rId3" name="error-incorrecta-incorrecta-respuesta-.mp3"/>
            </a:hlinkClick>
            <a:extLst>
              <a:ext uri="{FF2B5EF4-FFF2-40B4-BE49-F238E27FC236}">
                <a16:creationId xmlns:a16="http://schemas.microsoft.com/office/drawing/2014/main" id="{43ED30BB-8B9F-E944-94D6-A79105030F31}"/>
              </a:ext>
            </a:extLst>
          </p:cNvPr>
          <p:cNvSpPr txBox="1"/>
          <p:nvPr/>
        </p:nvSpPr>
        <p:spPr>
          <a:xfrm>
            <a:off x="7878588" y="2164917"/>
            <a:ext cx="2108430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3600" dirty="0"/>
              <a:t>Poción  </a:t>
            </a:r>
          </a:p>
        </p:txBody>
      </p:sp>
      <p:sp>
        <p:nvSpPr>
          <p:cNvPr id="22" name="momias 2">
            <a:hlinkClick r:id="" action="ppaction://noaction">
              <a:snd r:embed="rId5" name="applause.wav"/>
            </a:hlinkClick>
            <a:extLst>
              <a:ext uri="{FF2B5EF4-FFF2-40B4-BE49-F238E27FC236}">
                <a16:creationId xmlns:a16="http://schemas.microsoft.com/office/drawing/2014/main" id="{E287B7FF-1323-5747-A83E-4AEBFB5A15A9}"/>
              </a:ext>
            </a:extLst>
          </p:cNvPr>
          <p:cNvSpPr txBox="1"/>
          <p:nvPr/>
        </p:nvSpPr>
        <p:spPr>
          <a:xfrm>
            <a:off x="2976184" y="2256147"/>
            <a:ext cx="2108425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3600" dirty="0"/>
              <a:t>Momia </a:t>
            </a:r>
          </a:p>
        </p:txBody>
      </p:sp>
      <p:pic>
        <p:nvPicPr>
          <p:cNvPr id="23" name="Picture 4" descr="40+ Más Popular Flecha Gif - Animalart House">
            <a:hlinkClick r:id="" action="ppaction://hlinkshowjump?jump=nextslide">
              <a:snd r:embed="rId6" name="click.wav"/>
            </a:hlinkClick>
            <a:extLst>
              <a:ext uri="{FF2B5EF4-FFF2-40B4-BE49-F238E27FC236}">
                <a16:creationId xmlns:a16="http://schemas.microsoft.com/office/drawing/2014/main" id="{BD9464DD-FC13-1346-9678-757AF157C2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77" r="27845" b="17592"/>
          <a:stretch/>
        </p:blipFill>
        <p:spPr bwMode="auto">
          <a:xfrm rot="16200000">
            <a:off x="9669749" y="4170395"/>
            <a:ext cx="1184223" cy="2892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79417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artel De Fondo Halloween Calabaza, Halloween, La Calabaza, La Noche Imagen  de fondo para descarga gratuita">
            <a:hlinkClick r:id="" action="ppaction://noaction">
              <a:snd r:embed="rId3" name="error-incorrecta-incorrecta-respuesta-.mp3"/>
            </a:hlinkClick>
            <a:extLst>
              <a:ext uri="{FF2B5EF4-FFF2-40B4-BE49-F238E27FC236}">
                <a16:creationId xmlns:a16="http://schemas.microsoft.com/office/drawing/2014/main" id="{8793BD90-1BA6-AD45-AEA9-28A150C8CA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antasma">
            <a:hlinkClick r:id="" action="ppaction://noaction">
              <a:snd r:embed="rId3" name="error-incorrecta-incorrecta-respuesta-.mp3"/>
            </a:hlinkClick>
            <a:extLst>
              <a:ext uri="{FF2B5EF4-FFF2-40B4-BE49-F238E27FC236}">
                <a16:creationId xmlns:a16="http://schemas.microsoft.com/office/drawing/2014/main" id="{E3A5BB57-9476-0A45-BE55-545B84620C6B}"/>
              </a:ext>
            </a:extLst>
          </p:cNvPr>
          <p:cNvSpPr txBox="1"/>
          <p:nvPr/>
        </p:nvSpPr>
        <p:spPr>
          <a:xfrm>
            <a:off x="4594492" y="3383674"/>
            <a:ext cx="2106426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3600" dirty="0"/>
              <a:t>Fantasma </a:t>
            </a:r>
          </a:p>
        </p:txBody>
      </p:sp>
      <p:sp>
        <p:nvSpPr>
          <p:cNvPr id="6" name="esqueleto">
            <a:hlinkClick r:id="" action="ppaction://noaction">
              <a:snd r:embed="rId5" name="applause.wav"/>
            </a:hlinkClick>
            <a:extLst>
              <a:ext uri="{FF2B5EF4-FFF2-40B4-BE49-F238E27FC236}">
                <a16:creationId xmlns:a16="http://schemas.microsoft.com/office/drawing/2014/main" id="{A0F6BA57-2D3E-3748-B77B-B9AEC0DB7F32}"/>
              </a:ext>
            </a:extLst>
          </p:cNvPr>
          <p:cNvSpPr txBox="1"/>
          <p:nvPr/>
        </p:nvSpPr>
        <p:spPr>
          <a:xfrm>
            <a:off x="5717852" y="4467388"/>
            <a:ext cx="2106427" cy="646331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3600" dirty="0"/>
              <a:t>Esqueleto  </a:t>
            </a:r>
          </a:p>
        </p:txBody>
      </p:sp>
      <p:sp>
        <p:nvSpPr>
          <p:cNvPr id="7" name="calavera">
            <a:hlinkClick r:id="" action="ppaction://noaction">
              <a:snd r:embed="rId3" name="error-incorrecta-incorrecta-respuesta-.mp3"/>
            </a:hlinkClick>
            <a:extLst>
              <a:ext uri="{FF2B5EF4-FFF2-40B4-BE49-F238E27FC236}">
                <a16:creationId xmlns:a16="http://schemas.microsoft.com/office/drawing/2014/main" id="{203DACCD-C9E3-4A48-AE97-724825BBA9D3}"/>
              </a:ext>
            </a:extLst>
          </p:cNvPr>
          <p:cNvSpPr txBox="1"/>
          <p:nvPr/>
        </p:nvSpPr>
        <p:spPr>
          <a:xfrm>
            <a:off x="4235625" y="1507523"/>
            <a:ext cx="2106427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3600" dirty="0"/>
              <a:t>Patio  </a:t>
            </a:r>
          </a:p>
        </p:txBody>
      </p:sp>
      <p:sp>
        <p:nvSpPr>
          <p:cNvPr id="9" name="ceementerio">
            <a:hlinkClick r:id="" action="ppaction://noaction">
              <a:snd r:embed="rId3" name="error-incorrecta-incorrecta-respuesta-.mp3"/>
            </a:hlinkClick>
            <a:extLst>
              <a:ext uri="{FF2B5EF4-FFF2-40B4-BE49-F238E27FC236}">
                <a16:creationId xmlns:a16="http://schemas.microsoft.com/office/drawing/2014/main" id="{310BF188-5B2C-1B49-9AC2-E690198982D3}"/>
              </a:ext>
            </a:extLst>
          </p:cNvPr>
          <p:cNvSpPr txBox="1"/>
          <p:nvPr/>
        </p:nvSpPr>
        <p:spPr>
          <a:xfrm>
            <a:off x="5288839" y="2256148"/>
            <a:ext cx="2412669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3600" dirty="0"/>
              <a:t>cementerio</a:t>
            </a:r>
          </a:p>
        </p:txBody>
      </p:sp>
      <p:sp>
        <p:nvSpPr>
          <p:cNvPr id="11" name="ajo">
            <a:hlinkClick r:id="" action="ppaction://noaction">
              <a:snd r:embed="rId3" name="error-incorrecta-incorrecta-respuesta-.mp3"/>
            </a:hlinkClick>
            <a:extLst>
              <a:ext uri="{FF2B5EF4-FFF2-40B4-BE49-F238E27FC236}">
                <a16:creationId xmlns:a16="http://schemas.microsoft.com/office/drawing/2014/main" id="{AA6E278A-3322-B24E-9CE0-DD687099BDDF}"/>
              </a:ext>
            </a:extLst>
          </p:cNvPr>
          <p:cNvSpPr txBox="1"/>
          <p:nvPr/>
        </p:nvSpPr>
        <p:spPr>
          <a:xfrm>
            <a:off x="7127833" y="3347616"/>
            <a:ext cx="2106430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3600" dirty="0"/>
              <a:t>Ajo  </a:t>
            </a:r>
          </a:p>
        </p:txBody>
      </p:sp>
      <p:sp>
        <p:nvSpPr>
          <p:cNvPr id="12" name="payaso">
            <a:hlinkClick r:id="" action="ppaction://noaction">
              <a:snd r:embed="rId3" name="error-incorrecta-incorrecta-respuesta-.mp3"/>
            </a:hlinkClick>
            <a:extLst>
              <a:ext uri="{FF2B5EF4-FFF2-40B4-BE49-F238E27FC236}">
                <a16:creationId xmlns:a16="http://schemas.microsoft.com/office/drawing/2014/main" id="{8861ACC1-62CD-2C4B-BA7E-F9E9DA6D06E7}"/>
              </a:ext>
            </a:extLst>
          </p:cNvPr>
          <p:cNvSpPr txBox="1"/>
          <p:nvPr/>
        </p:nvSpPr>
        <p:spPr>
          <a:xfrm>
            <a:off x="647718" y="4466514"/>
            <a:ext cx="2106426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3600" dirty="0"/>
              <a:t>Payaso  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7A45800E-9ADD-7F45-AEEC-245BF1FE7339}"/>
              </a:ext>
            </a:extLst>
          </p:cNvPr>
          <p:cNvSpPr/>
          <p:nvPr/>
        </p:nvSpPr>
        <p:spPr>
          <a:xfrm>
            <a:off x="2050839" y="232939"/>
            <a:ext cx="1033622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3600" b="1" dirty="0">
                <a:solidFill>
                  <a:schemeClr val="bg1"/>
                </a:solidFill>
              </a:rPr>
              <a:t>8)</a:t>
            </a:r>
            <a:r>
              <a:rPr lang="es-CL" sz="3600" b="1" dirty="0"/>
              <a:t> </a:t>
            </a:r>
            <a:r>
              <a:rPr lang="es-CL" sz="3600" b="1" dirty="0">
                <a:solidFill>
                  <a:schemeClr val="bg1"/>
                </a:solidFill>
              </a:rPr>
              <a:t>No necesitarás radiografías para ver huesos, durante estas fiestas</a:t>
            </a:r>
            <a:r>
              <a:rPr lang="es-CL" sz="3600" b="1" dirty="0"/>
              <a:t>.</a:t>
            </a:r>
            <a:endParaRPr lang="es-CL" sz="3600" b="1" dirty="0">
              <a:solidFill>
                <a:schemeClr val="bg1"/>
              </a:solidFill>
            </a:endParaRPr>
          </a:p>
        </p:txBody>
      </p:sp>
      <p:sp>
        <p:nvSpPr>
          <p:cNvPr id="18" name="bruj-a">
            <a:hlinkClick r:id="" action="ppaction://noaction">
              <a:snd r:embed="rId3" name="error-incorrecta-incorrecta-respuesta-.mp3"/>
            </a:hlinkClick>
            <a:extLst>
              <a:ext uri="{FF2B5EF4-FFF2-40B4-BE49-F238E27FC236}">
                <a16:creationId xmlns:a16="http://schemas.microsoft.com/office/drawing/2014/main" id="{80376EA2-151E-B64F-91C7-BCDEF0EC0CD2}"/>
              </a:ext>
            </a:extLst>
          </p:cNvPr>
          <p:cNvSpPr txBox="1"/>
          <p:nvPr/>
        </p:nvSpPr>
        <p:spPr>
          <a:xfrm>
            <a:off x="9722370" y="3347615"/>
            <a:ext cx="2106429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3600" dirty="0"/>
              <a:t>Huesos</a:t>
            </a:r>
          </a:p>
        </p:txBody>
      </p:sp>
      <p:sp>
        <p:nvSpPr>
          <p:cNvPr id="17" name="hechizo 2">
            <a:hlinkClick r:id="" action="ppaction://noaction">
              <a:snd r:embed="rId3" name="error-incorrecta-incorrecta-respuesta-.mp3"/>
            </a:hlinkClick>
            <a:extLst>
              <a:ext uri="{FF2B5EF4-FFF2-40B4-BE49-F238E27FC236}">
                <a16:creationId xmlns:a16="http://schemas.microsoft.com/office/drawing/2014/main" id="{35788A47-5E3E-DF49-9D60-18E576BC0334}"/>
              </a:ext>
            </a:extLst>
          </p:cNvPr>
          <p:cNvSpPr txBox="1"/>
          <p:nvPr/>
        </p:nvSpPr>
        <p:spPr>
          <a:xfrm>
            <a:off x="2936720" y="4465057"/>
            <a:ext cx="2106426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3600" dirty="0"/>
              <a:t>Hechizo  </a:t>
            </a:r>
          </a:p>
        </p:txBody>
      </p:sp>
      <p:sp>
        <p:nvSpPr>
          <p:cNvPr id="19" name="araña 2">
            <a:hlinkClick r:id="" action="ppaction://noaction">
              <a:snd r:embed="rId3" name="error-incorrecta-incorrecta-respuesta-.mp3"/>
            </a:hlinkClick>
            <a:extLst>
              <a:ext uri="{FF2B5EF4-FFF2-40B4-BE49-F238E27FC236}">
                <a16:creationId xmlns:a16="http://schemas.microsoft.com/office/drawing/2014/main" id="{AB43AE78-285A-DB45-813B-AB42D84720D7}"/>
              </a:ext>
            </a:extLst>
          </p:cNvPr>
          <p:cNvSpPr txBox="1"/>
          <p:nvPr/>
        </p:nvSpPr>
        <p:spPr>
          <a:xfrm>
            <a:off x="8437777" y="4420351"/>
            <a:ext cx="2106430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3600" dirty="0"/>
              <a:t>Araña  </a:t>
            </a:r>
          </a:p>
        </p:txBody>
      </p:sp>
      <p:sp>
        <p:nvSpPr>
          <p:cNvPr id="20" name="tumba 2">
            <a:hlinkClick r:id="" action="ppaction://noaction">
              <a:snd r:embed="rId3" name="error-incorrecta-incorrecta-respuesta-.mp3"/>
            </a:hlinkClick>
            <a:extLst>
              <a:ext uri="{FF2B5EF4-FFF2-40B4-BE49-F238E27FC236}">
                <a16:creationId xmlns:a16="http://schemas.microsoft.com/office/drawing/2014/main" id="{5FF51588-E686-3D49-BFC5-69958DDB19C4}"/>
              </a:ext>
            </a:extLst>
          </p:cNvPr>
          <p:cNvSpPr txBox="1"/>
          <p:nvPr/>
        </p:nvSpPr>
        <p:spPr>
          <a:xfrm>
            <a:off x="1681382" y="3359875"/>
            <a:ext cx="2106426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3600" dirty="0"/>
              <a:t>Disfraz  </a:t>
            </a:r>
          </a:p>
        </p:txBody>
      </p:sp>
      <p:sp>
        <p:nvSpPr>
          <p:cNvPr id="21" name="pocion">
            <a:hlinkClick r:id="" action="ppaction://noaction">
              <a:snd r:embed="rId3" name="error-incorrecta-incorrecta-respuesta-.mp3"/>
            </a:hlinkClick>
            <a:extLst>
              <a:ext uri="{FF2B5EF4-FFF2-40B4-BE49-F238E27FC236}">
                <a16:creationId xmlns:a16="http://schemas.microsoft.com/office/drawing/2014/main" id="{43ED30BB-8B9F-E944-94D6-A79105030F31}"/>
              </a:ext>
            </a:extLst>
          </p:cNvPr>
          <p:cNvSpPr txBox="1"/>
          <p:nvPr/>
        </p:nvSpPr>
        <p:spPr>
          <a:xfrm>
            <a:off x="7878588" y="2164917"/>
            <a:ext cx="2106432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3600" dirty="0"/>
              <a:t>Poción  </a:t>
            </a:r>
          </a:p>
        </p:txBody>
      </p:sp>
      <p:sp>
        <p:nvSpPr>
          <p:cNvPr id="22" name="momias 2">
            <a:hlinkClick r:id="" action="ppaction://noaction">
              <a:snd r:embed="rId3" name="error-incorrecta-incorrecta-respuesta-.mp3"/>
            </a:hlinkClick>
            <a:extLst>
              <a:ext uri="{FF2B5EF4-FFF2-40B4-BE49-F238E27FC236}">
                <a16:creationId xmlns:a16="http://schemas.microsoft.com/office/drawing/2014/main" id="{E287B7FF-1323-5747-A83E-4AEBFB5A15A9}"/>
              </a:ext>
            </a:extLst>
          </p:cNvPr>
          <p:cNvSpPr txBox="1"/>
          <p:nvPr/>
        </p:nvSpPr>
        <p:spPr>
          <a:xfrm>
            <a:off x="3004193" y="2231179"/>
            <a:ext cx="2106426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3600" dirty="0"/>
              <a:t>Momia </a:t>
            </a:r>
          </a:p>
        </p:txBody>
      </p:sp>
      <p:sp>
        <p:nvSpPr>
          <p:cNvPr id="23" name="huesos">
            <a:hlinkClick r:id="" action="ppaction://noaction">
              <a:snd r:embed="rId5" name="applause.wav"/>
            </a:hlinkClick>
            <a:extLst>
              <a:ext uri="{FF2B5EF4-FFF2-40B4-BE49-F238E27FC236}">
                <a16:creationId xmlns:a16="http://schemas.microsoft.com/office/drawing/2014/main" id="{72182120-B17F-AE4D-960B-0655BAB1B2B3}"/>
              </a:ext>
            </a:extLst>
          </p:cNvPr>
          <p:cNvSpPr txBox="1"/>
          <p:nvPr/>
        </p:nvSpPr>
        <p:spPr>
          <a:xfrm>
            <a:off x="5717852" y="4478237"/>
            <a:ext cx="2106427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3600" dirty="0"/>
              <a:t>Esqueleto  </a:t>
            </a:r>
          </a:p>
        </p:txBody>
      </p:sp>
      <p:pic>
        <p:nvPicPr>
          <p:cNvPr id="24" name="Picture 4" descr="40+ Más Popular Flecha Gif - Animalart House">
            <a:hlinkClick r:id="" action="ppaction://hlinkshowjump?jump=nextslide">
              <a:snd r:embed="rId6" name="click.wav"/>
            </a:hlinkClick>
            <a:extLst>
              <a:ext uri="{FF2B5EF4-FFF2-40B4-BE49-F238E27FC236}">
                <a16:creationId xmlns:a16="http://schemas.microsoft.com/office/drawing/2014/main" id="{F4437AD9-E583-384F-A5DF-491B624E7E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77" r="27845" b="17592"/>
          <a:stretch/>
        </p:blipFill>
        <p:spPr bwMode="auto">
          <a:xfrm rot="16200000">
            <a:off x="9791867" y="4158228"/>
            <a:ext cx="1184223" cy="2889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43404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artel De Fondo Halloween Calabaza, Halloween, La Calabaza, La Noche Imagen  de fondo para descarga gratuita">
            <a:hlinkClick r:id="" action="ppaction://noaction">
              <a:snd r:embed="rId3" name="error-incorrecta-incorrecta-respuesta-.mp3"/>
            </a:hlinkClick>
            <a:extLst>
              <a:ext uri="{FF2B5EF4-FFF2-40B4-BE49-F238E27FC236}">
                <a16:creationId xmlns:a16="http://schemas.microsoft.com/office/drawing/2014/main" id="{8793BD90-1BA6-AD45-AEA9-28A150C8CA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antasma">
            <a:hlinkClick r:id="" action="ppaction://noaction">
              <a:snd r:embed="rId3" name="error-incorrecta-incorrecta-respuesta-.mp3"/>
            </a:hlinkClick>
            <a:extLst>
              <a:ext uri="{FF2B5EF4-FFF2-40B4-BE49-F238E27FC236}">
                <a16:creationId xmlns:a16="http://schemas.microsoft.com/office/drawing/2014/main" id="{E3A5BB57-9476-0A45-BE55-545B84620C6B}"/>
              </a:ext>
            </a:extLst>
          </p:cNvPr>
          <p:cNvSpPr txBox="1"/>
          <p:nvPr/>
        </p:nvSpPr>
        <p:spPr>
          <a:xfrm>
            <a:off x="4594491" y="3383674"/>
            <a:ext cx="2072773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3600" dirty="0"/>
              <a:t>Fantasma </a:t>
            </a:r>
          </a:p>
        </p:txBody>
      </p:sp>
      <p:sp>
        <p:nvSpPr>
          <p:cNvPr id="7" name="calavera">
            <a:hlinkClick r:id="" action="ppaction://noaction">
              <a:snd r:embed="rId3" name="error-incorrecta-incorrecta-respuesta-.mp3"/>
            </a:hlinkClick>
            <a:extLst>
              <a:ext uri="{FF2B5EF4-FFF2-40B4-BE49-F238E27FC236}">
                <a16:creationId xmlns:a16="http://schemas.microsoft.com/office/drawing/2014/main" id="{203DACCD-C9E3-4A48-AE97-724825BBA9D3}"/>
              </a:ext>
            </a:extLst>
          </p:cNvPr>
          <p:cNvSpPr txBox="1"/>
          <p:nvPr/>
        </p:nvSpPr>
        <p:spPr>
          <a:xfrm>
            <a:off x="4416244" y="1451789"/>
            <a:ext cx="1793276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3600" dirty="0"/>
              <a:t>Patio  </a:t>
            </a:r>
          </a:p>
        </p:txBody>
      </p:sp>
      <p:sp>
        <p:nvSpPr>
          <p:cNvPr id="9" name="travesura ">
            <a:hlinkClick r:id="" action="ppaction://noaction">
              <a:snd r:embed="rId3" name="error-incorrecta-incorrecta-respuesta-.mp3"/>
            </a:hlinkClick>
            <a:extLst>
              <a:ext uri="{FF2B5EF4-FFF2-40B4-BE49-F238E27FC236}">
                <a16:creationId xmlns:a16="http://schemas.microsoft.com/office/drawing/2014/main" id="{310BF188-5B2C-1B49-9AC2-E690198982D3}"/>
              </a:ext>
            </a:extLst>
          </p:cNvPr>
          <p:cNvSpPr txBox="1"/>
          <p:nvPr/>
        </p:nvSpPr>
        <p:spPr>
          <a:xfrm>
            <a:off x="5174270" y="2256149"/>
            <a:ext cx="2072773" cy="646331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3600" dirty="0"/>
              <a:t>Travesura </a:t>
            </a:r>
          </a:p>
        </p:txBody>
      </p:sp>
      <p:sp>
        <p:nvSpPr>
          <p:cNvPr id="11" name="ajo">
            <a:hlinkClick r:id="" action="ppaction://noaction">
              <a:snd r:embed="rId3" name="error-incorrecta-incorrecta-respuesta-.mp3"/>
            </a:hlinkClick>
            <a:extLst>
              <a:ext uri="{FF2B5EF4-FFF2-40B4-BE49-F238E27FC236}">
                <a16:creationId xmlns:a16="http://schemas.microsoft.com/office/drawing/2014/main" id="{AA6E278A-3322-B24E-9CE0-DD687099BDDF}"/>
              </a:ext>
            </a:extLst>
          </p:cNvPr>
          <p:cNvSpPr txBox="1"/>
          <p:nvPr/>
        </p:nvSpPr>
        <p:spPr>
          <a:xfrm>
            <a:off x="7127833" y="3347616"/>
            <a:ext cx="1793279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3600" dirty="0"/>
              <a:t>Ajo  </a:t>
            </a:r>
          </a:p>
        </p:txBody>
      </p:sp>
      <p:sp>
        <p:nvSpPr>
          <p:cNvPr id="12" name="payaso">
            <a:hlinkClick r:id="" action="ppaction://noaction">
              <a:snd r:embed="rId3" name="error-incorrecta-incorrecta-respuesta-.mp3"/>
            </a:hlinkClick>
            <a:extLst>
              <a:ext uri="{FF2B5EF4-FFF2-40B4-BE49-F238E27FC236}">
                <a16:creationId xmlns:a16="http://schemas.microsoft.com/office/drawing/2014/main" id="{8861ACC1-62CD-2C4B-BA7E-F9E9DA6D06E7}"/>
              </a:ext>
            </a:extLst>
          </p:cNvPr>
          <p:cNvSpPr txBox="1"/>
          <p:nvPr/>
        </p:nvSpPr>
        <p:spPr>
          <a:xfrm>
            <a:off x="647717" y="4466514"/>
            <a:ext cx="1793275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3600" dirty="0"/>
              <a:t>Payaso  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7A45800E-9ADD-7F45-AEEC-245BF1FE7339}"/>
              </a:ext>
            </a:extLst>
          </p:cNvPr>
          <p:cNvSpPr/>
          <p:nvPr/>
        </p:nvSpPr>
        <p:spPr>
          <a:xfrm>
            <a:off x="1547105" y="206204"/>
            <a:ext cx="108656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3600" b="1" dirty="0">
                <a:solidFill>
                  <a:schemeClr val="bg1"/>
                </a:solidFill>
              </a:rPr>
              <a:t>9)</a:t>
            </a:r>
            <a:r>
              <a:rPr lang="es-CL" sz="3600" b="1" dirty="0"/>
              <a:t> </a:t>
            </a:r>
            <a:r>
              <a:rPr lang="es-CL" sz="3600" b="1" dirty="0">
                <a:solidFill>
                  <a:schemeClr val="bg1"/>
                </a:solidFill>
              </a:rPr>
              <a:t>Pequeñas bromas que se hacen en Halloween. </a:t>
            </a:r>
            <a:r>
              <a:rPr lang="es-CL" sz="3600" b="1" dirty="0"/>
              <a:t>.</a:t>
            </a:r>
            <a:endParaRPr lang="es-CL" sz="3600" b="1" dirty="0">
              <a:solidFill>
                <a:schemeClr val="bg1"/>
              </a:solidFill>
            </a:endParaRPr>
          </a:p>
        </p:txBody>
      </p:sp>
      <p:sp>
        <p:nvSpPr>
          <p:cNvPr id="18" name="bruj-a">
            <a:hlinkClick r:id="" action="ppaction://noaction">
              <a:snd r:embed="rId3" name="error-incorrecta-incorrecta-respuesta-.mp3"/>
            </a:hlinkClick>
            <a:extLst>
              <a:ext uri="{FF2B5EF4-FFF2-40B4-BE49-F238E27FC236}">
                <a16:creationId xmlns:a16="http://schemas.microsoft.com/office/drawing/2014/main" id="{80376EA2-151E-B64F-91C7-BCDEF0EC0CD2}"/>
              </a:ext>
            </a:extLst>
          </p:cNvPr>
          <p:cNvSpPr txBox="1"/>
          <p:nvPr/>
        </p:nvSpPr>
        <p:spPr>
          <a:xfrm>
            <a:off x="9722370" y="3347615"/>
            <a:ext cx="1793277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3600" dirty="0"/>
              <a:t>Brujas</a:t>
            </a:r>
          </a:p>
        </p:txBody>
      </p:sp>
      <p:sp>
        <p:nvSpPr>
          <p:cNvPr id="17" name="hechizo 2">
            <a:hlinkClick r:id="" action="ppaction://noaction">
              <a:snd r:embed="rId3" name="error-incorrecta-incorrecta-respuesta-.mp3"/>
            </a:hlinkClick>
            <a:extLst>
              <a:ext uri="{FF2B5EF4-FFF2-40B4-BE49-F238E27FC236}">
                <a16:creationId xmlns:a16="http://schemas.microsoft.com/office/drawing/2014/main" id="{35788A47-5E3E-DF49-9D60-18E576BC0334}"/>
              </a:ext>
            </a:extLst>
          </p:cNvPr>
          <p:cNvSpPr txBox="1"/>
          <p:nvPr/>
        </p:nvSpPr>
        <p:spPr>
          <a:xfrm>
            <a:off x="2936719" y="4465057"/>
            <a:ext cx="1793275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3600" dirty="0"/>
              <a:t>Hechizo  </a:t>
            </a:r>
          </a:p>
        </p:txBody>
      </p:sp>
      <p:sp>
        <p:nvSpPr>
          <p:cNvPr id="19" name="araña 2">
            <a:hlinkClick r:id="" action="ppaction://noaction">
              <a:snd r:embed="rId3" name="error-incorrecta-incorrecta-respuesta-.mp3"/>
            </a:hlinkClick>
            <a:extLst>
              <a:ext uri="{FF2B5EF4-FFF2-40B4-BE49-F238E27FC236}">
                <a16:creationId xmlns:a16="http://schemas.microsoft.com/office/drawing/2014/main" id="{AB43AE78-285A-DB45-813B-AB42D84720D7}"/>
              </a:ext>
            </a:extLst>
          </p:cNvPr>
          <p:cNvSpPr txBox="1"/>
          <p:nvPr/>
        </p:nvSpPr>
        <p:spPr>
          <a:xfrm>
            <a:off x="8437777" y="4420351"/>
            <a:ext cx="1793279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3600" dirty="0"/>
              <a:t>Huevos   </a:t>
            </a:r>
          </a:p>
        </p:txBody>
      </p:sp>
      <p:sp>
        <p:nvSpPr>
          <p:cNvPr id="20" name="tumba 2">
            <a:hlinkClick r:id="" action="ppaction://noaction">
              <a:snd r:embed="rId3" name="error-incorrecta-incorrecta-respuesta-.mp3"/>
            </a:hlinkClick>
            <a:extLst>
              <a:ext uri="{FF2B5EF4-FFF2-40B4-BE49-F238E27FC236}">
                <a16:creationId xmlns:a16="http://schemas.microsoft.com/office/drawing/2014/main" id="{5FF51588-E686-3D49-BFC5-69958DDB19C4}"/>
              </a:ext>
            </a:extLst>
          </p:cNvPr>
          <p:cNvSpPr txBox="1"/>
          <p:nvPr/>
        </p:nvSpPr>
        <p:spPr>
          <a:xfrm>
            <a:off x="1681381" y="3359875"/>
            <a:ext cx="1793275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3600" dirty="0"/>
              <a:t>Tumba  </a:t>
            </a:r>
          </a:p>
        </p:txBody>
      </p:sp>
      <p:sp>
        <p:nvSpPr>
          <p:cNvPr id="21" name="pocion">
            <a:hlinkClick r:id="" action="ppaction://noaction">
              <a:snd r:embed="rId3" name="error-incorrecta-incorrecta-respuesta-.mp3"/>
            </a:hlinkClick>
            <a:extLst>
              <a:ext uri="{FF2B5EF4-FFF2-40B4-BE49-F238E27FC236}">
                <a16:creationId xmlns:a16="http://schemas.microsoft.com/office/drawing/2014/main" id="{43ED30BB-8B9F-E944-94D6-A79105030F31}"/>
              </a:ext>
            </a:extLst>
          </p:cNvPr>
          <p:cNvSpPr txBox="1"/>
          <p:nvPr/>
        </p:nvSpPr>
        <p:spPr>
          <a:xfrm>
            <a:off x="7878588" y="2164917"/>
            <a:ext cx="1793280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3600" dirty="0"/>
              <a:t>Poción  </a:t>
            </a:r>
          </a:p>
        </p:txBody>
      </p:sp>
      <p:sp>
        <p:nvSpPr>
          <p:cNvPr id="22" name="momias 2">
            <a:hlinkClick r:id="" action="ppaction://noaction">
              <a:snd r:embed="rId3" name="error-incorrecta-incorrecta-respuesta-.mp3"/>
            </a:hlinkClick>
            <a:extLst>
              <a:ext uri="{FF2B5EF4-FFF2-40B4-BE49-F238E27FC236}">
                <a16:creationId xmlns:a16="http://schemas.microsoft.com/office/drawing/2014/main" id="{E287B7FF-1323-5747-A83E-4AEBFB5A15A9}"/>
              </a:ext>
            </a:extLst>
          </p:cNvPr>
          <p:cNvSpPr txBox="1"/>
          <p:nvPr/>
        </p:nvSpPr>
        <p:spPr>
          <a:xfrm>
            <a:off x="3004192" y="2231179"/>
            <a:ext cx="1793275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3600" dirty="0"/>
              <a:t>Dulces </a:t>
            </a:r>
          </a:p>
        </p:txBody>
      </p:sp>
      <p:sp>
        <p:nvSpPr>
          <p:cNvPr id="23" name="huesos">
            <a:hlinkClick r:id="" action="ppaction://noaction">
              <a:snd r:embed="rId3" name="error-incorrecta-incorrecta-respuesta-.mp3"/>
            </a:hlinkClick>
            <a:extLst>
              <a:ext uri="{FF2B5EF4-FFF2-40B4-BE49-F238E27FC236}">
                <a16:creationId xmlns:a16="http://schemas.microsoft.com/office/drawing/2014/main" id="{72182120-B17F-AE4D-960B-0655BAB1B2B3}"/>
              </a:ext>
            </a:extLst>
          </p:cNvPr>
          <p:cNvSpPr txBox="1"/>
          <p:nvPr/>
        </p:nvSpPr>
        <p:spPr>
          <a:xfrm>
            <a:off x="5873439" y="4438448"/>
            <a:ext cx="2124630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3600" dirty="0"/>
              <a:t>Esqueleto  </a:t>
            </a:r>
          </a:p>
        </p:txBody>
      </p:sp>
      <p:sp>
        <p:nvSpPr>
          <p:cNvPr id="24" name="travesura 2">
            <a:hlinkClick r:id="" action="ppaction://noaction">
              <a:snd r:embed="rId5" name="applause.wav"/>
            </a:hlinkClick>
            <a:extLst>
              <a:ext uri="{FF2B5EF4-FFF2-40B4-BE49-F238E27FC236}">
                <a16:creationId xmlns:a16="http://schemas.microsoft.com/office/drawing/2014/main" id="{CFF40A52-699E-F547-871E-7958ECD288EF}"/>
              </a:ext>
            </a:extLst>
          </p:cNvPr>
          <p:cNvSpPr txBox="1"/>
          <p:nvPr/>
        </p:nvSpPr>
        <p:spPr>
          <a:xfrm>
            <a:off x="5173134" y="2256149"/>
            <a:ext cx="2072773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3600" dirty="0"/>
              <a:t>Travesura </a:t>
            </a:r>
          </a:p>
        </p:txBody>
      </p:sp>
      <p:pic>
        <p:nvPicPr>
          <p:cNvPr id="25" name="Picture 4" descr="40+ Más Popular Flecha Gif - Animalart House">
            <a:hlinkClick r:id="" action="ppaction://hlinkshowjump?jump=nextslide">
              <a:snd r:embed="rId6" name="click.wav"/>
            </a:hlinkClick>
            <a:extLst>
              <a:ext uri="{FF2B5EF4-FFF2-40B4-BE49-F238E27FC236}">
                <a16:creationId xmlns:a16="http://schemas.microsoft.com/office/drawing/2014/main" id="{883D4BA3-D289-1149-A94A-916ACC4E02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77" r="27845" b="17592"/>
          <a:stretch/>
        </p:blipFill>
        <p:spPr bwMode="auto">
          <a:xfrm rot="16200000">
            <a:off x="9757127" y="4463185"/>
            <a:ext cx="1184223" cy="205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43579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artel De Fondo Halloween Calabaza, Halloween, La Calabaza, La Noche Imagen  de fondo para descarga gratuita">
            <a:hlinkClick r:id="" action="ppaction://noaction">
              <a:snd r:embed="rId3" name="error-incorrecta-incorrecta-respuesta-.mp3"/>
            </a:hlinkClick>
            <a:extLst>
              <a:ext uri="{FF2B5EF4-FFF2-40B4-BE49-F238E27FC236}">
                <a16:creationId xmlns:a16="http://schemas.microsoft.com/office/drawing/2014/main" id="{8793BD90-1BA6-AD45-AEA9-28A150C8CA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antasma">
            <a:hlinkClick r:id="" action="ppaction://noaction">
              <a:snd r:embed="rId3" name="error-incorrecta-incorrecta-respuesta-.mp3"/>
            </a:hlinkClick>
            <a:extLst>
              <a:ext uri="{FF2B5EF4-FFF2-40B4-BE49-F238E27FC236}">
                <a16:creationId xmlns:a16="http://schemas.microsoft.com/office/drawing/2014/main" id="{E3A5BB57-9476-0A45-BE55-545B84620C6B}"/>
              </a:ext>
            </a:extLst>
          </p:cNvPr>
          <p:cNvSpPr txBox="1"/>
          <p:nvPr/>
        </p:nvSpPr>
        <p:spPr>
          <a:xfrm>
            <a:off x="4275915" y="3383674"/>
            <a:ext cx="2166865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3600" dirty="0"/>
              <a:t>Fantasma </a:t>
            </a:r>
          </a:p>
        </p:txBody>
      </p:sp>
      <p:sp>
        <p:nvSpPr>
          <p:cNvPr id="7" name="calavera">
            <a:hlinkClick r:id="" action="ppaction://noaction">
              <a:snd r:embed="rId5" name="applause.wav"/>
            </a:hlinkClick>
            <a:extLst>
              <a:ext uri="{FF2B5EF4-FFF2-40B4-BE49-F238E27FC236}">
                <a16:creationId xmlns:a16="http://schemas.microsoft.com/office/drawing/2014/main" id="{203DACCD-C9E3-4A48-AE97-724825BBA9D3}"/>
              </a:ext>
            </a:extLst>
          </p:cNvPr>
          <p:cNvSpPr txBox="1"/>
          <p:nvPr/>
        </p:nvSpPr>
        <p:spPr>
          <a:xfrm>
            <a:off x="719546" y="2256149"/>
            <a:ext cx="1848290" cy="646331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3600" dirty="0"/>
              <a:t>Chucky   </a:t>
            </a:r>
          </a:p>
        </p:txBody>
      </p:sp>
      <p:sp>
        <p:nvSpPr>
          <p:cNvPr id="11" name="ajo">
            <a:hlinkClick r:id="" action="ppaction://noaction">
              <a:snd r:embed="rId3" name="error-incorrecta-incorrecta-respuesta-.mp3"/>
            </a:hlinkClick>
            <a:extLst>
              <a:ext uri="{FF2B5EF4-FFF2-40B4-BE49-F238E27FC236}">
                <a16:creationId xmlns:a16="http://schemas.microsoft.com/office/drawing/2014/main" id="{AA6E278A-3322-B24E-9CE0-DD687099BDDF}"/>
              </a:ext>
            </a:extLst>
          </p:cNvPr>
          <p:cNvSpPr txBox="1"/>
          <p:nvPr/>
        </p:nvSpPr>
        <p:spPr>
          <a:xfrm>
            <a:off x="7127833" y="3347616"/>
            <a:ext cx="1848292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3600" dirty="0"/>
              <a:t>Ajo  </a:t>
            </a:r>
          </a:p>
        </p:txBody>
      </p:sp>
      <p:sp>
        <p:nvSpPr>
          <p:cNvPr id="12" name="payaso">
            <a:hlinkClick r:id="" action="ppaction://noaction">
              <a:snd r:embed="rId3" name="error-incorrecta-incorrecta-respuesta-.mp3"/>
            </a:hlinkClick>
            <a:extLst>
              <a:ext uri="{FF2B5EF4-FFF2-40B4-BE49-F238E27FC236}">
                <a16:creationId xmlns:a16="http://schemas.microsoft.com/office/drawing/2014/main" id="{8861ACC1-62CD-2C4B-BA7E-F9E9DA6D06E7}"/>
              </a:ext>
            </a:extLst>
          </p:cNvPr>
          <p:cNvSpPr txBox="1"/>
          <p:nvPr/>
        </p:nvSpPr>
        <p:spPr>
          <a:xfrm>
            <a:off x="647717" y="4466514"/>
            <a:ext cx="1848289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3600" dirty="0"/>
              <a:t>Payaso  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7A45800E-9ADD-7F45-AEEC-245BF1FE7339}"/>
              </a:ext>
            </a:extLst>
          </p:cNvPr>
          <p:cNvSpPr/>
          <p:nvPr/>
        </p:nvSpPr>
        <p:spPr>
          <a:xfrm>
            <a:off x="2204581" y="330192"/>
            <a:ext cx="871269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3600" b="1" dirty="0">
                <a:solidFill>
                  <a:schemeClr val="bg1"/>
                </a:solidFill>
              </a:rPr>
              <a:t>10)</a:t>
            </a:r>
            <a:r>
              <a:rPr lang="es-CL" sz="3600" b="1" dirty="0"/>
              <a:t> </a:t>
            </a:r>
            <a:r>
              <a:rPr lang="es-CL" sz="3600" b="1" dirty="0">
                <a:solidFill>
                  <a:schemeClr val="bg1"/>
                </a:solidFill>
              </a:rPr>
              <a:t>Personaje mayormente conocido como ¨El muñeco diabólico”.</a:t>
            </a:r>
          </a:p>
        </p:txBody>
      </p:sp>
      <p:sp>
        <p:nvSpPr>
          <p:cNvPr id="18" name="bruj-a">
            <a:hlinkClick r:id="" action="ppaction://noaction">
              <a:snd r:embed="rId3" name="error-incorrecta-incorrecta-respuesta-.mp3"/>
            </a:hlinkClick>
            <a:extLst>
              <a:ext uri="{FF2B5EF4-FFF2-40B4-BE49-F238E27FC236}">
                <a16:creationId xmlns:a16="http://schemas.microsoft.com/office/drawing/2014/main" id="{80376EA2-151E-B64F-91C7-BCDEF0EC0CD2}"/>
              </a:ext>
            </a:extLst>
          </p:cNvPr>
          <p:cNvSpPr txBox="1"/>
          <p:nvPr/>
        </p:nvSpPr>
        <p:spPr>
          <a:xfrm>
            <a:off x="9722370" y="3347615"/>
            <a:ext cx="1848291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3600" dirty="0"/>
              <a:t>Brujas</a:t>
            </a:r>
          </a:p>
        </p:txBody>
      </p:sp>
      <p:sp>
        <p:nvSpPr>
          <p:cNvPr id="17" name="hechizo 2">
            <a:hlinkClick r:id="" action="ppaction://noaction">
              <a:snd r:embed="rId3" name="error-incorrecta-incorrecta-respuesta-.mp3"/>
            </a:hlinkClick>
            <a:extLst>
              <a:ext uri="{FF2B5EF4-FFF2-40B4-BE49-F238E27FC236}">
                <a16:creationId xmlns:a16="http://schemas.microsoft.com/office/drawing/2014/main" id="{35788A47-5E3E-DF49-9D60-18E576BC0334}"/>
              </a:ext>
            </a:extLst>
          </p:cNvPr>
          <p:cNvSpPr txBox="1"/>
          <p:nvPr/>
        </p:nvSpPr>
        <p:spPr>
          <a:xfrm>
            <a:off x="2936719" y="4465057"/>
            <a:ext cx="1848289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3600" dirty="0"/>
              <a:t>Hechizo  </a:t>
            </a:r>
          </a:p>
        </p:txBody>
      </p:sp>
      <p:sp>
        <p:nvSpPr>
          <p:cNvPr id="19" name="araña 2">
            <a:hlinkClick r:id="" action="ppaction://noaction">
              <a:snd r:embed="rId3" name="error-incorrecta-incorrecta-respuesta-.mp3"/>
            </a:hlinkClick>
            <a:extLst>
              <a:ext uri="{FF2B5EF4-FFF2-40B4-BE49-F238E27FC236}">
                <a16:creationId xmlns:a16="http://schemas.microsoft.com/office/drawing/2014/main" id="{AB43AE78-285A-DB45-813B-AB42D84720D7}"/>
              </a:ext>
            </a:extLst>
          </p:cNvPr>
          <p:cNvSpPr txBox="1"/>
          <p:nvPr/>
        </p:nvSpPr>
        <p:spPr>
          <a:xfrm>
            <a:off x="8437777" y="4420351"/>
            <a:ext cx="1848292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3600" dirty="0"/>
              <a:t>Araña  </a:t>
            </a:r>
          </a:p>
        </p:txBody>
      </p:sp>
      <p:sp>
        <p:nvSpPr>
          <p:cNvPr id="20" name="tumba 2">
            <a:hlinkClick r:id="" action="ppaction://noaction">
              <a:snd r:embed="rId3" name="error-incorrecta-incorrecta-respuesta-.mp3"/>
            </a:hlinkClick>
            <a:extLst>
              <a:ext uri="{FF2B5EF4-FFF2-40B4-BE49-F238E27FC236}">
                <a16:creationId xmlns:a16="http://schemas.microsoft.com/office/drawing/2014/main" id="{5FF51588-E686-3D49-BFC5-69958DDB19C4}"/>
              </a:ext>
            </a:extLst>
          </p:cNvPr>
          <p:cNvSpPr txBox="1"/>
          <p:nvPr/>
        </p:nvSpPr>
        <p:spPr>
          <a:xfrm>
            <a:off x="1681381" y="3359875"/>
            <a:ext cx="1848289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3600" dirty="0"/>
              <a:t>Tumba  </a:t>
            </a:r>
          </a:p>
        </p:txBody>
      </p:sp>
      <p:sp>
        <p:nvSpPr>
          <p:cNvPr id="21" name="pocion">
            <a:hlinkClick r:id="" action="ppaction://noaction">
              <a:snd r:embed="rId3" name="error-incorrecta-incorrecta-respuesta-.mp3"/>
            </a:hlinkClick>
            <a:extLst>
              <a:ext uri="{FF2B5EF4-FFF2-40B4-BE49-F238E27FC236}">
                <a16:creationId xmlns:a16="http://schemas.microsoft.com/office/drawing/2014/main" id="{43ED30BB-8B9F-E944-94D6-A79105030F31}"/>
              </a:ext>
            </a:extLst>
          </p:cNvPr>
          <p:cNvSpPr txBox="1"/>
          <p:nvPr/>
        </p:nvSpPr>
        <p:spPr>
          <a:xfrm>
            <a:off x="7878588" y="2164917"/>
            <a:ext cx="1848294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3600" dirty="0"/>
              <a:t>Drácula   </a:t>
            </a:r>
          </a:p>
        </p:txBody>
      </p:sp>
      <p:sp>
        <p:nvSpPr>
          <p:cNvPr id="22" name="momias 2">
            <a:hlinkClick r:id="" action="ppaction://noaction">
              <a:snd r:embed="rId3" name="error-incorrecta-incorrecta-respuesta-.mp3"/>
            </a:hlinkClick>
            <a:extLst>
              <a:ext uri="{FF2B5EF4-FFF2-40B4-BE49-F238E27FC236}">
                <a16:creationId xmlns:a16="http://schemas.microsoft.com/office/drawing/2014/main" id="{E287B7FF-1323-5747-A83E-4AEBFB5A15A9}"/>
              </a:ext>
            </a:extLst>
          </p:cNvPr>
          <p:cNvSpPr txBox="1"/>
          <p:nvPr/>
        </p:nvSpPr>
        <p:spPr>
          <a:xfrm>
            <a:off x="3004192" y="2231179"/>
            <a:ext cx="1848289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3600" dirty="0"/>
              <a:t>Jack </a:t>
            </a:r>
          </a:p>
        </p:txBody>
      </p:sp>
      <p:sp>
        <p:nvSpPr>
          <p:cNvPr id="23" name="huesos">
            <a:hlinkClick r:id="" action="ppaction://noaction">
              <a:snd r:embed="rId3" name="error-incorrecta-incorrecta-respuesta-.mp3"/>
            </a:hlinkClick>
            <a:extLst>
              <a:ext uri="{FF2B5EF4-FFF2-40B4-BE49-F238E27FC236}">
                <a16:creationId xmlns:a16="http://schemas.microsoft.com/office/drawing/2014/main" id="{72182120-B17F-AE4D-960B-0655BAB1B2B3}"/>
              </a:ext>
            </a:extLst>
          </p:cNvPr>
          <p:cNvSpPr txBox="1"/>
          <p:nvPr/>
        </p:nvSpPr>
        <p:spPr>
          <a:xfrm>
            <a:off x="5873439" y="4438448"/>
            <a:ext cx="2028764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3600" dirty="0"/>
              <a:t>Esqueleto  </a:t>
            </a:r>
          </a:p>
        </p:txBody>
      </p:sp>
      <p:sp>
        <p:nvSpPr>
          <p:cNvPr id="24" name="travesura 2">
            <a:hlinkClick r:id="" action="ppaction://noaction">
              <a:snd r:embed="rId3" name="error-incorrecta-incorrecta-respuesta-.mp3"/>
            </a:hlinkClick>
            <a:extLst>
              <a:ext uri="{FF2B5EF4-FFF2-40B4-BE49-F238E27FC236}">
                <a16:creationId xmlns:a16="http://schemas.microsoft.com/office/drawing/2014/main" id="{CFF40A52-699E-F547-871E-7958ECD288EF}"/>
              </a:ext>
            </a:extLst>
          </p:cNvPr>
          <p:cNvSpPr txBox="1"/>
          <p:nvPr/>
        </p:nvSpPr>
        <p:spPr>
          <a:xfrm>
            <a:off x="5413470" y="2164917"/>
            <a:ext cx="2028764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3600" dirty="0"/>
              <a:t>Travesura </a:t>
            </a:r>
          </a:p>
        </p:txBody>
      </p:sp>
      <p:sp>
        <p:nvSpPr>
          <p:cNvPr id="25" name="chucky 2">
            <a:hlinkClick r:id="" action="ppaction://noaction">
              <a:snd r:embed="rId5" name="applause.wav"/>
            </a:hlinkClick>
            <a:extLst>
              <a:ext uri="{FF2B5EF4-FFF2-40B4-BE49-F238E27FC236}">
                <a16:creationId xmlns:a16="http://schemas.microsoft.com/office/drawing/2014/main" id="{B3B8A579-F15A-DF42-BB45-2E4831ECB34F}"/>
              </a:ext>
            </a:extLst>
          </p:cNvPr>
          <p:cNvSpPr txBox="1"/>
          <p:nvPr/>
        </p:nvSpPr>
        <p:spPr>
          <a:xfrm>
            <a:off x="719546" y="2256148"/>
            <a:ext cx="1848290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3600" dirty="0"/>
              <a:t>Chucky   </a:t>
            </a:r>
          </a:p>
        </p:txBody>
      </p:sp>
      <p:pic>
        <p:nvPicPr>
          <p:cNvPr id="26" name="Picture 4" descr="40+ Más Popular Flecha Gif - Animalart House">
            <a:hlinkClick r:id="rId6" action="ppaction://hlinksldjump">
              <a:snd r:embed="rId7" name="click.wav"/>
            </a:hlinkClick>
            <a:extLst>
              <a:ext uri="{FF2B5EF4-FFF2-40B4-BE49-F238E27FC236}">
                <a16:creationId xmlns:a16="http://schemas.microsoft.com/office/drawing/2014/main" id="{00F7ED62-0426-1544-99AD-26C71F7DCA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77" r="27845" b="17592"/>
          <a:stretch/>
        </p:blipFill>
        <p:spPr bwMode="auto">
          <a:xfrm rot="16200000" flipV="1">
            <a:off x="863045" y="-226918"/>
            <a:ext cx="1184223" cy="1848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3738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ondos Halloween. Calabaza">
            <a:extLst>
              <a:ext uri="{FF2B5EF4-FFF2-40B4-BE49-F238E27FC236}">
                <a16:creationId xmlns:a16="http://schemas.microsoft.com/office/drawing/2014/main" id="{3DD27C19-0237-1546-AFFD-A09CC1B923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61007483-2947-7549-9A75-F9FA19B56DE3}"/>
              </a:ext>
            </a:extLst>
          </p:cNvPr>
          <p:cNvSpPr txBox="1"/>
          <p:nvPr/>
        </p:nvSpPr>
        <p:spPr>
          <a:xfrm>
            <a:off x="419725" y="335845"/>
            <a:ext cx="6655633" cy="550920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s-CL" sz="3200" dirty="0">
                <a:solidFill>
                  <a:srgbClr val="FFFF00"/>
                </a:solidFill>
              </a:rPr>
              <a:t>En la siguiente actividad se mostrará un círculo que contiene letras desordenadas.</a:t>
            </a:r>
          </a:p>
          <a:p>
            <a:r>
              <a:rPr lang="es-CL" sz="3200" dirty="0">
                <a:solidFill>
                  <a:srgbClr val="FFFF00"/>
                </a:solidFill>
              </a:rPr>
              <a:t>El estudiante deberá descubrir que palabra se encuentra oculta.</a:t>
            </a:r>
          </a:p>
          <a:p>
            <a:endParaRPr lang="es-CL" sz="3200" dirty="0">
              <a:solidFill>
                <a:srgbClr val="FFFF00"/>
              </a:solidFill>
            </a:endParaRPr>
          </a:p>
          <a:p>
            <a:r>
              <a:rPr lang="es-CL" sz="3200" dirty="0">
                <a:solidFill>
                  <a:srgbClr val="FFFF00"/>
                </a:solidFill>
              </a:rPr>
              <a:t>Habrán 3 pistas que podrán utilizar. </a:t>
            </a:r>
          </a:p>
          <a:p>
            <a:endParaRPr lang="es-CL" sz="3200" dirty="0">
              <a:solidFill>
                <a:srgbClr val="FFFF00"/>
              </a:solidFill>
            </a:endParaRPr>
          </a:p>
          <a:p>
            <a:r>
              <a:rPr lang="es-CL" sz="3200" dirty="0">
                <a:solidFill>
                  <a:srgbClr val="FFFF00"/>
                </a:solidFill>
              </a:rPr>
              <a:t>Para conocer la respuesta correcta debe pinchar en la estrella de 12 puntas.</a:t>
            </a:r>
          </a:p>
        </p:txBody>
      </p:sp>
      <p:pic>
        <p:nvPicPr>
          <p:cNvPr id="5" name="Picture 4" descr="40+ Más Popular Flecha Gif - Animalart House">
            <a:hlinkClick r:id="" action="ppaction://hlinkshowjump?jump=nextslide">
              <a:snd r:embed="rId3" name="click.wav"/>
            </a:hlinkClick>
            <a:extLst>
              <a:ext uri="{FF2B5EF4-FFF2-40B4-BE49-F238E27FC236}">
                <a16:creationId xmlns:a16="http://schemas.microsoft.com/office/drawing/2014/main" id="{8A103A5A-18C1-0F42-A651-6ADF1E268C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77" r="27845" b="17592"/>
          <a:stretch/>
        </p:blipFill>
        <p:spPr bwMode="auto">
          <a:xfrm rot="16200000">
            <a:off x="10430084" y="5363405"/>
            <a:ext cx="1184223" cy="205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4897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Fondos Halloween. Calabaza">
            <a:extLst>
              <a:ext uri="{FF2B5EF4-FFF2-40B4-BE49-F238E27FC236}">
                <a16:creationId xmlns:a16="http://schemas.microsoft.com/office/drawing/2014/main" id="{9D77AC42-7563-A54A-B6E9-23CFCE7FD5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lipse 1">
            <a:extLst>
              <a:ext uri="{FF2B5EF4-FFF2-40B4-BE49-F238E27FC236}">
                <a16:creationId xmlns:a16="http://schemas.microsoft.com/office/drawing/2014/main" id="{21EE533D-D3C2-334F-8282-312591B15A9C}"/>
              </a:ext>
            </a:extLst>
          </p:cNvPr>
          <p:cNvSpPr/>
          <p:nvPr/>
        </p:nvSpPr>
        <p:spPr>
          <a:xfrm>
            <a:off x="1813812" y="614597"/>
            <a:ext cx="4387120" cy="4287188"/>
          </a:xfrm>
          <a:prstGeom prst="ellipse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4000" b="1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A299FE7-E2B1-AE4F-A47C-5F036D182C41}"/>
              </a:ext>
            </a:extLst>
          </p:cNvPr>
          <p:cNvSpPr txBox="1"/>
          <p:nvPr/>
        </p:nvSpPr>
        <p:spPr>
          <a:xfrm>
            <a:off x="2599547" y="3304055"/>
            <a:ext cx="7345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000" b="1" dirty="0"/>
              <a:t>E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F44C110-7C17-544E-9513-19EEA582FDD7}"/>
              </a:ext>
            </a:extLst>
          </p:cNvPr>
          <p:cNvSpPr txBox="1"/>
          <p:nvPr/>
        </p:nvSpPr>
        <p:spPr>
          <a:xfrm>
            <a:off x="3627620" y="2363428"/>
            <a:ext cx="7345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000" b="1" dirty="0"/>
              <a:t>L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776AC5B-1C68-BC4C-BBA2-C7222C12678C}"/>
              </a:ext>
            </a:extLst>
          </p:cNvPr>
          <p:cNvSpPr txBox="1"/>
          <p:nvPr/>
        </p:nvSpPr>
        <p:spPr>
          <a:xfrm>
            <a:off x="5466413" y="1921185"/>
            <a:ext cx="7345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000" b="1" dirty="0"/>
              <a:t>E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D93572A-B386-0241-8528-C4A76FAEEB13}"/>
              </a:ext>
            </a:extLst>
          </p:cNvPr>
          <p:cNvSpPr txBox="1"/>
          <p:nvPr/>
        </p:nvSpPr>
        <p:spPr>
          <a:xfrm>
            <a:off x="4204743" y="985113"/>
            <a:ext cx="7345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000" b="1" dirty="0"/>
              <a:t>U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42BE2CE-1EEC-1A43-B27F-851790CB85E2}"/>
              </a:ext>
            </a:extLst>
          </p:cNvPr>
          <p:cNvSpPr txBox="1"/>
          <p:nvPr/>
        </p:nvSpPr>
        <p:spPr>
          <a:xfrm>
            <a:off x="5024204" y="3517719"/>
            <a:ext cx="7345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000" b="1" dirty="0"/>
              <a:t>Q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3292856-0F15-864F-894C-6D195074FAC7}"/>
              </a:ext>
            </a:extLst>
          </p:cNvPr>
          <p:cNvSpPr txBox="1"/>
          <p:nvPr/>
        </p:nvSpPr>
        <p:spPr>
          <a:xfrm>
            <a:off x="2538335" y="1941227"/>
            <a:ext cx="7345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000" b="1" dirty="0"/>
              <a:t>S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0078D099-1FB4-8242-A8A7-63C2A5A07EBC}"/>
              </a:ext>
            </a:extLst>
          </p:cNvPr>
          <p:cNvSpPr txBox="1"/>
          <p:nvPr/>
        </p:nvSpPr>
        <p:spPr>
          <a:xfrm>
            <a:off x="3150433" y="1109301"/>
            <a:ext cx="7345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000" b="1" dirty="0"/>
              <a:t>E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B2D2AEA-2AF2-AC44-8E1D-94D5A57BA9E5}"/>
              </a:ext>
            </a:extLst>
          </p:cNvPr>
          <p:cNvSpPr txBox="1"/>
          <p:nvPr/>
        </p:nvSpPr>
        <p:spPr>
          <a:xfrm>
            <a:off x="4572001" y="2580245"/>
            <a:ext cx="7345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000" b="1" dirty="0"/>
              <a:t>T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E2C62D5-E21E-4A4A-B56A-655BC12014DB}"/>
              </a:ext>
            </a:extLst>
          </p:cNvPr>
          <p:cNvSpPr txBox="1"/>
          <p:nvPr/>
        </p:nvSpPr>
        <p:spPr>
          <a:xfrm>
            <a:off x="3702571" y="3706281"/>
            <a:ext cx="7345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000" b="1" dirty="0"/>
              <a:t>O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D24388E0-D4CA-904A-A8BA-E4C329BBCC4D}"/>
              </a:ext>
            </a:extLst>
          </p:cNvPr>
          <p:cNvSpPr txBox="1"/>
          <p:nvPr/>
        </p:nvSpPr>
        <p:spPr>
          <a:xfrm>
            <a:off x="3548759" y="5657252"/>
            <a:ext cx="7345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b="1" dirty="0"/>
              <a:t>E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277020D7-2065-7B4D-912F-0639951FE042}"/>
              </a:ext>
            </a:extLst>
          </p:cNvPr>
          <p:cNvSpPr txBox="1"/>
          <p:nvPr/>
        </p:nvSpPr>
        <p:spPr>
          <a:xfrm>
            <a:off x="3150432" y="5623753"/>
            <a:ext cx="7345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b="1" dirty="0"/>
              <a:t>L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60807C18-D98B-EC43-A478-CCAE6B7B7D79}"/>
              </a:ext>
            </a:extLst>
          </p:cNvPr>
          <p:cNvSpPr txBox="1"/>
          <p:nvPr/>
        </p:nvSpPr>
        <p:spPr>
          <a:xfrm>
            <a:off x="2783174" y="5614263"/>
            <a:ext cx="7345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b="1" dirty="0"/>
              <a:t>E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50D137D9-4CA5-5B48-AAE8-B56E334A6891}"/>
              </a:ext>
            </a:extLst>
          </p:cNvPr>
          <p:cNvSpPr txBox="1"/>
          <p:nvPr/>
        </p:nvSpPr>
        <p:spPr>
          <a:xfrm>
            <a:off x="2295520" y="5635731"/>
            <a:ext cx="7345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b="1" dirty="0"/>
              <a:t>U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E314EB63-0188-2645-B58E-8F3B680DB073}"/>
              </a:ext>
            </a:extLst>
          </p:cNvPr>
          <p:cNvSpPr txBox="1"/>
          <p:nvPr/>
        </p:nvSpPr>
        <p:spPr>
          <a:xfrm>
            <a:off x="1849726" y="5629742"/>
            <a:ext cx="7345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b="1" dirty="0"/>
              <a:t>Q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8BF6CC92-F3B8-0C44-AD50-FE49DF78949C}"/>
              </a:ext>
            </a:extLst>
          </p:cNvPr>
          <p:cNvSpPr txBox="1"/>
          <p:nvPr/>
        </p:nvSpPr>
        <p:spPr>
          <a:xfrm>
            <a:off x="1403932" y="5623753"/>
            <a:ext cx="7345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b="1" dirty="0"/>
              <a:t>S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ADFD564B-7D88-CE46-A74C-A35CE5895D3D}"/>
              </a:ext>
            </a:extLst>
          </p:cNvPr>
          <p:cNvSpPr txBox="1"/>
          <p:nvPr/>
        </p:nvSpPr>
        <p:spPr>
          <a:xfrm>
            <a:off x="988104" y="5623753"/>
            <a:ext cx="7345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b="1" dirty="0"/>
              <a:t>E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D438615F-8F11-0D4B-AD41-A9C7CCF4F481}"/>
              </a:ext>
            </a:extLst>
          </p:cNvPr>
          <p:cNvSpPr txBox="1"/>
          <p:nvPr/>
        </p:nvSpPr>
        <p:spPr>
          <a:xfrm>
            <a:off x="3897680" y="5702940"/>
            <a:ext cx="7345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b="1" dirty="0"/>
              <a:t>T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FD0B2FA0-DD71-A74F-B12A-01A2FD2622EA}"/>
              </a:ext>
            </a:extLst>
          </p:cNvPr>
          <p:cNvSpPr txBox="1"/>
          <p:nvPr/>
        </p:nvSpPr>
        <p:spPr>
          <a:xfrm>
            <a:off x="4379203" y="5634638"/>
            <a:ext cx="7345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b="1" dirty="0"/>
              <a:t>O</a:t>
            </a:r>
          </a:p>
        </p:txBody>
      </p:sp>
      <p:sp>
        <p:nvSpPr>
          <p:cNvPr id="28" name="R">
            <a:hlinkClick r:id="" action="ppaction://noaction">
              <a:snd r:embed="rId5" name="chimes.wav"/>
            </a:hlinkClick>
            <a:extLst>
              <a:ext uri="{FF2B5EF4-FFF2-40B4-BE49-F238E27FC236}">
                <a16:creationId xmlns:a16="http://schemas.microsoft.com/office/drawing/2014/main" id="{F8DF091F-75AE-9548-AFEA-6B548B1DA62D}"/>
              </a:ext>
            </a:extLst>
          </p:cNvPr>
          <p:cNvSpPr/>
          <p:nvPr/>
        </p:nvSpPr>
        <p:spPr>
          <a:xfrm>
            <a:off x="434715" y="4201158"/>
            <a:ext cx="1588957" cy="1460375"/>
          </a:xfrm>
          <a:prstGeom prst="star12">
            <a:avLst/>
          </a:prstGeom>
          <a:solidFill>
            <a:srgbClr val="00206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200" dirty="0">
                <a:solidFill>
                  <a:srgbClr val="FFFF00"/>
                </a:solidFill>
              </a:rPr>
              <a:t>R</a:t>
            </a:r>
          </a:p>
        </p:txBody>
      </p:sp>
      <p:sp>
        <p:nvSpPr>
          <p:cNvPr id="32" name="pista 3">
            <a:extLst>
              <a:ext uri="{FF2B5EF4-FFF2-40B4-BE49-F238E27FC236}">
                <a16:creationId xmlns:a16="http://schemas.microsoft.com/office/drawing/2014/main" id="{A5416DA3-32E8-7D4C-A0CF-48D1F4B3D0E5}"/>
              </a:ext>
            </a:extLst>
          </p:cNvPr>
          <p:cNvSpPr txBox="1"/>
          <p:nvPr/>
        </p:nvSpPr>
        <p:spPr>
          <a:xfrm>
            <a:off x="6972926" y="3985714"/>
            <a:ext cx="4691921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CL" sz="3200" b="1" dirty="0"/>
              <a:t>Disfraz típico del que sus partes necesitan la leche para fortalecerse.</a:t>
            </a:r>
          </a:p>
        </p:txBody>
      </p:sp>
      <p:sp>
        <p:nvSpPr>
          <p:cNvPr id="33" name="pista 1">
            <a:extLst>
              <a:ext uri="{FF2B5EF4-FFF2-40B4-BE49-F238E27FC236}">
                <a16:creationId xmlns:a16="http://schemas.microsoft.com/office/drawing/2014/main" id="{90CDAB05-3C3C-7D4E-AC8E-0C1852981F43}"/>
              </a:ext>
            </a:extLst>
          </p:cNvPr>
          <p:cNvSpPr txBox="1"/>
          <p:nvPr/>
        </p:nvSpPr>
        <p:spPr>
          <a:xfrm>
            <a:off x="6972926" y="2498423"/>
            <a:ext cx="4691921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CL" sz="3200" b="1" dirty="0"/>
              <a:t>Comienza con E.</a:t>
            </a:r>
          </a:p>
        </p:txBody>
      </p:sp>
      <p:sp>
        <p:nvSpPr>
          <p:cNvPr id="34" name="pista 2">
            <a:extLst>
              <a:ext uri="{FF2B5EF4-FFF2-40B4-BE49-F238E27FC236}">
                <a16:creationId xmlns:a16="http://schemas.microsoft.com/office/drawing/2014/main" id="{00135B2F-0BDA-5640-95C6-9CC5909D17E0}"/>
              </a:ext>
            </a:extLst>
          </p:cNvPr>
          <p:cNvSpPr txBox="1"/>
          <p:nvPr/>
        </p:nvSpPr>
        <p:spPr>
          <a:xfrm>
            <a:off x="6965428" y="3166409"/>
            <a:ext cx="4691921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CL" sz="3200" b="1" dirty="0"/>
              <a:t>Posee 9 letras . </a:t>
            </a:r>
          </a:p>
        </p:txBody>
      </p:sp>
      <p:sp>
        <p:nvSpPr>
          <p:cNvPr id="35" name="1">
            <a:hlinkClick r:id="" action="ppaction://noaction">
              <a:snd r:embed="rId6" name="camera.wav"/>
            </a:hlinkClick>
            <a:extLst>
              <a:ext uri="{FF2B5EF4-FFF2-40B4-BE49-F238E27FC236}">
                <a16:creationId xmlns:a16="http://schemas.microsoft.com/office/drawing/2014/main" id="{2714CCCB-E905-2D49-AFB5-1CD93AB73175}"/>
              </a:ext>
            </a:extLst>
          </p:cNvPr>
          <p:cNvSpPr/>
          <p:nvPr/>
        </p:nvSpPr>
        <p:spPr>
          <a:xfrm>
            <a:off x="6972926" y="329784"/>
            <a:ext cx="1024327" cy="894381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200" b="1" dirty="0"/>
              <a:t>1</a:t>
            </a:r>
          </a:p>
        </p:txBody>
      </p:sp>
      <p:sp>
        <p:nvSpPr>
          <p:cNvPr id="36" name="2">
            <a:hlinkClick r:id="" action="ppaction://noaction">
              <a:snd r:embed="rId6" name="camera.wav"/>
            </a:hlinkClick>
            <a:extLst>
              <a:ext uri="{FF2B5EF4-FFF2-40B4-BE49-F238E27FC236}">
                <a16:creationId xmlns:a16="http://schemas.microsoft.com/office/drawing/2014/main" id="{CDC7292D-A442-CB4E-903C-34C1D30FA259}"/>
              </a:ext>
            </a:extLst>
          </p:cNvPr>
          <p:cNvSpPr/>
          <p:nvPr/>
        </p:nvSpPr>
        <p:spPr>
          <a:xfrm>
            <a:off x="8274574" y="329784"/>
            <a:ext cx="1024327" cy="894381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200" b="1" dirty="0"/>
              <a:t>2</a:t>
            </a:r>
          </a:p>
        </p:txBody>
      </p:sp>
      <p:sp>
        <p:nvSpPr>
          <p:cNvPr id="37" name="3">
            <a:hlinkClick r:id="" action="ppaction://noaction">
              <a:snd r:embed="rId6" name="camera.wav"/>
            </a:hlinkClick>
            <a:extLst>
              <a:ext uri="{FF2B5EF4-FFF2-40B4-BE49-F238E27FC236}">
                <a16:creationId xmlns:a16="http://schemas.microsoft.com/office/drawing/2014/main" id="{66B8C2FB-97A7-E74F-ADA0-A2440FE67C09}"/>
              </a:ext>
            </a:extLst>
          </p:cNvPr>
          <p:cNvSpPr/>
          <p:nvPr/>
        </p:nvSpPr>
        <p:spPr>
          <a:xfrm>
            <a:off x="9571227" y="329783"/>
            <a:ext cx="1024327" cy="894381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200" b="1" dirty="0"/>
              <a:t>3</a:t>
            </a:r>
          </a:p>
        </p:txBody>
      </p:sp>
      <p:pic>
        <p:nvPicPr>
          <p:cNvPr id="39" name="Picture 4" descr="40+ Más Popular Flecha Gif - Animalart House">
            <a:hlinkClick r:id="" action="ppaction://hlinkshowjump?jump=nextslide">
              <a:snd r:embed="rId7" name="click.wav"/>
            </a:hlinkClick>
            <a:extLst>
              <a:ext uri="{FF2B5EF4-FFF2-40B4-BE49-F238E27FC236}">
                <a16:creationId xmlns:a16="http://schemas.microsoft.com/office/drawing/2014/main" id="{01EBDE6C-6338-AC43-A1FE-C0D0F7F92D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77" r="27845" b="17592"/>
          <a:stretch/>
        </p:blipFill>
        <p:spPr bwMode="auto">
          <a:xfrm rot="16200000">
            <a:off x="10430084" y="5363405"/>
            <a:ext cx="1184223" cy="205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69592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32" grpId="0" animBg="1"/>
      <p:bldP spid="33" grpId="0" animBg="1"/>
      <p:bldP spid="3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ondos Halloween. Calabaza">
            <a:extLst>
              <a:ext uri="{FF2B5EF4-FFF2-40B4-BE49-F238E27FC236}">
                <a16:creationId xmlns:a16="http://schemas.microsoft.com/office/drawing/2014/main" id="{79726D09-B979-3F49-B4A0-647CA4077F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lipse 2">
            <a:extLst>
              <a:ext uri="{FF2B5EF4-FFF2-40B4-BE49-F238E27FC236}">
                <a16:creationId xmlns:a16="http://schemas.microsoft.com/office/drawing/2014/main" id="{5D7B027B-F6EA-0E44-BD57-9B84F7B73F93}"/>
              </a:ext>
            </a:extLst>
          </p:cNvPr>
          <p:cNvSpPr/>
          <p:nvPr/>
        </p:nvSpPr>
        <p:spPr>
          <a:xfrm>
            <a:off x="1813812" y="614597"/>
            <a:ext cx="4387120" cy="4287188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4000" b="1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FABD8F1-F309-A34A-A027-B60812D1E8B8}"/>
              </a:ext>
            </a:extLst>
          </p:cNvPr>
          <p:cNvSpPr txBox="1"/>
          <p:nvPr/>
        </p:nvSpPr>
        <p:spPr>
          <a:xfrm>
            <a:off x="3864340" y="1871432"/>
            <a:ext cx="7345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000" b="1" dirty="0"/>
              <a:t>G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5BA4E31-4E50-0249-B64E-67B81FF34B8F}"/>
              </a:ext>
            </a:extLst>
          </p:cNvPr>
          <p:cNvSpPr txBox="1"/>
          <p:nvPr/>
        </p:nvSpPr>
        <p:spPr>
          <a:xfrm>
            <a:off x="4231599" y="901968"/>
            <a:ext cx="7345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000" b="1" dirty="0"/>
              <a:t>L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232ED81-1D46-C544-947F-0637C0C314F9}"/>
              </a:ext>
            </a:extLst>
          </p:cNvPr>
          <p:cNvSpPr txBox="1"/>
          <p:nvPr/>
        </p:nvSpPr>
        <p:spPr>
          <a:xfrm>
            <a:off x="2267264" y="1823809"/>
            <a:ext cx="7345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000" b="1" dirty="0"/>
              <a:t>E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F315BED-B715-4A40-9436-B3CA61E3B2E7}"/>
              </a:ext>
            </a:extLst>
          </p:cNvPr>
          <p:cNvSpPr txBox="1"/>
          <p:nvPr/>
        </p:nvSpPr>
        <p:spPr>
          <a:xfrm>
            <a:off x="3778147" y="3932535"/>
            <a:ext cx="7345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000" b="1" dirty="0"/>
              <a:t>I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C4396D5-2F41-794F-BC6B-8BD23996AF8C}"/>
              </a:ext>
            </a:extLst>
          </p:cNvPr>
          <p:cNvSpPr txBox="1"/>
          <p:nvPr/>
        </p:nvSpPr>
        <p:spPr>
          <a:xfrm>
            <a:off x="5175355" y="1653871"/>
            <a:ext cx="7345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000" b="1" dirty="0"/>
              <a:t>M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A71BF0B9-1FCD-0745-AF55-CE577DB88246}"/>
              </a:ext>
            </a:extLst>
          </p:cNvPr>
          <p:cNvSpPr txBox="1"/>
          <p:nvPr/>
        </p:nvSpPr>
        <p:spPr>
          <a:xfrm>
            <a:off x="4775617" y="3277828"/>
            <a:ext cx="7345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000" b="1" dirty="0"/>
              <a:t>C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20F6C498-CD69-414C-8C6A-AE12398EBD8F}"/>
              </a:ext>
            </a:extLst>
          </p:cNvPr>
          <p:cNvSpPr txBox="1"/>
          <p:nvPr/>
        </p:nvSpPr>
        <p:spPr>
          <a:xfrm>
            <a:off x="3287843" y="1224165"/>
            <a:ext cx="7345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000" b="1" dirty="0"/>
              <a:t>R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B267F7C0-123D-4541-B7AB-5929576EE03C}"/>
              </a:ext>
            </a:extLst>
          </p:cNvPr>
          <p:cNvSpPr txBox="1"/>
          <p:nvPr/>
        </p:nvSpPr>
        <p:spPr>
          <a:xfrm>
            <a:off x="2578308" y="3285269"/>
            <a:ext cx="7345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000" b="1" dirty="0"/>
              <a:t>U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B400012C-CD24-7A4E-9D3A-3A56F070F433}"/>
              </a:ext>
            </a:extLst>
          </p:cNvPr>
          <p:cNvSpPr txBox="1"/>
          <p:nvPr/>
        </p:nvSpPr>
        <p:spPr>
          <a:xfrm>
            <a:off x="4598858" y="2325962"/>
            <a:ext cx="7345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000" b="1" dirty="0"/>
              <a:t>O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8EEBFF01-0CC3-AE4B-BD94-4DEFC1B0CBF1}"/>
              </a:ext>
            </a:extLst>
          </p:cNvPr>
          <p:cNvSpPr txBox="1"/>
          <p:nvPr/>
        </p:nvSpPr>
        <p:spPr>
          <a:xfrm>
            <a:off x="3497081" y="2768087"/>
            <a:ext cx="7345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000" b="1" dirty="0"/>
              <a:t>A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2A274934-2802-9C4A-A01C-14AA4517EA4E}"/>
              </a:ext>
            </a:extLst>
          </p:cNvPr>
          <p:cNvSpPr txBox="1"/>
          <p:nvPr/>
        </p:nvSpPr>
        <p:spPr>
          <a:xfrm>
            <a:off x="4157895" y="5673733"/>
            <a:ext cx="7345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b="1" dirty="0"/>
              <a:t>G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1B3D796C-6F02-3F45-BE50-19F6118AF934}"/>
              </a:ext>
            </a:extLst>
          </p:cNvPr>
          <p:cNvSpPr txBox="1"/>
          <p:nvPr/>
        </p:nvSpPr>
        <p:spPr>
          <a:xfrm>
            <a:off x="3317821" y="5661533"/>
            <a:ext cx="7345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b="1" dirty="0"/>
              <a:t>L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94C3B860-E1B8-7E4E-A46C-19C4AD7E2C14}"/>
              </a:ext>
            </a:extLst>
          </p:cNvPr>
          <p:cNvSpPr txBox="1"/>
          <p:nvPr/>
        </p:nvSpPr>
        <p:spPr>
          <a:xfrm>
            <a:off x="2896847" y="5649332"/>
            <a:ext cx="7345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b="1" dirty="0"/>
              <a:t>E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1F2ADA45-8F29-4144-9519-72387D2345A8}"/>
              </a:ext>
            </a:extLst>
          </p:cNvPr>
          <p:cNvSpPr txBox="1"/>
          <p:nvPr/>
        </p:nvSpPr>
        <p:spPr>
          <a:xfrm>
            <a:off x="2670433" y="5649332"/>
            <a:ext cx="7345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b="1" dirty="0"/>
              <a:t>I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14EEE7E6-8CF6-FD47-8CE1-E9B74568BE3D}"/>
              </a:ext>
            </a:extLst>
          </p:cNvPr>
          <p:cNvSpPr txBox="1"/>
          <p:nvPr/>
        </p:nvSpPr>
        <p:spPr>
          <a:xfrm>
            <a:off x="872241" y="5673733"/>
            <a:ext cx="7345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b="1" dirty="0"/>
              <a:t>M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04830C8E-FEFF-4149-88D3-F5603EB9FE49}"/>
              </a:ext>
            </a:extLst>
          </p:cNvPr>
          <p:cNvSpPr txBox="1"/>
          <p:nvPr/>
        </p:nvSpPr>
        <p:spPr>
          <a:xfrm>
            <a:off x="2237902" y="5673733"/>
            <a:ext cx="7345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b="1" dirty="0"/>
              <a:t>C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34701662-A6FF-574B-BC6E-67F1C0900067}"/>
              </a:ext>
            </a:extLst>
          </p:cNvPr>
          <p:cNvSpPr txBox="1"/>
          <p:nvPr/>
        </p:nvSpPr>
        <p:spPr>
          <a:xfrm>
            <a:off x="1883137" y="5681091"/>
            <a:ext cx="7345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b="1" dirty="0"/>
              <a:t>R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1ADBAB3B-B55E-6548-8170-6B4E129EB59D}"/>
              </a:ext>
            </a:extLst>
          </p:cNvPr>
          <p:cNvSpPr txBox="1"/>
          <p:nvPr/>
        </p:nvSpPr>
        <p:spPr>
          <a:xfrm>
            <a:off x="1430885" y="5698424"/>
            <a:ext cx="7345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b="1" dirty="0"/>
              <a:t>U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643478E0-47C0-1149-A67E-26D6E39483E9}"/>
              </a:ext>
            </a:extLst>
          </p:cNvPr>
          <p:cNvSpPr txBox="1"/>
          <p:nvPr/>
        </p:nvSpPr>
        <p:spPr>
          <a:xfrm>
            <a:off x="4572001" y="5698424"/>
            <a:ext cx="7345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b="1" dirty="0"/>
              <a:t>O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74797AEF-31E3-9F4A-BF5A-6602662215DE}"/>
              </a:ext>
            </a:extLst>
          </p:cNvPr>
          <p:cNvSpPr txBox="1"/>
          <p:nvPr/>
        </p:nvSpPr>
        <p:spPr>
          <a:xfrm>
            <a:off x="3745039" y="5649042"/>
            <a:ext cx="7345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b="1" dirty="0"/>
              <a:t>A</a:t>
            </a:r>
          </a:p>
        </p:txBody>
      </p:sp>
      <p:sp>
        <p:nvSpPr>
          <p:cNvPr id="27" name="pista 3">
            <a:extLst>
              <a:ext uri="{FF2B5EF4-FFF2-40B4-BE49-F238E27FC236}">
                <a16:creationId xmlns:a16="http://schemas.microsoft.com/office/drawing/2014/main" id="{D4F9FF5F-3607-9C4C-9201-E851FC2222FD}"/>
              </a:ext>
            </a:extLst>
          </p:cNvPr>
          <p:cNvSpPr txBox="1"/>
          <p:nvPr/>
        </p:nvSpPr>
        <p:spPr>
          <a:xfrm>
            <a:off x="6952940" y="3901758"/>
            <a:ext cx="4691921" cy="206210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CL" sz="3200" b="1" dirty="0"/>
              <a:t>Animal en el que se convierten los vampiros para observar desde las alturas a sus presas</a:t>
            </a:r>
          </a:p>
        </p:txBody>
      </p:sp>
      <p:sp>
        <p:nvSpPr>
          <p:cNvPr id="28" name="pista 1">
            <a:extLst>
              <a:ext uri="{FF2B5EF4-FFF2-40B4-BE49-F238E27FC236}">
                <a16:creationId xmlns:a16="http://schemas.microsoft.com/office/drawing/2014/main" id="{6E0B08BD-A8A0-EF41-ACC9-D7C240BFD365}"/>
              </a:ext>
            </a:extLst>
          </p:cNvPr>
          <p:cNvSpPr txBox="1"/>
          <p:nvPr/>
        </p:nvSpPr>
        <p:spPr>
          <a:xfrm>
            <a:off x="6972926" y="2498423"/>
            <a:ext cx="4691921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CL" sz="3200" b="1" dirty="0"/>
              <a:t>Comienza con M.</a:t>
            </a:r>
          </a:p>
        </p:txBody>
      </p:sp>
      <p:sp>
        <p:nvSpPr>
          <p:cNvPr id="29" name="pista 2">
            <a:extLst>
              <a:ext uri="{FF2B5EF4-FFF2-40B4-BE49-F238E27FC236}">
                <a16:creationId xmlns:a16="http://schemas.microsoft.com/office/drawing/2014/main" id="{3749A65D-D333-604B-A5F4-B8D4C32C6549}"/>
              </a:ext>
            </a:extLst>
          </p:cNvPr>
          <p:cNvSpPr txBox="1"/>
          <p:nvPr/>
        </p:nvSpPr>
        <p:spPr>
          <a:xfrm>
            <a:off x="6965428" y="3166409"/>
            <a:ext cx="4691921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CL" sz="3200" b="1" dirty="0"/>
              <a:t>Es un Animal. </a:t>
            </a:r>
          </a:p>
        </p:txBody>
      </p:sp>
      <p:sp>
        <p:nvSpPr>
          <p:cNvPr id="30" name="1">
            <a:hlinkClick r:id="" action="ppaction://noaction">
              <a:snd r:embed="rId4" name="camera.wav"/>
            </a:hlinkClick>
            <a:extLst>
              <a:ext uri="{FF2B5EF4-FFF2-40B4-BE49-F238E27FC236}">
                <a16:creationId xmlns:a16="http://schemas.microsoft.com/office/drawing/2014/main" id="{718B1B2A-CBCC-8347-B9A6-73310E787E3B}"/>
              </a:ext>
            </a:extLst>
          </p:cNvPr>
          <p:cNvSpPr/>
          <p:nvPr/>
        </p:nvSpPr>
        <p:spPr>
          <a:xfrm>
            <a:off x="6972926" y="329784"/>
            <a:ext cx="1024327" cy="894381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200" b="1" dirty="0"/>
              <a:t>1</a:t>
            </a:r>
          </a:p>
        </p:txBody>
      </p:sp>
      <p:sp>
        <p:nvSpPr>
          <p:cNvPr id="31" name="2">
            <a:hlinkClick r:id="" action="ppaction://noaction">
              <a:snd r:embed="rId4" name="camera.wav"/>
            </a:hlinkClick>
            <a:extLst>
              <a:ext uri="{FF2B5EF4-FFF2-40B4-BE49-F238E27FC236}">
                <a16:creationId xmlns:a16="http://schemas.microsoft.com/office/drawing/2014/main" id="{9D9F7146-D1F0-5945-95EE-73ACEA61E7DC}"/>
              </a:ext>
            </a:extLst>
          </p:cNvPr>
          <p:cNvSpPr/>
          <p:nvPr/>
        </p:nvSpPr>
        <p:spPr>
          <a:xfrm>
            <a:off x="8274574" y="329784"/>
            <a:ext cx="1024327" cy="894381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200" b="1" dirty="0"/>
              <a:t>2</a:t>
            </a:r>
          </a:p>
        </p:txBody>
      </p:sp>
      <p:sp>
        <p:nvSpPr>
          <p:cNvPr id="32" name="3">
            <a:hlinkClick r:id="" action="ppaction://noaction">
              <a:snd r:embed="rId4" name="camera.wav"/>
            </a:hlinkClick>
            <a:extLst>
              <a:ext uri="{FF2B5EF4-FFF2-40B4-BE49-F238E27FC236}">
                <a16:creationId xmlns:a16="http://schemas.microsoft.com/office/drawing/2014/main" id="{F3C22E36-D524-3B4C-A201-C4A4F6DCB580}"/>
              </a:ext>
            </a:extLst>
          </p:cNvPr>
          <p:cNvSpPr/>
          <p:nvPr/>
        </p:nvSpPr>
        <p:spPr>
          <a:xfrm>
            <a:off x="9571227" y="329783"/>
            <a:ext cx="1024327" cy="894381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200" b="1" dirty="0"/>
              <a:t>3</a:t>
            </a:r>
          </a:p>
        </p:txBody>
      </p:sp>
      <p:sp>
        <p:nvSpPr>
          <p:cNvPr id="33" name="R">
            <a:hlinkClick r:id="" action="ppaction://noaction">
              <a:snd r:embed="rId5" name="chimes.wav"/>
            </a:hlinkClick>
            <a:extLst>
              <a:ext uri="{FF2B5EF4-FFF2-40B4-BE49-F238E27FC236}">
                <a16:creationId xmlns:a16="http://schemas.microsoft.com/office/drawing/2014/main" id="{06606090-8C8A-5344-B75B-759326731784}"/>
              </a:ext>
            </a:extLst>
          </p:cNvPr>
          <p:cNvSpPr/>
          <p:nvPr/>
        </p:nvSpPr>
        <p:spPr>
          <a:xfrm>
            <a:off x="434715" y="4201158"/>
            <a:ext cx="1588957" cy="1460375"/>
          </a:xfrm>
          <a:prstGeom prst="star12">
            <a:avLst/>
          </a:prstGeom>
          <a:solidFill>
            <a:srgbClr val="00206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200" b="1" dirty="0">
                <a:solidFill>
                  <a:srgbClr val="FFFF00"/>
                </a:solidFill>
              </a:rPr>
              <a:t>R</a:t>
            </a:r>
          </a:p>
        </p:txBody>
      </p:sp>
      <p:pic>
        <p:nvPicPr>
          <p:cNvPr id="34" name="Picture 4" descr="40+ Más Popular Flecha Gif - Animalart House">
            <a:hlinkClick r:id="" action="ppaction://hlinkshowjump?jump=nextslide">
              <a:snd r:embed="rId6" name="click.wav"/>
            </a:hlinkClick>
            <a:extLst>
              <a:ext uri="{FF2B5EF4-FFF2-40B4-BE49-F238E27FC236}">
                <a16:creationId xmlns:a16="http://schemas.microsoft.com/office/drawing/2014/main" id="{9F35EEBA-66A5-0E42-9EC9-D02F541A14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77" r="27845" b="17592"/>
          <a:stretch/>
        </p:blipFill>
        <p:spPr bwMode="auto">
          <a:xfrm rot="16200000">
            <a:off x="10430084" y="5363405"/>
            <a:ext cx="1184223" cy="205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25722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 animBg="1"/>
      <p:bldP spid="28" grpId="0" animBg="1"/>
      <p:bldP spid="2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ondos Halloween. Calabaza">
            <a:extLst>
              <a:ext uri="{FF2B5EF4-FFF2-40B4-BE49-F238E27FC236}">
                <a16:creationId xmlns:a16="http://schemas.microsoft.com/office/drawing/2014/main" id="{79726D09-B979-3F49-B4A0-647CA4077F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lipse 2">
            <a:extLst>
              <a:ext uri="{FF2B5EF4-FFF2-40B4-BE49-F238E27FC236}">
                <a16:creationId xmlns:a16="http://schemas.microsoft.com/office/drawing/2014/main" id="{5D7B027B-F6EA-0E44-BD57-9B84F7B73F93}"/>
              </a:ext>
            </a:extLst>
          </p:cNvPr>
          <p:cNvSpPr/>
          <p:nvPr/>
        </p:nvSpPr>
        <p:spPr>
          <a:xfrm>
            <a:off x="1813812" y="614597"/>
            <a:ext cx="4387120" cy="4287188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4000" b="1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9499B34-9104-AD4B-A8BB-AE0A3FFA44A9}"/>
              </a:ext>
            </a:extLst>
          </p:cNvPr>
          <p:cNvSpPr txBox="1"/>
          <p:nvPr/>
        </p:nvSpPr>
        <p:spPr>
          <a:xfrm>
            <a:off x="2748514" y="1423487"/>
            <a:ext cx="7345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000" b="1" dirty="0"/>
              <a:t>L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2C1EF78-B79A-8A4C-B913-B8D0DAC6EEC4}"/>
              </a:ext>
            </a:extLst>
          </p:cNvPr>
          <p:cNvSpPr txBox="1"/>
          <p:nvPr/>
        </p:nvSpPr>
        <p:spPr>
          <a:xfrm>
            <a:off x="4799352" y="1141727"/>
            <a:ext cx="7345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000" b="1" dirty="0"/>
              <a:t>M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5815696-1F38-AE47-9A75-708DC902C04E}"/>
              </a:ext>
            </a:extLst>
          </p:cNvPr>
          <p:cNvSpPr txBox="1"/>
          <p:nvPr/>
        </p:nvSpPr>
        <p:spPr>
          <a:xfrm>
            <a:off x="3824684" y="2046189"/>
            <a:ext cx="7345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000" b="1" dirty="0"/>
              <a:t>E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015C893A-693C-6049-82B9-62C63E2DD4B8}"/>
              </a:ext>
            </a:extLst>
          </p:cNvPr>
          <p:cNvSpPr txBox="1"/>
          <p:nvPr/>
        </p:nvSpPr>
        <p:spPr>
          <a:xfrm>
            <a:off x="2795670" y="3805008"/>
            <a:ext cx="7345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000" b="1" dirty="0"/>
              <a:t>A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A17209D3-59A6-D548-8C9C-2DF86FA571FF}"/>
              </a:ext>
            </a:extLst>
          </p:cNvPr>
          <p:cNvSpPr txBox="1"/>
          <p:nvPr/>
        </p:nvSpPr>
        <p:spPr>
          <a:xfrm>
            <a:off x="4948008" y="2281008"/>
            <a:ext cx="7345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000" b="1" dirty="0"/>
              <a:t>R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A6CB1404-82DB-6A44-9377-AF57479EA4D0}"/>
              </a:ext>
            </a:extLst>
          </p:cNvPr>
          <p:cNvSpPr txBox="1"/>
          <p:nvPr/>
        </p:nvSpPr>
        <p:spPr>
          <a:xfrm>
            <a:off x="3611382" y="830762"/>
            <a:ext cx="7345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000" b="1" dirty="0"/>
              <a:t>A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D266A6A-1AD9-9B4F-A76A-5B305372237F}"/>
              </a:ext>
            </a:extLst>
          </p:cNvPr>
          <p:cNvSpPr txBox="1"/>
          <p:nvPr/>
        </p:nvSpPr>
        <p:spPr>
          <a:xfrm>
            <a:off x="4608228" y="3805009"/>
            <a:ext cx="7345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000" b="1" dirty="0"/>
              <a:t>C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32DD54B1-D8D0-FF46-844C-ACC28FFA85E0}"/>
              </a:ext>
            </a:extLst>
          </p:cNvPr>
          <p:cNvSpPr txBox="1"/>
          <p:nvPr/>
        </p:nvSpPr>
        <p:spPr>
          <a:xfrm>
            <a:off x="2522723" y="2530137"/>
            <a:ext cx="7345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000" b="1" dirty="0"/>
              <a:t>O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5974E6E6-D09D-6845-8789-EB693BF59CAB}"/>
              </a:ext>
            </a:extLst>
          </p:cNvPr>
          <p:cNvSpPr txBox="1"/>
          <p:nvPr/>
        </p:nvSpPr>
        <p:spPr>
          <a:xfrm>
            <a:off x="3653856" y="3234189"/>
            <a:ext cx="7345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000" b="1" dirty="0"/>
              <a:t>S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733019C2-C391-8840-A854-0C557CC57D34}"/>
              </a:ext>
            </a:extLst>
          </p:cNvPr>
          <p:cNvSpPr txBox="1"/>
          <p:nvPr/>
        </p:nvSpPr>
        <p:spPr>
          <a:xfrm>
            <a:off x="2963013" y="5636596"/>
            <a:ext cx="7345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b="1" dirty="0"/>
              <a:t>L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DC1EFDC6-89E0-DB46-98EF-8EC2A0F94930}"/>
              </a:ext>
            </a:extLst>
          </p:cNvPr>
          <p:cNvSpPr txBox="1"/>
          <p:nvPr/>
        </p:nvSpPr>
        <p:spPr>
          <a:xfrm>
            <a:off x="1985181" y="5713737"/>
            <a:ext cx="7345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b="1" dirty="0"/>
              <a:t>M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95C45040-2F21-5644-841C-5648E0F0A963}"/>
              </a:ext>
            </a:extLst>
          </p:cNvPr>
          <p:cNvSpPr txBox="1"/>
          <p:nvPr/>
        </p:nvSpPr>
        <p:spPr>
          <a:xfrm>
            <a:off x="2616336" y="5666293"/>
            <a:ext cx="7345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b="1" dirty="0"/>
              <a:t>E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584D669A-A7A9-4142-AC1C-532A70BDD76E}"/>
              </a:ext>
            </a:extLst>
          </p:cNvPr>
          <p:cNvSpPr txBox="1"/>
          <p:nvPr/>
        </p:nvSpPr>
        <p:spPr>
          <a:xfrm>
            <a:off x="1552034" y="5678779"/>
            <a:ext cx="7345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b="1" dirty="0"/>
              <a:t>A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86055B05-05E0-3F4D-9178-F3893CAD0645}"/>
              </a:ext>
            </a:extLst>
          </p:cNvPr>
          <p:cNvSpPr txBox="1"/>
          <p:nvPr/>
        </p:nvSpPr>
        <p:spPr>
          <a:xfrm>
            <a:off x="1177824" y="5696272"/>
            <a:ext cx="7345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b="1" dirty="0"/>
              <a:t>R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A3888970-4B18-5D4F-BD03-8DE7B1AF04C9}"/>
              </a:ext>
            </a:extLst>
          </p:cNvPr>
          <p:cNvSpPr txBox="1"/>
          <p:nvPr/>
        </p:nvSpPr>
        <p:spPr>
          <a:xfrm>
            <a:off x="744677" y="5640111"/>
            <a:ext cx="7345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b="1" dirty="0"/>
              <a:t>A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8581F02E-9851-2A42-BFF9-651895D28D88}"/>
              </a:ext>
            </a:extLst>
          </p:cNvPr>
          <p:cNvSpPr txBox="1"/>
          <p:nvPr/>
        </p:nvSpPr>
        <p:spPr>
          <a:xfrm>
            <a:off x="329784" y="5678779"/>
            <a:ext cx="7345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b="1" dirty="0"/>
              <a:t>C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753015AD-805C-5A46-9D66-B36AD8732466}"/>
              </a:ext>
            </a:extLst>
          </p:cNvPr>
          <p:cNvSpPr txBox="1"/>
          <p:nvPr/>
        </p:nvSpPr>
        <p:spPr>
          <a:xfrm>
            <a:off x="3313771" y="5678081"/>
            <a:ext cx="7345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b="1" dirty="0"/>
              <a:t>O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658FCCA5-2E15-474A-AE0F-54F7534BD89A}"/>
              </a:ext>
            </a:extLst>
          </p:cNvPr>
          <p:cNvSpPr txBox="1"/>
          <p:nvPr/>
        </p:nvSpPr>
        <p:spPr>
          <a:xfrm>
            <a:off x="3732080" y="5678081"/>
            <a:ext cx="7345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b="1" dirty="0"/>
              <a:t>S</a:t>
            </a:r>
          </a:p>
        </p:txBody>
      </p:sp>
      <p:sp>
        <p:nvSpPr>
          <p:cNvPr id="36" name="R">
            <a:hlinkClick r:id="" action="ppaction://noaction">
              <a:snd r:embed="rId4" name="chimes.wav"/>
            </a:hlinkClick>
            <a:extLst>
              <a:ext uri="{FF2B5EF4-FFF2-40B4-BE49-F238E27FC236}">
                <a16:creationId xmlns:a16="http://schemas.microsoft.com/office/drawing/2014/main" id="{D8D91E19-E95C-694C-BC96-4A3AEAEABF22}"/>
              </a:ext>
            </a:extLst>
          </p:cNvPr>
          <p:cNvSpPr/>
          <p:nvPr/>
        </p:nvSpPr>
        <p:spPr>
          <a:xfrm>
            <a:off x="434715" y="4201158"/>
            <a:ext cx="1588957" cy="1460375"/>
          </a:xfrm>
          <a:prstGeom prst="star12">
            <a:avLst/>
          </a:prstGeom>
          <a:solidFill>
            <a:srgbClr val="00206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200" b="1" dirty="0">
                <a:solidFill>
                  <a:srgbClr val="FFFF00"/>
                </a:solidFill>
              </a:rPr>
              <a:t>R</a:t>
            </a:r>
          </a:p>
        </p:txBody>
      </p:sp>
      <p:sp>
        <p:nvSpPr>
          <p:cNvPr id="40" name="pista 3">
            <a:extLst>
              <a:ext uri="{FF2B5EF4-FFF2-40B4-BE49-F238E27FC236}">
                <a16:creationId xmlns:a16="http://schemas.microsoft.com/office/drawing/2014/main" id="{7140B7A6-97FF-DE49-A882-3AE3C4F54ACB}"/>
              </a:ext>
            </a:extLst>
          </p:cNvPr>
          <p:cNvSpPr txBox="1"/>
          <p:nvPr/>
        </p:nvSpPr>
        <p:spPr>
          <a:xfrm>
            <a:off x="6617534" y="4005063"/>
            <a:ext cx="5219074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CL" sz="3200" b="1" dirty="0"/>
              <a:t>Se suelen estregar en la noche de Halloween.</a:t>
            </a:r>
          </a:p>
        </p:txBody>
      </p:sp>
      <p:sp>
        <p:nvSpPr>
          <p:cNvPr id="41" name="pista 1">
            <a:extLst>
              <a:ext uri="{FF2B5EF4-FFF2-40B4-BE49-F238E27FC236}">
                <a16:creationId xmlns:a16="http://schemas.microsoft.com/office/drawing/2014/main" id="{38F2E419-281F-E34B-A390-7174501263E8}"/>
              </a:ext>
            </a:extLst>
          </p:cNvPr>
          <p:cNvSpPr txBox="1"/>
          <p:nvPr/>
        </p:nvSpPr>
        <p:spPr>
          <a:xfrm>
            <a:off x="6972926" y="2498423"/>
            <a:ext cx="4691921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CL" sz="3200" b="1" dirty="0"/>
              <a:t>Comienza con C.</a:t>
            </a:r>
          </a:p>
        </p:txBody>
      </p:sp>
      <p:sp>
        <p:nvSpPr>
          <p:cNvPr id="42" name="pista 2">
            <a:extLst>
              <a:ext uri="{FF2B5EF4-FFF2-40B4-BE49-F238E27FC236}">
                <a16:creationId xmlns:a16="http://schemas.microsoft.com/office/drawing/2014/main" id="{3D811F59-A34E-DC44-985E-FE4C5C1DCB46}"/>
              </a:ext>
            </a:extLst>
          </p:cNvPr>
          <p:cNvSpPr txBox="1"/>
          <p:nvPr/>
        </p:nvSpPr>
        <p:spPr>
          <a:xfrm>
            <a:off x="6965428" y="3166409"/>
            <a:ext cx="4691921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CL" sz="3200" b="1" dirty="0"/>
              <a:t>Termina con S. </a:t>
            </a:r>
          </a:p>
        </p:txBody>
      </p:sp>
      <p:sp>
        <p:nvSpPr>
          <p:cNvPr id="43" name="1">
            <a:hlinkClick r:id="" action="ppaction://noaction">
              <a:snd r:embed="rId5" name="camera.wav"/>
            </a:hlinkClick>
            <a:extLst>
              <a:ext uri="{FF2B5EF4-FFF2-40B4-BE49-F238E27FC236}">
                <a16:creationId xmlns:a16="http://schemas.microsoft.com/office/drawing/2014/main" id="{4361632D-F82D-D942-8AF8-816B1E00B705}"/>
              </a:ext>
            </a:extLst>
          </p:cNvPr>
          <p:cNvSpPr/>
          <p:nvPr/>
        </p:nvSpPr>
        <p:spPr>
          <a:xfrm>
            <a:off x="6972926" y="329784"/>
            <a:ext cx="1024327" cy="894381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200" b="1" dirty="0"/>
              <a:t>1</a:t>
            </a:r>
          </a:p>
        </p:txBody>
      </p:sp>
      <p:sp>
        <p:nvSpPr>
          <p:cNvPr id="44" name="2">
            <a:hlinkClick r:id="" action="ppaction://noaction">
              <a:snd r:embed="rId5" name="camera.wav"/>
            </a:hlinkClick>
            <a:extLst>
              <a:ext uri="{FF2B5EF4-FFF2-40B4-BE49-F238E27FC236}">
                <a16:creationId xmlns:a16="http://schemas.microsoft.com/office/drawing/2014/main" id="{F3C73B16-EB31-D14D-BF89-926827EDC807}"/>
              </a:ext>
            </a:extLst>
          </p:cNvPr>
          <p:cNvSpPr/>
          <p:nvPr/>
        </p:nvSpPr>
        <p:spPr>
          <a:xfrm>
            <a:off x="8274574" y="329784"/>
            <a:ext cx="1024327" cy="894381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200" b="1" dirty="0"/>
              <a:t>2</a:t>
            </a:r>
          </a:p>
        </p:txBody>
      </p:sp>
      <p:sp>
        <p:nvSpPr>
          <p:cNvPr id="45" name="3">
            <a:hlinkClick r:id="" action="ppaction://noaction">
              <a:snd r:embed="rId5" name="camera.wav"/>
            </a:hlinkClick>
            <a:extLst>
              <a:ext uri="{FF2B5EF4-FFF2-40B4-BE49-F238E27FC236}">
                <a16:creationId xmlns:a16="http://schemas.microsoft.com/office/drawing/2014/main" id="{80F6BE28-51C8-B94F-9891-28D27EE6CBE7}"/>
              </a:ext>
            </a:extLst>
          </p:cNvPr>
          <p:cNvSpPr/>
          <p:nvPr/>
        </p:nvSpPr>
        <p:spPr>
          <a:xfrm>
            <a:off x="9571227" y="329783"/>
            <a:ext cx="1024327" cy="894381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200" b="1" dirty="0"/>
              <a:t>3</a:t>
            </a:r>
          </a:p>
        </p:txBody>
      </p:sp>
      <p:pic>
        <p:nvPicPr>
          <p:cNvPr id="46" name="Picture 4" descr="40+ Más Popular Flecha Gif - Animalart House">
            <a:hlinkClick r:id="" action="ppaction://hlinkshowjump?jump=nextslide">
              <a:snd r:embed="rId6" name="click.wav"/>
            </a:hlinkClick>
            <a:extLst>
              <a:ext uri="{FF2B5EF4-FFF2-40B4-BE49-F238E27FC236}">
                <a16:creationId xmlns:a16="http://schemas.microsoft.com/office/drawing/2014/main" id="{EDE81DA7-45B0-B14C-A0A4-887FA033DC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77" r="27845" b="17592"/>
          <a:stretch/>
        </p:blipFill>
        <p:spPr bwMode="auto">
          <a:xfrm rot="16200000">
            <a:off x="10430084" y="5363405"/>
            <a:ext cx="1184223" cy="205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43617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40" grpId="0" animBg="1"/>
      <p:bldP spid="41" grpId="0" animBg="1"/>
      <p:bldP spid="4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ondos Halloween. Calabaza">
            <a:extLst>
              <a:ext uri="{FF2B5EF4-FFF2-40B4-BE49-F238E27FC236}">
                <a16:creationId xmlns:a16="http://schemas.microsoft.com/office/drawing/2014/main" id="{79726D09-B979-3F49-B4A0-647CA4077F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lipse 2">
            <a:extLst>
              <a:ext uri="{FF2B5EF4-FFF2-40B4-BE49-F238E27FC236}">
                <a16:creationId xmlns:a16="http://schemas.microsoft.com/office/drawing/2014/main" id="{5D7B027B-F6EA-0E44-BD57-9B84F7B73F93}"/>
              </a:ext>
            </a:extLst>
          </p:cNvPr>
          <p:cNvSpPr/>
          <p:nvPr/>
        </p:nvSpPr>
        <p:spPr>
          <a:xfrm>
            <a:off x="1813812" y="614597"/>
            <a:ext cx="4387120" cy="4287188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4000" b="1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CF2E7EA-DF1D-684A-A0C0-5163249FD488}"/>
              </a:ext>
            </a:extLst>
          </p:cNvPr>
          <p:cNvSpPr txBox="1"/>
          <p:nvPr/>
        </p:nvSpPr>
        <p:spPr>
          <a:xfrm>
            <a:off x="2267264" y="1823809"/>
            <a:ext cx="7345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000" b="1" dirty="0"/>
              <a:t>R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A2B35BB-23A3-7444-B5D9-3C2C4FDB2902}"/>
              </a:ext>
            </a:extLst>
          </p:cNvPr>
          <p:cNvSpPr txBox="1"/>
          <p:nvPr/>
        </p:nvSpPr>
        <p:spPr>
          <a:xfrm>
            <a:off x="4581998" y="900076"/>
            <a:ext cx="7345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000" b="1" dirty="0"/>
              <a:t>E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FE0CD11-236D-494A-A8D0-5F4F6D51FA04}"/>
              </a:ext>
            </a:extLst>
          </p:cNvPr>
          <p:cNvSpPr txBox="1"/>
          <p:nvPr/>
        </p:nvSpPr>
        <p:spPr>
          <a:xfrm>
            <a:off x="3673841" y="2823126"/>
            <a:ext cx="7345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000" b="1" dirty="0"/>
              <a:t>V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6008148-0212-CE46-98F2-6E07F06A7059}"/>
              </a:ext>
            </a:extLst>
          </p:cNvPr>
          <p:cNvSpPr txBox="1"/>
          <p:nvPr/>
        </p:nvSpPr>
        <p:spPr>
          <a:xfrm>
            <a:off x="2673249" y="938800"/>
            <a:ext cx="7345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000" b="1" dirty="0"/>
              <a:t>A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69232B8-1D08-9E42-8C1B-114B37EC8144}"/>
              </a:ext>
            </a:extLst>
          </p:cNvPr>
          <p:cNvSpPr txBox="1"/>
          <p:nvPr/>
        </p:nvSpPr>
        <p:spPr>
          <a:xfrm>
            <a:off x="5120394" y="3241012"/>
            <a:ext cx="7345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000" b="1" dirty="0"/>
              <a:t>L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4C442941-DB7B-FC4B-9067-CE10594B4809}"/>
              </a:ext>
            </a:extLst>
          </p:cNvPr>
          <p:cNvSpPr txBox="1"/>
          <p:nvPr/>
        </p:nvSpPr>
        <p:spPr>
          <a:xfrm>
            <a:off x="2939323" y="3618836"/>
            <a:ext cx="7345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000" b="1" dirty="0"/>
              <a:t>A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F6ADC48E-12D0-864D-A102-A6F575D82E2A}"/>
              </a:ext>
            </a:extLst>
          </p:cNvPr>
          <p:cNvSpPr txBox="1"/>
          <p:nvPr/>
        </p:nvSpPr>
        <p:spPr>
          <a:xfrm>
            <a:off x="3849975" y="1823809"/>
            <a:ext cx="7345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000" b="1" dirty="0"/>
              <a:t>C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F957B26-ECB0-1241-9F98-A28EEDA0F4DD}"/>
              </a:ext>
            </a:extLst>
          </p:cNvPr>
          <p:cNvSpPr txBox="1"/>
          <p:nvPr/>
        </p:nvSpPr>
        <p:spPr>
          <a:xfrm>
            <a:off x="5120394" y="2070544"/>
            <a:ext cx="7345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000" b="1" dirty="0"/>
              <a:t>A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A08F2073-8B48-6C42-8AA6-585CAE6F70CE}"/>
              </a:ext>
            </a:extLst>
          </p:cNvPr>
          <p:cNvSpPr txBox="1"/>
          <p:nvPr/>
        </p:nvSpPr>
        <p:spPr>
          <a:xfrm>
            <a:off x="2428410" y="2886857"/>
            <a:ext cx="7345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000" b="1" dirty="0"/>
              <a:t>S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869AD572-CCFF-BD4C-BF15-C06DBED1FE4A}"/>
              </a:ext>
            </a:extLst>
          </p:cNvPr>
          <p:cNvSpPr txBox="1"/>
          <p:nvPr/>
        </p:nvSpPr>
        <p:spPr>
          <a:xfrm>
            <a:off x="2783173" y="5684262"/>
            <a:ext cx="7345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b="1" dirty="0"/>
              <a:t>R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48471B93-DB68-0745-9AEC-537955CC68E2}"/>
              </a:ext>
            </a:extLst>
          </p:cNvPr>
          <p:cNvSpPr txBox="1"/>
          <p:nvPr/>
        </p:nvSpPr>
        <p:spPr>
          <a:xfrm>
            <a:off x="2428410" y="5664436"/>
            <a:ext cx="7345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b="1" dirty="0"/>
              <a:t>E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9EC6023C-C5C2-D04D-8995-C24F4F409B9A}"/>
              </a:ext>
            </a:extLst>
          </p:cNvPr>
          <p:cNvSpPr txBox="1"/>
          <p:nvPr/>
        </p:nvSpPr>
        <p:spPr>
          <a:xfrm>
            <a:off x="1912501" y="5644610"/>
            <a:ext cx="7345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b="1" dirty="0"/>
              <a:t>V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CA29ED72-A2AA-A049-AA17-35B9DEB0FB11}"/>
              </a:ext>
            </a:extLst>
          </p:cNvPr>
          <p:cNvSpPr txBox="1"/>
          <p:nvPr/>
        </p:nvSpPr>
        <p:spPr>
          <a:xfrm>
            <a:off x="709539" y="5616465"/>
            <a:ext cx="7345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b="1" dirty="0"/>
              <a:t>A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DED4767B-BAED-314D-96C8-1650FBF83FD6}"/>
              </a:ext>
            </a:extLst>
          </p:cNvPr>
          <p:cNvSpPr txBox="1"/>
          <p:nvPr/>
        </p:nvSpPr>
        <p:spPr>
          <a:xfrm>
            <a:off x="1089294" y="5591460"/>
            <a:ext cx="7345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b="1" dirty="0"/>
              <a:t>L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68CE90AB-AE67-9D4F-9285-36DCD4AAA5C0}"/>
              </a:ext>
            </a:extLst>
          </p:cNvPr>
          <p:cNvSpPr txBox="1"/>
          <p:nvPr/>
        </p:nvSpPr>
        <p:spPr>
          <a:xfrm>
            <a:off x="1532746" y="5644610"/>
            <a:ext cx="7345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b="1" dirty="0"/>
              <a:t>A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2B017CB2-0313-C845-BFB9-A0F869F44CE1}"/>
              </a:ext>
            </a:extLst>
          </p:cNvPr>
          <p:cNvSpPr txBox="1"/>
          <p:nvPr/>
        </p:nvSpPr>
        <p:spPr>
          <a:xfrm>
            <a:off x="329784" y="5616465"/>
            <a:ext cx="7345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b="1" dirty="0"/>
              <a:t>C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FB26ECAA-18CD-FF43-9695-4BF097734D08}"/>
              </a:ext>
            </a:extLst>
          </p:cNvPr>
          <p:cNvSpPr txBox="1"/>
          <p:nvPr/>
        </p:nvSpPr>
        <p:spPr>
          <a:xfrm>
            <a:off x="3162928" y="5616465"/>
            <a:ext cx="7345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b="1" dirty="0"/>
              <a:t>A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9F10DB79-1DCD-074B-A981-1273B2E4C328}"/>
              </a:ext>
            </a:extLst>
          </p:cNvPr>
          <p:cNvSpPr txBox="1"/>
          <p:nvPr/>
        </p:nvSpPr>
        <p:spPr>
          <a:xfrm>
            <a:off x="3606380" y="5632108"/>
            <a:ext cx="7345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b="1" dirty="0"/>
              <a:t>S</a:t>
            </a:r>
          </a:p>
        </p:txBody>
      </p:sp>
      <p:sp>
        <p:nvSpPr>
          <p:cNvPr id="24" name="R">
            <a:hlinkClick r:id="" action="ppaction://noaction">
              <a:snd r:embed="rId4" name="chimes.wav"/>
            </a:hlinkClick>
            <a:extLst>
              <a:ext uri="{FF2B5EF4-FFF2-40B4-BE49-F238E27FC236}">
                <a16:creationId xmlns:a16="http://schemas.microsoft.com/office/drawing/2014/main" id="{E00E6C1C-0AA2-6949-B746-07EC2472E47D}"/>
              </a:ext>
            </a:extLst>
          </p:cNvPr>
          <p:cNvSpPr/>
          <p:nvPr/>
        </p:nvSpPr>
        <p:spPr>
          <a:xfrm>
            <a:off x="434715" y="4201158"/>
            <a:ext cx="1588957" cy="1460375"/>
          </a:xfrm>
          <a:prstGeom prst="star12">
            <a:avLst/>
          </a:prstGeom>
          <a:solidFill>
            <a:srgbClr val="00206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200" b="1" dirty="0">
                <a:solidFill>
                  <a:srgbClr val="FFFF00"/>
                </a:solidFill>
              </a:rPr>
              <a:t>R</a:t>
            </a:r>
          </a:p>
        </p:txBody>
      </p:sp>
      <p:sp>
        <p:nvSpPr>
          <p:cNvPr id="29" name="pista 1">
            <a:extLst>
              <a:ext uri="{FF2B5EF4-FFF2-40B4-BE49-F238E27FC236}">
                <a16:creationId xmlns:a16="http://schemas.microsoft.com/office/drawing/2014/main" id="{A7F7F874-F607-7A42-8A45-832F3C6C821D}"/>
              </a:ext>
            </a:extLst>
          </p:cNvPr>
          <p:cNvSpPr txBox="1"/>
          <p:nvPr/>
        </p:nvSpPr>
        <p:spPr>
          <a:xfrm>
            <a:off x="6972926" y="2498423"/>
            <a:ext cx="4691921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CL" sz="3200" b="1" dirty="0"/>
              <a:t>Comienza con C.</a:t>
            </a:r>
          </a:p>
        </p:txBody>
      </p:sp>
      <p:sp>
        <p:nvSpPr>
          <p:cNvPr id="30" name="pista 2">
            <a:extLst>
              <a:ext uri="{FF2B5EF4-FFF2-40B4-BE49-F238E27FC236}">
                <a16:creationId xmlns:a16="http://schemas.microsoft.com/office/drawing/2014/main" id="{90305BE7-BBB2-1846-AAA7-2F0D78F6D623}"/>
              </a:ext>
            </a:extLst>
          </p:cNvPr>
          <p:cNvSpPr txBox="1"/>
          <p:nvPr/>
        </p:nvSpPr>
        <p:spPr>
          <a:xfrm>
            <a:off x="6965428" y="3166409"/>
            <a:ext cx="4691921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CL" sz="3200" b="1" dirty="0"/>
              <a:t>Termina con S. </a:t>
            </a:r>
          </a:p>
        </p:txBody>
      </p:sp>
      <p:sp>
        <p:nvSpPr>
          <p:cNvPr id="31" name="1">
            <a:hlinkClick r:id="" action="ppaction://noaction">
              <a:snd r:embed="rId5" name="camera.wav"/>
            </a:hlinkClick>
            <a:extLst>
              <a:ext uri="{FF2B5EF4-FFF2-40B4-BE49-F238E27FC236}">
                <a16:creationId xmlns:a16="http://schemas.microsoft.com/office/drawing/2014/main" id="{344AB6F7-692F-B94D-B183-1CF50F4CB6D7}"/>
              </a:ext>
            </a:extLst>
          </p:cNvPr>
          <p:cNvSpPr/>
          <p:nvPr/>
        </p:nvSpPr>
        <p:spPr>
          <a:xfrm>
            <a:off x="6972926" y="329784"/>
            <a:ext cx="1024327" cy="894381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200" b="1" dirty="0"/>
              <a:t>1</a:t>
            </a:r>
          </a:p>
        </p:txBody>
      </p:sp>
      <p:sp>
        <p:nvSpPr>
          <p:cNvPr id="32" name="2">
            <a:hlinkClick r:id="" action="ppaction://noaction">
              <a:snd r:embed="rId5" name="camera.wav"/>
            </a:hlinkClick>
            <a:extLst>
              <a:ext uri="{FF2B5EF4-FFF2-40B4-BE49-F238E27FC236}">
                <a16:creationId xmlns:a16="http://schemas.microsoft.com/office/drawing/2014/main" id="{BB8515AD-26AB-9148-9992-93711C5D572A}"/>
              </a:ext>
            </a:extLst>
          </p:cNvPr>
          <p:cNvSpPr/>
          <p:nvPr/>
        </p:nvSpPr>
        <p:spPr>
          <a:xfrm>
            <a:off x="8274574" y="329784"/>
            <a:ext cx="1024327" cy="894381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200" b="1" dirty="0"/>
              <a:t>2</a:t>
            </a:r>
          </a:p>
        </p:txBody>
      </p:sp>
      <p:sp>
        <p:nvSpPr>
          <p:cNvPr id="33" name="3">
            <a:hlinkClick r:id="" action="ppaction://noaction">
              <a:snd r:embed="rId5" name="camera.wav"/>
            </a:hlinkClick>
            <a:extLst>
              <a:ext uri="{FF2B5EF4-FFF2-40B4-BE49-F238E27FC236}">
                <a16:creationId xmlns:a16="http://schemas.microsoft.com/office/drawing/2014/main" id="{F0B6C649-FCE7-B842-9506-C37702409C79}"/>
              </a:ext>
            </a:extLst>
          </p:cNvPr>
          <p:cNvSpPr/>
          <p:nvPr/>
        </p:nvSpPr>
        <p:spPr>
          <a:xfrm>
            <a:off x="9571227" y="329783"/>
            <a:ext cx="1024327" cy="894381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200" b="1" dirty="0"/>
              <a:t>3</a:t>
            </a:r>
          </a:p>
        </p:txBody>
      </p:sp>
      <p:pic>
        <p:nvPicPr>
          <p:cNvPr id="23556" name="Picture 4" descr="Calavera Halloween Clipart Stock de Foto gratis - Public Domain Pictures">
            <a:extLst>
              <a:ext uri="{FF2B5EF4-FFF2-40B4-BE49-F238E27FC236}">
                <a16:creationId xmlns:a16="http://schemas.microsoft.com/office/drawing/2014/main" id="{DC34A320-AABF-C44E-B3B1-1579D09AB4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6638" y="4033795"/>
            <a:ext cx="1264007" cy="1473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" descr="40+ Más Popular Flecha Gif - Animalart House">
            <a:hlinkClick r:id="" action="ppaction://hlinkshowjump?jump=nextslide">
              <a:snd r:embed="rId7" name="click.wav"/>
            </a:hlinkClick>
            <a:extLst>
              <a:ext uri="{FF2B5EF4-FFF2-40B4-BE49-F238E27FC236}">
                <a16:creationId xmlns:a16="http://schemas.microsoft.com/office/drawing/2014/main" id="{3BDD3F42-B3FD-2E48-87C2-D9D782F4A9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77" r="27845" b="17592"/>
          <a:stretch/>
        </p:blipFill>
        <p:spPr bwMode="auto">
          <a:xfrm rot="16200000">
            <a:off x="10430084" y="5363405"/>
            <a:ext cx="1184223" cy="205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86012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9" grpId="0" animBg="1"/>
      <p:bldP spid="3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ondos Halloween. Calabaza">
            <a:extLst>
              <a:ext uri="{FF2B5EF4-FFF2-40B4-BE49-F238E27FC236}">
                <a16:creationId xmlns:a16="http://schemas.microsoft.com/office/drawing/2014/main" id="{79726D09-B979-3F49-B4A0-647CA4077F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lipse 2">
            <a:extLst>
              <a:ext uri="{FF2B5EF4-FFF2-40B4-BE49-F238E27FC236}">
                <a16:creationId xmlns:a16="http://schemas.microsoft.com/office/drawing/2014/main" id="{5D7B027B-F6EA-0E44-BD57-9B84F7B73F93}"/>
              </a:ext>
            </a:extLst>
          </p:cNvPr>
          <p:cNvSpPr/>
          <p:nvPr/>
        </p:nvSpPr>
        <p:spPr>
          <a:xfrm>
            <a:off x="1813812" y="614597"/>
            <a:ext cx="4387120" cy="4287188"/>
          </a:xfrm>
          <a:prstGeom prst="ellipse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3600" b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2F14A50-E43D-1948-80A8-8077D8675ABC}"/>
              </a:ext>
            </a:extLst>
          </p:cNvPr>
          <p:cNvSpPr txBox="1"/>
          <p:nvPr/>
        </p:nvSpPr>
        <p:spPr>
          <a:xfrm>
            <a:off x="2267264" y="1823809"/>
            <a:ext cx="7345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000" b="1" dirty="0"/>
              <a:t>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04B96F6-4FD6-3748-BCF6-DACBB993E130}"/>
              </a:ext>
            </a:extLst>
          </p:cNvPr>
          <p:cNvSpPr txBox="1"/>
          <p:nvPr/>
        </p:nvSpPr>
        <p:spPr>
          <a:xfrm>
            <a:off x="3909942" y="3748786"/>
            <a:ext cx="7345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000" b="1" dirty="0"/>
              <a:t>A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7A20383-16F5-7D4B-A9E8-7ACFE10BC4CC}"/>
              </a:ext>
            </a:extLst>
          </p:cNvPr>
          <p:cNvSpPr txBox="1"/>
          <p:nvPr/>
        </p:nvSpPr>
        <p:spPr>
          <a:xfrm>
            <a:off x="3909942" y="2061199"/>
            <a:ext cx="7345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000" b="1" dirty="0"/>
              <a:t>T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6D4FEA8-930E-4A41-AD37-A69FE59A01F6}"/>
              </a:ext>
            </a:extLst>
          </p:cNvPr>
          <p:cNvSpPr txBox="1"/>
          <p:nvPr/>
        </p:nvSpPr>
        <p:spPr>
          <a:xfrm>
            <a:off x="5086668" y="3044279"/>
            <a:ext cx="7345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000" b="1" dirty="0"/>
              <a:t>N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6E25695C-6821-AA4E-A887-6C6CF73F18A7}"/>
              </a:ext>
            </a:extLst>
          </p:cNvPr>
          <p:cNvSpPr txBox="1"/>
          <p:nvPr/>
        </p:nvSpPr>
        <p:spPr>
          <a:xfrm>
            <a:off x="3481468" y="799482"/>
            <a:ext cx="7345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000" b="1" dirty="0"/>
              <a:t>A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988FE7B-7082-2B49-B745-37E3B17CF264}"/>
              </a:ext>
            </a:extLst>
          </p:cNvPr>
          <p:cNvSpPr txBox="1"/>
          <p:nvPr/>
        </p:nvSpPr>
        <p:spPr>
          <a:xfrm>
            <a:off x="2538338" y="3337821"/>
            <a:ext cx="7345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000" b="1" dirty="0"/>
              <a:t>F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38E6D3F8-1235-B649-B890-76BF113189DF}"/>
              </a:ext>
            </a:extLst>
          </p:cNvPr>
          <p:cNvSpPr txBox="1"/>
          <p:nvPr/>
        </p:nvSpPr>
        <p:spPr>
          <a:xfrm>
            <a:off x="2985544" y="2465912"/>
            <a:ext cx="7345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000" b="1" dirty="0"/>
              <a:t>A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1E9AEBD2-5E23-E641-8915-423FA10B12EB}"/>
              </a:ext>
            </a:extLst>
          </p:cNvPr>
          <p:cNvSpPr txBox="1"/>
          <p:nvPr/>
        </p:nvSpPr>
        <p:spPr>
          <a:xfrm>
            <a:off x="4895539" y="1439088"/>
            <a:ext cx="7345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000" b="1" dirty="0"/>
              <a:t>M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A64FC042-2201-B44D-A0D2-1CF13C9EBD7B}"/>
              </a:ext>
            </a:extLst>
          </p:cNvPr>
          <p:cNvSpPr txBox="1"/>
          <p:nvPr/>
        </p:nvSpPr>
        <p:spPr>
          <a:xfrm>
            <a:off x="2393423" y="5649332"/>
            <a:ext cx="7345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b="1" dirty="0"/>
              <a:t>S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07BF9BF1-6881-7345-A7CC-77A9DF8427C7}"/>
              </a:ext>
            </a:extLst>
          </p:cNvPr>
          <p:cNvSpPr txBox="1"/>
          <p:nvPr/>
        </p:nvSpPr>
        <p:spPr>
          <a:xfrm>
            <a:off x="3352803" y="5618997"/>
            <a:ext cx="7345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b="1" dirty="0"/>
              <a:t>A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424635DF-3FA7-7B47-AB54-E5ABD6BC5E1B}"/>
              </a:ext>
            </a:extLst>
          </p:cNvPr>
          <p:cNvSpPr txBox="1"/>
          <p:nvPr/>
        </p:nvSpPr>
        <p:spPr>
          <a:xfrm>
            <a:off x="1532746" y="5686601"/>
            <a:ext cx="7345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b="1" dirty="0"/>
              <a:t>T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9F4C54EA-9DCB-3C4B-90B5-5A56376D8CA5}"/>
              </a:ext>
            </a:extLst>
          </p:cNvPr>
          <p:cNvSpPr txBox="1"/>
          <p:nvPr/>
        </p:nvSpPr>
        <p:spPr>
          <a:xfrm>
            <a:off x="1091814" y="5618997"/>
            <a:ext cx="7345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b="1" dirty="0"/>
              <a:t>N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06797384-BE40-7C4C-90AF-9E38EC56AA67}"/>
              </a:ext>
            </a:extLst>
          </p:cNvPr>
          <p:cNvSpPr txBox="1"/>
          <p:nvPr/>
        </p:nvSpPr>
        <p:spPr>
          <a:xfrm>
            <a:off x="2001190" y="5618997"/>
            <a:ext cx="7345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b="1" dirty="0"/>
              <a:t>A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1A51D858-C236-D849-A545-55C83699A4D7}"/>
              </a:ext>
            </a:extLst>
          </p:cNvPr>
          <p:cNvSpPr txBox="1"/>
          <p:nvPr/>
        </p:nvSpPr>
        <p:spPr>
          <a:xfrm>
            <a:off x="304810" y="5595307"/>
            <a:ext cx="7345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b="1" dirty="0"/>
              <a:t>F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044C4D84-CFC5-A64C-9C6E-945191742371}"/>
              </a:ext>
            </a:extLst>
          </p:cNvPr>
          <p:cNvSpPr txBox="1"/>
          <p:nvPr/>
        </p:nvSpPr>
        <p:spPr>
          <a:xfrm>
            <a:off x="697043" y="5642687"/>
            <a:ext cx="7345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b="1" dirty="0"/>
              <a:t>A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2FF2FD4C-7CE1-9544-B83B-52BF49596ED5}"/>
              </a:ext>
            </a:extLst>
          </p:cNvPr>
          <p:cNvSpPr txBox="1"/>
          <p:nvPr/>
        </p:nvSpPr>
        <p:spPr>
          <a:xfrm>
            <a:off x="2785656" y="5618997"/>
            <a:ext cx="7345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b="1" dirty="0"/>
              <a:t>M</a:t>
            </a:r>
          </a:p>
        </p:txBody>
      </p:sp>
      <p:sp>
        <p:nvSpPr>
          <p:cNvPr id="31" name="R">
            <a:hlinkClick r:id="" action="ppaction://noaction">
              <a:snd r:embed="rId5" name="chimes.wav"/>
            </a:hlinkClick>
            <a:extLst>
              <a:ext uri="{FF2B5EF4-FFF2-40B4-BE49-F238E27FC236}">
                <a16:creationId xmlns:a16="http://schemas.microsoft.com/office/drawing/2014/main" id="{516F2A9D-8A83-734B-98A7-645FBE4787FF}"/>
              </a:ext>
            </a:extLst>
          </p:cNvPr>
          <p:cNvSpPr/>
          <p:nvPr/>
        </p:nvSpPr>
        <p:spPr>
          <a:xfrm>
            <a:off x="434715" y="4201158"/>
            <a:ext cx="1588957" cy="1460375"/>
          </a:xfrm>
          <a:prstGeom prst="star12">
            <a:avLst/>
          </a:prstGeom>
          <a:solidFill>
            <a:srgbClr val="00206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200" b="1" dirty="0">
                <a:solidFill>
                  <a:srgbClr val="FFFF00"/>
                </a:solidFill>
              </a:rPr>
              <a:t>R</a:t>
            </a:r>
          </a:p>
        </p:txBody>
      </p:sp>
      <p:sp>
        <p:nvSpPr>
          <p:cNvPr id="35" name="pista 3">
            <a:extLst>
              <a:ext uri="{FF2B5EF4-FFF2-40B4-BE49-F238E27FC236}">
                <a16:creationId xmlns:a16="http://schemas.microsoft.com/office/drawing/2014/main" id="{EEB6E1F9-60A3-2B45-9C3F-C0326D56AC31}"/>
              </a:ext>
            </a:extLst>
          </p:cNvPr>
          <p:cNvSpPr txBox="1"/>
          <p:nvPr/>
        </p:nvSpPr>
        <p:spPr>
          <a:xfrm>
            <a:off x="6972926" y="3985714"/>
            <a:ext cx="4870836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CL" sz="3200" b="1" dirty="0"/>
              <a:t>Tipo de aparición que asusta a mucha gente</a:t>
            </a:r>
          </a:p>
        </p:txBody>
      </p:sp>
      <p:sp>
        <p:nvSpPr>
          <p:cNvPr id="36" name="pista 1">
            <a:extLst>
              <a:ext uri="{FF2B5EF4-FFF2-40B4-BE49-F238E27FC236}">
                <a16:creationId xmlns:a16="http://schemas.microsoft.com/office/drawing/2014/main" id="{2CD73F48-5397-204D-A5DC-01332937C097}"/>
              </a:ext>
            </a:extLst>
          </p:cNvPr>
          <p:cNvSpPr txBox="1"/>
          <p:nvPr/>
        </p:nvSpPr>
        <p:spPr>
          <a:xfrm>
            <a:off x="6972926" y="2498423"/>
            <a:ext cx="4691921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CL" sz="3200" b="1" dirty="0"/>
              <a:t>Comienza con F.</a:t>
            </a:r>
          </a:p>
        </p:txBody>
      </p:sp>
      <p:sp>
        <p:nvSpPr>
          <p:cNvPr id="37" name="pista 2">
            <a:extLst>
              <a:ext uri="{FF2B5EF4-FFF2-40B4-BE49-F238E27FC236}">
                <a16:creationId xmlns:a16="http://schemas.microsoft.com/office/drawing/2014/main" id="{A43D877B-F2A7-3149-8B50-DFA8AFB083E5}"/>
              </a:ext>
            </a:extLst>
          </p:cNvPr>
          <p:cNvSpPr txBox="1"/>
          <p:nvPr/>
        </p:nvSpPr>
        <p:spPr>
          <a:xfrm>
            <a:off x="6965428" y="3166409"/>
            <a:ext cx="4691921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CL" sz="3200" b="1" dirty="0"/>
              <a:t>Sabana blanca. </a:t>
            </a:r>
          </a:p>
        </p:txBody>
      </p:sp>
      <p:sp>
        <p:nvSpPr>
          <p:cNvPr id="38" name="1">
            <a:hlinkClick r:id="" action="ppaction://noaction">
              <a:snd r:embed="rId6" name="camera.wav"/>
            </a:hlinkClick>
            <a:extLst>
              <a:ext uri="{FF2B5EF4-FFF2-40B4-BE49-F238E27FC236}">
                <a16:creationId xmlns:a16="http://schemas.microsoft.com/office/drawing/2014/main" id="{A5A34CB8-5C85-9047-9160-A6FF36237118}"/>
              </a:ext>
            </a:extLst>
          </p:cNvPr>
          <p:cNvSpPr/>
          <p:nvPr/>
        </p:nvSpPr>
        <p:spPr>
          <a:xfrm>
            <a:off x="6972926" y="329784"/>
            <a:ext cx="1024327" cy="894381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200" b="1" dirty="0"/>
              <a:t>1</a:t>
            </a:r>
          </a:p>
        </p:txBody>
      </p:sp>
      <p:sp>
        <p:nvSpPr>
          <p:cNvPr id="39" name="2">
            <a:hlinkClick r:id="" action="ppaction://noaction">
              <a:snd r:embed="rId6" name="camera.wav"/>
            </a:hlinkClick>
            <a:extLst>
              <a:ext uri="{FF2B5EF4-FFF2-40B4-BE49-F238E27FC236}">
                <a16:creationId xmlns:a16="http://schemas.microsoft.com/office/drawing/2014/main" id="{080B4A1A-BF40-EC47-8748-C0AC745A1903}"/>
              </a:ext>
            </a:extLst>
          </p:cNvPr>
          <p:cNvSpPr/>
          <p:nvPr/>
        </p:nvSpPr>
        <p:spPr>
          <a:xfrm>
            <a:off x="8274574" y="329784"/>
            <a:ext cx="1024327" cy="894381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200" b="1" dirty="0"/>
              <a:t>2</a:t>
            </a:r>
          </a:p>
        </p:txBody>
      </p:sp>
      <p:sp>
        <p:nvSpPr>
          <p:cNvPr id="40" name="3">
            <a:hlinkClick r:id="" action="ppaction://noaction">
              <a:snd r:embed="rId6" name="camera.wav"/>
            </a:hlinkClick>
            <a:extLst>
              <a:ext uri="{FF2B5EF4-FFF2-40B4-BE49-F238E27FC236}">
                <a16:creationId xmlns:a16="http://schemas.microsoft.com/office/drawing/2014/main" id="{EEB7DB9E-DBE0-BF44-87C7-58541A3D3E93}"/>
              </a:ext>
            </a:extLst>
          </p:cNvPr>
          <p:cNvSpPr/>
          <p:nvPr/>
        </p:nvSpPr>
        <p:spPr>
          <a:xfrm>
            <a:off x="9571227" y="329783"/>
            <a:ext cx="1024327" cy="894381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200" b="1" dirty="0"/>
              <a:t>3</a:t>
            </a:r>
          </a:p>
        </p:txBody>
      </p:sp>
      <p:pic>
        <p:nvPicPr>
          <p:cNvPr id="44" name="Picture 4" descr="40+ Más Popular Flecha Gif - Animalart House">
            <a:hlinkClick r:id="" action="ppaction://hlinkshowjump?jump=nextslide">
              <a:snd r:embed="rId7" name="click.wav"/>
            </a:hlinkClick>
            <a:extLst>
              <a:ext uri="{FF2B5EF4-FFF2-40B4-BE49-F238E27FC236}">
                <a16:creationId xmlns:a16="http://schemas.microsoft.com/office/drawing/2014/main" id="{E10F7E7E-4C7A-9D4F-809C-1C34CCAA4D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77" r="27845" b="17592"/>
          <a:stretch/>
        </p:blipFill>
        <p:spPr bwMode="auto">
          <a:xfrm rot="16200000">
            <a:off x="10430084" y="5363405"/>
            <a:ext cx="1184223" cy="205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64180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5" grpId="0" animBg="1"/>
      <p:bldP spid="36" grpId="0" animBg="1"/>
      <p:bldP spid="3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Halloween Fondo de pantalla HD | Fondo de Escritorio | 1999x1250">
            <a:extLst>
              <a:ext uri="{FF2B5EF4-FFF2-40B4-BE49-F238E27FC236}">
                <a16:creationId xmlns:a16="http://schemas.microsoft.com/office/drawing/2014/main" id="{5A0BC5D6-F44A-9645-A1D9-510A1B56D7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931" y="0"/>
            <a:ext cx="1229693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hlinkClick r:id="rId6" action="ppaction://hlinksldjump">
              <a:snd r:embed="rId7" name="click.wav"/>
            </a:hlinkClick>
            <a:extLst>
              <a:ext uri="{FF2B5EF4-FFF2-40B4-BE49-F238E27FC236}">
                <a16:creationId xmlns:a16="http://schemas.microsoft.com/office/drawing/2014/main" id="{8FC67671-99CD-F54D-B9E1-C458FB9C1D23}"/>
              </a:ext>
            </a:extLst>
          </p:cNvPr>
          <p:cNvSpPr txBox="1"/>
          <p:nvPr/>
        </p:nvSpPr>
        <p:spPr>
          <a:xfrm>
            <a:off x="6043534" y="830997"/>
            <a:ext cx="3327818" cy="52322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s-CL" sz="2800" dirty="0">
                <a:solidFill>
                  <a:srgbClr val="FFFF00"/>
                </a:solidFill>
              </a:rPr>
              <a:t>Preguntas alocadas </a:t>
            </a:r>
          </a:p>
        </p:txBody>
      </p:sp>
      <p:sp>
        <p:nvSpPr>
          <p:cNvPr id="5" name="CuadroTexto 4">
            <a:hlinkClick r:id="rId8" action="ppaction://hlinksldjump">
              <a:snd r:embed="rId7" name="click.wav"/>
            </a:hlinkClick>
            <a:extLst>
              <a:ext uri="{FF2B5EF4-FFF2-40B4-BE49-F238E27FC236}">
                <a16:creationId xmlns:a16="http://schemas.microsoft.com/office/drawing/2014/main" id="{CFF3320C-1EF7-024D-9634-B278E7BB146F}"/>
              </a:ext>
            </a:extLst>
          </p:cNvPr>
          <p:cNvSpPr txBox="1"/>
          <p:nvPr/>
        </p:nvSpPr>
        <p:spPr>
          <a:xfrm>
            <a:off x="6043534" y="2048549"/>
            <a:ext cx="3327818" cy="52322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800" dirty="0">
                <a:solidFill>
                  <a:srgbClr val="FFFF00"/>
                </a:solidFill>
              </a:rPr>
              <a:t>Rompecabezas   </a:t>
            </a:r>
          </a:p>
        </p:txBody>
      </p:sp>
      <p:sp>
        <p:nvSpPr>
          <p:cNvPr id="6" name="CuadroTexto 5">
            <a:hlinkClick r:id="rId9" action="ppaction://hlinksldjump">
              <a:snd r:embed="rId7" name="click.wav"/>
            </a:hlinkClick>
            <a:extLst>
              <a:ext uri="{FF2B5EF4-FFF2-40B4-BE49-F238E27FC236}">
                <a16:creationId xmlns:a16="http://schemas.microsoft.com/office/drawing/2014/main" id="{B7E49C2E-F973-4145-A67E-10BD0BA7C332}"/>
              </a:ext>
            </a:extLst>
          </p:cNvPr>
          <p:cNvSpPr txBox="1"/>
          <p:nvPr/>
        </p:nvSpPr>
        <p:spPr>
          <a:xfrm>
            <a:off x="6043534" y="3266101"/>
            <a:ext cx="3327818" cy="954107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800" dirty="0">
                <a:solidFill>
                  <a:srgbClr val="FFFF00"/>
                </a:solidFill>
              </a:rPr>
              <a:t>Palabras desordenadas 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775AAB2-E244-6A4C-8CBA-8767A6FAE623}"/>
              </a:ext>
            </a:extLst>
          </p:cNvPr>
          <p:cNvSpPr txBox="1"/>
          <p:nvPr/>
        </p:nvSpPr>
        <p:spPr>
          <a:xfrm>
            <a:off x="4224276" y="653031"/>
            <a:ext cx="92939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400" dirty="0">
                <a:solidFill>
                  <a:srgbClr val="FFFF00"/>
                </a:solidFill>
              </a:rPr>
              <a:t>M</a:t>
            </a:r>
          </a:p>
          <a:p>
            <a:r>
              <a:rPr lang="es-CL" sz="4400" dirty="0">
                <a:solidFill>
                  <a:srgbClr val="FFFF00"/>
                </a:solidFill>
              </a:rPr>
              <a:t>E</a:t>
            </a:r>
          </a:p>
          <a:p>
            <a:r>
              <a:rPr lang="es-CL" sz="4400" dirty="0">
                <a:solidFill>
                  <a:srgbClr val="FFFF00"/>
                </a:solidFill>
              </a:rPr>
              <a:t>N</a:t>
            </a:r>
          </a:p>
          <a:p>
            <a:r>
              <a:rPr lang="es-CL" sz="4400" dirty="0">
                <a:solidFill>
                  <a:srgbClr val="FFFF00"/>
                </a:solidFill>
              </a:rPr>
              <a:t>Ú</a:t>
            </a:r>
          </a:p>
        </p:txBody>
      </p:sp>
      <p:pic>
        <p:nvPicPr>
          <p:cNvPr id="30726" name="Picture 6" descr="ghost chasing | Carinhas animadas, Emoticons animados, Laranjo memes">
            <a:extLst>
              <a:ext uri="{FF2B5EF4-FFF2-40B4-BE49-F238E27FC236}">
                <a16:creationId xmlns:a16="http://schemas.microsoft.com/office/drawing/2014/main" id="{43926103-825C-D541-B75E-57F5817EAA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0707" y="4162322"/>
            <a:ext cx="2706730" cy="2706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mbient_5.mp3" descr="ambient_5.mp3">
            <a:hlinkClick r:id="" action="ppaction://media"/>
            <a:extLst>
              <a:ext uri="{FF2B5EF4-FFF2-40B4-BE49-F238E27FC236}">
                <a16:creationId xmlns:a16="http://schemas.microsoft.com/office/drawing/2014/main" id="{5966D8D1-6254-6A44-A263-D3276F3AF91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086059" y="246631"/>
            <a:ext cx="812800" cy="812800"/>
          </a:xfrm>
          <a:prstGeom prst="rect">
            <a:avLst/>
          </a:prstGeom>
        </p:spPr>
      </p:pic>
      <p:sp>
        <p:nvSpPr>
          <p:cNvPr id="10" name="CuadroTexto 9">
            <a:hlinkClick r:id="rId12" action="ppaction://hlinksldjump">
              <a:snd r:embed="rId7" name="click.wav"/>
            </a:hlinkClick>
            <a:extLst>
              <a:ext uri="{FF2B5EF4-FFF2-40B4-BE49-F238E27FC236}">
                <a16:creationId xmlns:a16="http://schemas.microsoft.com/office/drawing/2014/main" id="{C4E5BE4A-B369-F745-9CFC-D9B686D9149C}"/>
              </a:ext>
            </a:extLst>
          </p:cNvPr>
          <p:cNvSpPr txBox="1"/>
          <p:nvPr/>
        </p:nvSpPr>
        <p:spPr>
          <a:xfrm>
            <a:off x="560721" y="5515687"/>
            <a:ext cx="1477942" cy="769441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s-CL" sz="4400" dirty="0">
                <a:solidFill>
                  <a:srgbClr val="FFFF00"/>
                </a:solidFill>
              </a:rPr>
              <a:t>Inicio </a:t>
            </a:r>
            <a:r>
              <a:rPr lang="es-CL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34114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5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ondos Halloween. Calabaza">
            <a:extLst>
              <a:ext uri="{FF2B5EF4-FFF2-40B4-BE49-F238E27FC236}">
                <a16:creationId xmlns:a16="http://schemas.microsoft.com/office/drawing/2014/main" id="{79726D09-B979-3F49-B4A0-647CA4077F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lipse 2">
            <a:extLst>
              <a:ext uri="{FF2B5EF4-FFF2-40B4-BE49-F238E27FC236}">
                <a16:creationId xmlns:a16="http://schemas.microsoft.com/office/drawing/2014/main" id="{5D7B027B-F6EA-0E44-BD57-9B84F7B73F93}"/>
              </a:ext>
            </a:extLst>
          </p:cNvPr>
          <p:cNvSpPr/>
          <p:nvPr/>
        </p:nvSpPr>
        <p:spPr>
          <a:xfrm>
            <a:off x="1813812" y="614597"/>
            <a:ext cx="4387120" cy="4287188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4000" b="1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7EBD590-4753-6247-AE89-2553F63CA39B}"/>
              </a:ext>
            </a:extLst>
          </p:cNvPr>
          <p:cNvSpPr txBox="1"/>
          <p:nvPr/>
        </p:nvSpPr>
        <p:spPr>
          <a:xfrm>
            <a:off x="4527034" y="1826280"/>
            <a:ext cx="7345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000" b="1" dirty="0"/>
              <a:t>L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BCFBBA9-D3CE-2845-A4D3-267849A6FE04}"/>
              </a:ext>
            </a:extLst>
          </p:cNvPr>
          <p:cNvSpPr txBox="1"/>
          <p:nvPr/>
        </p:nvSpPr>
        <p:spPr>
          <a:xfrm>
            <a:off x="3154182" y="3429000"/>
            <a:ext cx="7345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000" b="1" dirty="0"/>
              <a:t>L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8C94000-F677-3648-8498-F881C4027ADA}"/>
              </a:ext>
            </a:extLst>
          </p:cNvPr>
          <p:cNvSpPr txBox="1"/>
          <p:nvPr/>
        </p:nvSpPr>
        <p:spPr>
          <a:xfrm>
            <a:off x="3640113" y="2417880"/>
            <a:ext cx="7345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000" b="1" dirty="0"/>
              <a:t>I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1E7045A-52EC-2346-A941-81D56526DD56}"/>
              </a:ext>
            </a:extLst>
          </p:cNvPr>
          <p:cNvSpPr txBox="1"/>
          <p:nvPr/>
        </p:nvSpPr>
        <p:spPr>
          <a:xfrm>
            <a:off x="4126668" y="826963"/>
            <a:ext cx="7345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000" b="1" dirty="0"/>
              <a:t>T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4344846-60FF-CA44-A432-F6BA26AB24FE}"/>
              </a:ext>
            </a:extLst>
          </p:cNvPr>
          <p:cNvSpPr txBox="1"/>
          <p:nvPr/>
        </p:nvSpPr>
        <p:spPr>
          <a:xfrm>
            <a:off x="5488900" y="2171032"/>
            <a:ext cx="7345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000" b="1" dirty="0"/>
              <a:t>S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B8435453-2A38-C84E-BD54-D0454C845060}"/>
              </a:ext>
            </a:extLst>
          </p:cNvPr>
          <p:cNvSpPr txBox="1"/>
          <p:nvPr/>
        </p:nvSpPr>
        <p:spPr>
          <a:xfrm>
            <a:off x="2786923" y="1340409"/>
            <a:ext cx="7345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000" b="1" dirty="0"/>
              <a:t>A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9BDA8408-30A6-BA49-BCC8-177FC6F0A8C9}"/>
              </a:ext>
            </a:extLst>
          </p:cNvPr>
          <p:cNvSpPr txBox="1"/>
          <p:nvPr/>
        </p:nvSpPr>
        <p:spPr>
          <a:xfrm>
            <a:off x="4470818" y="3727560"/>
            <a:ext cx="7345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000" b="1" dirty="0"/>
              <a:t>C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71A3E7B-6E6A-1047-A68F-0E297B25B46A}"/>
              </a:ext>
            </a:extLst>
          </p:cNvPr>
          <p:cNvSpPr txBox="1"/>
          <p:nvPr/>
        </p:nvSpPr>
        <p:spPr>
          <a:xfrm>
            <a:off x="2170455" y="2505670"/>
            <a:ext cx="7345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000" b="1" dirty="0"/>
              <a:t>O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88C08128-4330-8C41-BE0C-D14F47FD9030}"/>
              </a:ext>
            </a:extLst>
          </p:cNvPr>
          <p:cNvSpPr txBox="1"/>
          <p:nvPr/>
        </p:nvSpPr>
        <p:spPr>
          <a:xfrm>
            <a:off x="2533338" y="5647061"/>
            <a:ext cx="7345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b="1" dirty="0"/>
              <a:t>L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549E2CAA-DCB7-CA4A-9919-5496E56BEEA4}"/>
              </a:ext>
            </a:extLst>
          </p:cNvPr>
          <p:cNvSpPr txBox="1"/>
          <p:nvPr/>
        </p:nvSpPr>
        <p:spPr>
          <a:xfrm>
            <a:off x="2149215" y="5627597"/>
            <a:ext cx="7345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b="1" dirty="0"/>
              <a:t>L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25F3A7FC-D407-524F-89DC-773384EDA75C}"/>
              </a:ext>
            </a:extLst>
          </p:cNvPr>
          <p:cNvSpPr txBox="1"/>
          <p:nvPr/>
        </p:nvSpPr>
        <p:spPr>
          <a:xfrm>
            <a:off x="1910309" y="5647061"/>
            <a:ext cx="7345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b="1" dirty="0"/>
              <a:t>I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85B39DEC-6FB3-3B47-9EB2-4C4488BA32BB}"/>
              </a:ext>
            </a:extLst>
          </p:cNvPr>
          <p:cNvSpPr txBox="1"/>
          <p:nvPr/>
        </p:nvSpPr>
        <p:spPr>
          <a:xfrm>
            <a:off x="1452172" y="5647061"/>
            <a:ext cx="7345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b="1" dirty="0"/>
              <a:t>T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BEA0081F-7159-F747-93AB-0342BFC2B553}"/>
              </a:ext>
            </a:extLst>
          </p:cNvPr>
          <p:cNvSpPr txBox="1"/>
          <p:nvPr/>
        </p:nvSpPr>
        <p:spPr>
          <a:xfrm>
            <a:off x="1105524" y="5637753"/>
            <a:ext cx="7345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b="1" dirty="0"/>
              <a:t>S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873AF041-A3D9-B047-BDFF-0CA3D23D3438}"/>
              </a:ext>
            </a:extLst>
          </p:cNvPr>
          <p:cNvSpPr txBox="1"/>
          <p:nvPr/>
        </p:nvSpPr>
        <p:spPr>
          <a:xfrm>
            <a:off x="717654" y="5637753"/>
            <a:ext cx="7345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b="1" dirty="0"/>
              <a:t>A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A12286D5-417B-0448-B7F4-3AD4FA756D3E}"/>
              </a:ext>
            </a:extLst>
          </p:cNvPr>
          <p:cNvSpPr txBox="1"/>
          <p:nvPr/>
        </p:nvSpPr>
        <p:spPr>
          <a:xfrm>
            <a:off x="329784" y="5637753"/>
            <a:ext cx="7345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b="1" dirty="0"/>
              <a:t>C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7AD8C3AF-38D7-514E-A257-2134318ECF29}"/>
              </a:ext>
            </a:extLst>
          </p:cNvPr>
          <p:cNvSpPr txBox="1"/>
          <p:nvPr/>
        </p:nvSpPr>
        <p:spPr>
          <a:xfrm>
            <a:off x="2904344" y="5666525"/>
            <a:ext cx="7345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b="1" dirty="0"/>
              <a:t>O</a:t>
            </a:r>
          </a:p>
        </p:txBody>
      </p:sp>
      <p:sp>
        <p:nvSpPr>
          <p:cNvPr id="31" name="R">
            <a:hlinkClick r:id="" action="ppaction://noaction">
              <a:snd r:embed="rId4" name="chimes.wav"/>
            </a:hlinkClick>
            <a:extLst>
              <a:ext uri="{FF2B5EF4-FFF2-40B4-BE49-F238E27FC236}">
                <a16:creationId xmlns:a16="http://schemas.microsoft.com/office/drawing/2014/main" id="{28F5CC04-2DA5-6A4B-A6AD-A6ABF259BFF8}"/>
              </a:ext>
            </a:extLst>
          </p:cNvPr>
          <p:cNvSpPr/>
          <p:nvPr/>
        </p:nvSpPr>
        <p:spPr>
          <a:xfrm>
            <a:off x="434715" y="4201158"/>
            <a:ext cx="1588957" cy="1460375"/>
          </a:xfrm>
          <a:prstGeom prst="star12">
            <a:avLst/>
          </a:prstGeom>
          <a:solidFill>
            <a:srgbClr val="00206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200" b="1" dirty="0">
                <a:solidFill>
                  <a:srgbClr val="FFFF00"/>
                </a:solidFill>
              </a:rPr>
              <a:t>R</a:t>
            </a:r>
          </a:p>
        </p:txBody>
      </p:sp>
      <p:sp>
        <p:nvSpPr>
          <p:cNvPr id="35" name="pista 3">
            <a:extLst>
              <a:ext uri="{FF2B5EF4-FFF2-40B4-BE49-F238E27FC236}">
                <a16:creationId xmlns:a16="http://schemas.microsoft.com/office/drawing/2014/main" id="{F4AD9C74-EB8E-884A-8485-4DBE935B202E}"/>
              </a:ext>
            </a:extLst>
          </p:cNvPr>
          <p:cNvSpPr txBox="1"/>
          <p:nvPr/>
        </p:nvSpPr>
        <p:spPr>
          <a:xfrm>
            <a:off x="6972926" y="3985714"/>
            <a:ext cx="4691921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CL" sz="3200" b="1" dirty="0"/>
              <a:t>Estructura escalofriante. </a:t>
            </a:r>
          </a:p>
        </p:txBody>
      </p:sp>
      <p:sp>
        <p:nvSpPr>
          <p:cNvPr id="36" name="pista 1">
            <a:extLst>
              <a:ext uri="{FF2B5EF4-FFF2-40B4-BE49-F238E27FC236}">
                <a16:creationId xmlns:a16="http://schemas.microsoft.com/office/drawing/2014/main" id="{90D9F9DD-DD27-8B4C-9B52-581CE80CE623}"/>
              </a:ext>
            </a:extLst>
          </p:cNvPr>
          <p:cNvSpPr txBox="1"/>
          <p:nvPr/>
        </p:nvSpPr>
        <p:spPr>
          <a:xfrm>
            <a:off x="6972926" y="2498423"/>
            <a:ext cx="4691921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CL" sz="3200" b="1" dirty="0"/>
              <a:t>Comienza con C.</a:t>
            </a:r>
          </a:p>
        </p:txBody>
      </p:sp>
      <p:sp>
        <p:nvSpPr>
          <p:cNvPr id="37" name="pista 2">
            <a:extLst>
              <a:ext uri="{FF2B5EF4-FFF2-40B4-BE49-F238E27FC236}">
                <a16:creationId xmlns:a16="http://schemas.microsoft.com/office/drawing/2014/main" id="{858275A1-6B30-9248-8AD8-886F9001B714}"/>
              </a:ext>
            </a:extLst>
          </p:cNvPr>
          <p:cNvSpPr txBox="1"/>
          <p:nvPr/>
        </p:nvSpPr>
        <p:spPr>
          <a:xfrm>
            <a:off x="6965428" y="3166409"/>
            <a:ext cx="4691921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CL" sz="3200" b="1" dirty="0"/>
              <a:t>Encantado. </a:t>
            </a:r>
          </a:p>
        </p:txBody>
      </p:sp>
      <p:sp>
        <p:nvSpPr>
          <p:cNvPr id="38" name="1">
            <a:hlinkClick r:id="" action="ppaction://noaction">
              <a:snd r:embed="rId5" name="camera.wav"/>
            </a:hlinkClick>
            <a:extLst>
              <a:ext uri="{FF2B5EF4-FFF2-40B4-BE49-F238E27FC236}">
                <a16:creationId xmlns:a16="http://schemas.microsoft.com/office/drawing/2014/main" id="{D5745345-9BFE-9743-9DA6-F84A28C124C7}"/>
              </a:ext>
            </a:extLst>
          </p:cNvPr>
          <p:cNvSpPr/>
          <p:nvPr/>
        </p:nvSpPr>
        <p:spPr>
          <a:xfrm>
            <a:off x="6972926" y="329784"/>
            <a:ext cx="1024327" cy="894381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200" b="1" dirty="0"/>
              <a:t>1</a:t>
            </a:r>
          </a:p>
        </p:txBody>
      </p:sp>
      <p:sp>
        <p:nvSpPr>
          <p:cNvPr id="39" name="2">
            <a:hlinkClick r:id="" action="ppaction://noaction">
              <a:snd r:embed="rId5" name="camera.wav"/>
            </a:hlinkClick>
            <a:extLst>
              <a:ext uri="{FF2B5EF4-FFF2-40B4-BE49-F238E27FC236}">
                <a16:creationId xmlns:a16="http://schemas.microsoft.com/office/drawing/2014/main" id="{0DEDDBE1-D724-F445-A7EB-0ED0DF2FB192}"/>
              </a:ext>
            </a:extLst>
          </p:cNvPr>
          <p:cNvSpPr/>
          <p:nvPr/>
        </p:nvSpPr>
        <p:spPr>
          <a:xfrm>
            <a:off x="8274574" y="329784"/>
            <a:ext cx="1024327" cy="894381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200" b="1" dirty="0"/>
              <a:t>2</a:t>
            </a:r>
          </a:p>
        </p:txBody>
      </p:sp>
      <p:sp>
        <p:nvSpPr>
          <p:cNvPr id="40" name="3">
            <a:hlinkClick r:id="" action="ppaction://noaction">
              <a:snd r:embed="rId5" name="camera.wav"/>
            </a:hlinkClick>
            <a:extLst>
              <a:ext uri="{FF2B5EF4-FFF2-40B4-BE49-F238E27FC236}">
                <a16:creationId xmlns:a16="http://schemas.microsoft.com/office/drawing/2014/main" id="{62613040-400D-0540-94E7-0C4076562EB0}"/>
              </a:ext>
            </a:extLst>
          </p:cNvPr>
          <p:cNvSpPr/>
          <p:nvPr/>
        </p:nvSpPr>
        <p:spPr>
          <a:xfrm>
            <a:off x="9571227" y="329783"/>
            <a:ext cx="1024327" cy="894381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200" b="1" dirty="0"/>
              <a:t>3</a:t>
            </a:r>
          </a:p>
        </p:txBody>
      </p:sp>
      <p:pic>
        <p:nvPicPr>
          <p:cNvPr id="41" name="Picture 4" descr="40+ Más Popular Flecha Gif - Animalart House">
            <a:hlinkClick r:id="" action="ppaction://hlinkshowjump?jump=nextslide">
              <a:snd r:embed="rId6" name="click.wav"/>
            </a:hlinkClick>
            <a:extLst>
              <a:ext uri="{FF2B5EF4-FFF2-40B4-BE49-F238E27FC236}">
                <a16:creationId xmlns:a16="http://schemas.microsoft.com/office/drawing/2014/main" id="{1DBF4D25-BAEC-6142-83CB-37D70F794A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77" r="27845" b="17592"/>
          <a:stretch/>
        </p:blipFill>
        <p:spPr bwMode="auto">
          <a:xfrm rot="16200000">
            <a:off x="10430084" y="5363405"/>
            <a:ext cx="1184223" cy="205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37345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5" grpId="0" animBg="1"/>
      <p:bldP spid="36" grpId="0" animBg="1"/>
      <p:bldP spid="3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ondos Halloween. Calabaza">
            <a:extLst>
              <a:ext uri="{FF2B5EF4-FFF2-40B4-BE49-F238E27FC236}">
                <a16:creationId xmlns:a16="http://schemas.microsoft.com/office/drawing/2014/main" id="{79726D09-B979-3F49-B4A0-647CA4077F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lipse 2">
            <a:extLst>
              <a:ext uri="{FF2B5EF4-FFF2-40B4-BE49-F238E27FC236}">
                <a16:creationId xmlns:a16="http://schemas.microsoft.com/office/drawing/2014/main" id="{5D7B027B-F6EA-0E44-BD57-9B84F7B73F93}"/>
              </a:ext>
            </a:extLst>
          </p:cNvPr>
          <p:cNvSpPr/>
          <p:nvPr/>
        </p:nvSpPr>
        <p:spPr>
          <a:xfrm>
            <a:off x="1813812" y="614597"/>
            <a:ext cx="4387120" cy="4287188"/>
          </a:xfrm>
          <a:prstGeom prst="ellipse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4000" b="1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7B7C00E-C5AC-C146-8577-F7673F49FD80}"/>
              </a:ext>
            </a:extLst>
          </p:cNvPr>
          <p:cNvSpPr txBox="1"/>
          <p:nvPr/>
        </p:nvSpPr>
        <p:spPr>
          <a:xfrm>
            <a:off x="2466821" y="1988750"/>
            <a:ext cx="7345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000" b="1" dirty="0"/>
              <a:t>E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1F67DFA-2C9A-C14E-B563-A0967AA49D29}"/>
              </a:ext>
            </a:extLst>
          </p:cNvPr>
          <p:cNvSpPr txBox="1"/>
          <p:nvPr/>
        </p:nvSpPr>
        <p:spPr>
          <a:xfrm>
            <a:off x="4998599" y="1444718"/>
            <a:ext cx="7345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000" b="1" dirty="0"/>
              <a:t>L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C70378F-066C-1A41-BE26-0F3E8E417F4E}"/>
              </a:ext>
            </a:extLst>
          </p:cNvPr>
          <p:cNvSpPr txBox="1"/>
          <p:nvPr/>
        </p:nvSpPr>
        <p:spPr>
          <a:xfrm>
            <a:off x="2786923" y="3402757"/>
            <a:ext cx="7345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000" b="1" dirty="0"/>
              <a:t>L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2574C98-D3ED-0645-BBFA-8478783A2680}"/>
              </a:ext>
            </a:extLst>
          </p:cNvPr>
          <p:cNvSpPr txBox="1"/>
          <p:nvPr/>
        </p:nvSpPr>
        <p:spPr>
          <a:xfrm>
            <a:off x="5292779" y="3044279"/>
            <a:ext cx="7345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000" b="1" dirty="0"/>
              <a:t>A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82E8685-767C-4F43-A2C3-E71D62CFDCC8}"/>
              </a:ext>
            </a:extLst>
          </p:cNvPr>
          <p:cNvSpPr txBox="1"/>
          <p:nvPr/>
        </p:nvSpPr>
        <p:spPr>
          <a:xfrm>
            <a:off x="3154182" y="1092389"/>
            <a:ext cx="7345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000" b="1" dirty="0"/>
              <a:t>H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6598C76F-0CA1-2C43-AC9D-7F015B8E3558}"/>
              </a:ext>
            </a:extLst>
          </p:cNvPr>
          <p:cNvSpPr txBox="1"/>
          <p:nvPr/>
        </p:nvSpPr>
        <p:spPr>
          <a:xfrm>
            <a:off x="4319356" y="752699"/>
            <a:ext cx="7345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000" b="1" dirty="0"/>
              <a:t>E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F3A45386-BF3B-9E40-98A0-ED9B16A4FC07}"/>
              </a:ext>
            </a:extLst>
          </p:cNvPr>
          <p:cNvSpPr txBox="1"/>
          <p:nvPr/>
        </p:nvSpPr>
        <p:spPr>
          <a:xfrm>
            <a:off x="4126668" y="3695679"/>
            <a:ext cx="7345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000" b="1" dirty="0"/>
              <a:t>W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462ABED-4E9A-9843-9BE7-CA1FF8591C3E}"/>
              </a:ext>
            </a:extLst>
          </p:cNvPr>
          <p:cNvSpPr txBox="1"/>
          <p:nvPr/>
        </p:nvSpPr>
        <p:spPr>
          <a:xfrm>
            <a:off x="3457737" y="2668838"/>
            <a:ext cx="7345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000" b="1" dirty="0"/>
              <a:t>O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AE646B18-C9AE-6E42-82B0-88C5FAD89A0A}"/>
              </a:ext>
            </a:extLst>
          </p:cNvPr>
          <p:cNvSpPr txBox="1"/>
          <p:nvPr/>
        </p:nvSpPr>
        <p:spPr>
          <a:xfrm>
            <a:off x="4142909" y="1915336"/>
            <a:ext cx="7345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000" b="1" dirty="0"/>
              <a:t>N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E6B8AEB4-0575-FE40-8220-845D70367E3B}"/>
              </a:ext>
            </a:extLst>
          </p:cNvPr>
          <p:cNvSpPr txBox="1"/>
          <p:nvPr/>
        </p:nvSpPr>
        <p:spPr>
          <a:xfrm>
            <a:off x="2786923" y="5665443"/>
            <a:ext cx="7345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b="1" dirty="0"/>
              <a:t>E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C2517E0A-435C-0A45-BE4A-C6D96D8CFEE2}"/>
              </a:ext>
            </a:extLst>
          </p:cNvPr>
          <p:cNvSpPr txBox="1"/>
          <p:nvPr/>
        </p:nvSpPr>
        <p:spPr>
          <a:xfrm>
            <a:off x="1185161" y="5607619"/>
            <a:ext cx="7345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b="1" dirty="0"/>
              <a:t>L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B2EBBF8B-F4BB-EB48-8111-C8DF3FF764D0}"/>
              </a:ext>
            </a:extLst>
          </p:cNvPr>
          <p:cNvSpPr txBox="1"/>
          <p:nvPr/>
        </p:nvSpPr>
        <p:spPr>
          <a:xfrm>
            <a:off x="1552420" y="5636531"/>
            <a:ext cx="7345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b="1" dirty="0"/>
              <a:t>L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C32A71B3-8E18-3442-A980-5A535CC5118A}"/>
              </a:ext>
            </a:extLst>
          </p:cNvPr>
          <p:cNvSpPr txBox="1"/>
          <p:nvPr/>
        </p:nvSpPr>
        <p:spPr>
          <a:xfrm>
            <a:off x="817902" y="5586194"/>
            <a:ext cx="7345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b="1" dirty="0"/>
              <a:t>A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6729DB91-D5CC-104A-8BB0-3BEE196AC371}"/>
              </a:ext>
            </a:extLst>
          </p:cNvPr>
          <p:cNvSpPr txBox="1"/>
          <p:nvPr/>
        </p:nvSpPr>
        <p:spPr>
          <a:xfrm>
            <a:off x="329784" y="5607619"/>
            <a:ext cx="7345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b="1" dirty="0"/>
              <a:t>H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14DB6041-BCE5-7C43-BAD2-D29DA4DB8B3C}"/>
              </a:ext>
            </a:extLst>
          </p:cNvPr>
          <p:cNvSpPr txBox="1"/>
          <p:nvPr/>
        </p:nvSpPr>
        <p:spPr>
          <a:xfrm>
            <a:off x="3184164" y="5673413"/>
            <a:ext cx="7345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b="1" dirty="0"/>
              <a:t>E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051E8872-BF9A-A344-83D0-953FA48C21A6}"/>
              </a:ext>
            </a:extLst>
          </p:cNvPr>
          <p:cNvSpPr txBox="1"/>
          <p:nvPr/>
        </p:nvSpPr>
        <p:spPr>
          <a:xfrm>
            <a:off x="2288813" y="5650987"/>
            <a:ext cx="7345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b="1" dirty="0"/>
              <a:t>W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3D3ACDBD-C427-0846-892F-20406FBB43AA}"/>
              </a:ext>
            </a:extLst>
          </p:cNvPr>
          <p:cNvSpPr txBox="1"/>
          <p:nvPr/>
        </p:nvSpPr>
        <p:spPr>
          <a:xfrm>
            <a:off x="1896099" y="5665443"/>
            <a:ext cx="7345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b="1" dirty="0"/>
              <a:t>O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18344A90-8E59-4D48-902C-35D75FA0FD77}"/>
              </a:ext>
            </a:extLst>
          </p:cNvPr>
          <p:cNvSpPr txBox="1"/>
          <p:nvPr/>
        </p:nvSpPr>
        <p:spPr>
          <a:xfrm>
            <a:off x="3510824" y="5635704"/>
            <a:ext cx="7345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b="1" dirty="0"/>
              <a:t>N</a:t>
            </a:r>
          </a:p>
        </p:txBody>
      </p:sp>
      <p:sp>
        <p:nvSpPr>
          <p:cNvPr id="24" name="R">
            <a:hlinkClick r:id="" action="ppaction://noaction">
              <a:snd r:embed="rId5" name="chimes.wav"/>
            </a:hlinkClick>
            <a:extLst>
              <a:ext uri="{FF2B5EF4-FFF2-40B4-BE49-F238E27FC236}">
                <a16:creationId xmlns:a16="http://schemas.microsoft.com/office/drawing/2014/main" id="{4E935D53-717C-D24C-8D7D-2B65FF3E50B0}"/>
              </a:ext>
            </a:extLst>
          </p:cNvPr>
          <p:cNvSpPr/>
          <p:nvPr/>
        </p:nvSpPr>
        <p:spPr>
          <a:xfrm>
            <a:off x="434715" y="4201158"/>
            <a:ext cx="1588957" cy="1460375"/>
          </a:xfrm>
          <a:prstGeom prst="star12">
            <a:avLst/>
          </a:prstGeom>
          <a:solidFill>
            <a:srgbClr val="00206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200" b="1" dirty="0">
                <a:solidFill>
                  <a:srgbClr val="FFFF00"/>
                </a:solidFill>
              </a:rPr>
              <a:t>R</a:t>
            </a:r>
          </a:p>
        </p:txBody>
      </p:sp>
      <p:sp>
        <p:nvSpPr>
          <p:cNvPr id="28" name="pista 3">
            <a:extLst>
              <a:ext uri="{FF2B5EF4-FFF2-40B4-BE49-F238E27FC236}">
                <a16:creationId xmlns:a16="http://schemas.microsoft.com/office/drawing/2014/main" id="{7EDBF847-9A28-774B-8260-A50D2FC2192B}"/>
              </a:ext>
            </a:extLst>
          </p:cNvPr>
          <p:cNvSpPr txBox="1"/>
          <p:nvPr/>
        </p:nvSpPr>
        <p:spPr>
          <a:xfrm>
            <a:off x="6972926" y="3985714"/>
            <a:ext cx="4691921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CL" sz="3200" b="1" dirty="0"/>
              <a:t>Dulce o travesura .</a:t>
            </a:r>
          </a:p>
        </p:txBody>
      </p:sp>
      <p:sp>
        <p:nvSpPr>
          <p:cNvPr id="29" name="pista 1">
            <a:extLst>
              <a:ext uri="{FF2B5EF4-FFF2-40B4-BE49-F238E27FC236}">
                <a16:creationId xmlns:a16="http://schemas.microsoft.com/office/drawing/2014/main" id="{15BE24EF-FE4B-964E-AAE7-53D4F68A8C64}"/>
              </a:ext>
            </a:extLst>
          </p:cNvPr>
          <p:cNvSpPr txBox="1"/>
          <p:nvPr/>
        </p:nvSpPr>
        <p:spPr>
          <a:xfrm>
            <a:off x="6972926" y="2498423"/>
            <a:ext cx="4691921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CL" sz="3200" b="1" dirty="0"/>
              <a:t>Termina con N.</a:t>
            </a:r>
          </a:p>
        </p:txBody>
      </p:sp>
      <p:sp>
        <p:nvSpPr>
          <p:cNvPr id="30" name="pista 2">
            <a:extLst>
              <a:ext uri="{FF2B5EF4-FFF2-40B4-BE49-F238E27FC236}">
                <a16:creationId xmlns:a16="http://schemas.microsoft.com/office/drawing/2014/main" id="{064BFEF9-6F2E-1342-9B00-8A2AE2AA6B6A}"/>
              </a:ext>
            </a:extLst>
          </p:cNvPr>
          <p:cNvSpPr txBox="1"/>
          <p:nvPr/>
        </p:nvSpPr>
        <p:spPr>
          <a:xfrm>
            <a:off x="6965428" y="3166409"/>
            <a:ext cx="4691921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CL" sz="3200" b="1" dirty="0"/>
              <a:t>Celebración popular. </a:t>
            </a:r>
          </a:p>
        </p:txBody>
      </p:sp>
      <p:sp>
        <p:nvSpPr>
          <p:cNvPr id="31" name="1">
            <a:hlinkClick r:id="" action="ppaction://noaction">
              <a:snd r:embed="rId6" name="camera.wav"/>
            </a:hlinkClick>
            <a:extLst>
              <a:ext uri="{FF2B5EF4-FFF2-40B4-BE49-F238E27FC236}">
                <a16:creationId xmlns:a16="http://schemas.microsoft.com/office/drawing/2014/main" id="{3271F867-D85A-884C-BDE0-39B1EE0B99A9}"/>
              </a:ext>
            </a:extLst>
          </p:cNvPr>
          <p:cNvSpPr/>
          <p:nvPr/>
        </p:nvSpPr>
        <p:spPr>
          <a:xfrm>
            <a:off x="6972926" y="329784"/>
            <a:ext cx="1024327" cy="894381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200" b="1" dirty="0"/>
              <a:t>1</a:t>
            </a:r>
          </a:p>
        </p:txBody>
      </p:sp>
      <p:sp>
        <p:nvSpPr>
          <p:cNvPr id="32" name="2">
            <a:hlinkClick r:id="" action="ppaction://noaction">
              <a:snd r:embed="rId6" name="camera.wav"/>
            </a:hlinkClick>
            <a:extLst>
              <a:ext uri="{FF2B5EF4-FFF2-40B4-BE49-F238E27FC236}">
                <a16:creationId xmlns:a16="http://schemas.microsoft.com/office/drawing/2014/main" id="{1CBFAE0A-2D35-B748-901C-6E678D24C1E8}"/>
              </a:ext>
            </a:extLst>
          </p:cNvPr>
          <p:cNvSpPr/>
          <p:nvPr/>
        </p:nvSpPr>
        <p:spPr>
          <a:xfrm>
            <a:off x="8274574" y="329784"/>
            <a:ext cx="1024327" cy="894381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200" b="1" dirty="0"/>
              <a:t>2</a:t>
            </a:r>
          </a:p>
        </p:txBody>
      </p:sp>
      <p:sp>
        <p:nvSpPr>
          <p:cNvPr id="33" name="3">
            <a:hlinkClick r:id="" action="ppaction://noaction">
              <a:snd r:embed="rId6" name="camera.wav"/>
            </a:hlinkClick>
            <a:extLst>
              <a:ext uri="{FF2B5EF4-FFF2-40B4-BE49-F238E27FC236}">
                <a16:creationId xmlns:a16="http://schemas.microsoft.com/office/drawing/2014/main" id="{7267D25D-76F0-D94F-901B-DA02D1794D5C}"/>
              </a:ext>
            </a:extLst>
          </p:cNvPr>
          <p:cNvSpPr/>
          <p:nvPr/>
        </p:nvSpPr>
        <p:spPr>
          <a:xfrm>
            <a:off x="9571227" y="329783"/>
            <a:ext cx="1024327" cy="894381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200" b="1" dirty="0"/>
              <a:t>3</a:t>
            </a:r>
          </a:p>
        </p:txBody>
      </p:sp>
      <p:pic>
        <p:nvPicPr>
          <p:cNvPr id="34" name="Picture 4" descr="40+ Más Popular Flecha Gif - Animalart House">
            <a:hlinkClick r:id="" action="ppaction://hlinkshowjump?jump=nextslide">
              <a:snd r:embed="rId7" name="click.wav"/>
            </a:hlinkClick>
            <a:extLst>
              <a:ext uri="{FF2B5EF4-FFF2-40B4-BE49-F238E27FC236}">
                <a16:creationId xmlns:a16="http://schemas.microsoft.com/office/drawing/2014/main" id="{F28A8F77-4480-6A44-81B0-33AA619E4A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77" r="27845" b="17592"/>
          <a:stretch/>
        </p:blipFill>
        <p:spPr bwMode="auto">
          <a:xfrm rot="16200000">
            <a:off x="10430084" y="5363405"/>
            <a:ext cx="1184223" cy="205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19097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8" grpId="0" animBg="1"/>
      <p:bldP spid="29" grpId="0" animBg="1"/>
      <p:bldP spid="3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ondos Halloween. Calabaza">
            <a:extLst>
              <a:ext uri="{FF2B5EF4-FFF2-40B4-BE49-F238E27FC236}">
                <a16:creationId xmlns:a16="http://schemas.microsoft.com/office/drawing/2014/main" id="{79726D09-B979-3F49-B4A0-647CA4077F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lipse 2">
            <a:extLst>
              <a:ext uri="{FF2B5EF4-FFF2-40B4-BE49-F238E27FC236}">
                <a16:creationId xmlns:a16="http://schemas.microsoft.com/office/drawing/2014/main" id="{5D7B027B-F6EA-0E44-BD57-9B84F7B73F93}"/>
              </a:ext>
            </a:extLst>
          </p:cNvPr>
          <p:cNvSpPr/>
          <p:nvPr/>
        </p:nvSpPr>
        <p:spPr>
          <a:xfrm>
            <a:off x="1813812" y="614597"/>
            <a:ext cx="4387120" cy="4287188"/>
          </a:xfrm>
          <a:prstGeom prst="ellipse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3200" b="1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12FAD56-0855-B146-8F41-03481C90FE82}"/>
              </a:ext>
            </a:extLst>
          </p:cNvPr>
          <p:cNvSpPr txBox="1"/>
          <p:nvPr/>
        </p:nvSpPr>
        <p:spPr>
          <a:xfrm>
            <a:off x="2267264" y="1823809"/>
            <a:ext cx="7345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000" b="1" dirty="0"/>
              <a:t>R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2208405-9837-924C-B553-1E1D3F27B579}"/>
              </a:ext>
            </a:extLst>
          </p:cNvPr>
          <p:cNvSpPr txBox="1"/>
          <p:nvPr/>
        </p:nvSpPr>
        <p:spPr>
          <a:xfrm>
            <a:off x="4592613" y="781810"/>
            <a:ext cx="7345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000" b="1" dirty="0"/>
              <a:t>E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25240BA-609A-B244-8151-72BAFAA9C56D}"/>
              </a:ext>
            </a:extLst>
          </p:cNvPr>
          <p:cNvSpPr txBox="1"/>
          <p:nvPr/>
        </p:nvSpPr>
        <p:spPr>
          <a:xfrm>
            <a:off x="4087324" y="1882501"/>
            <a:ext cx="7345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000" b="1" dirty="0"/>
              <a:t>R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8357A91-C6EA-644B-9EF5-473C072FED69}"/>
              </a:ext>
            </a:extLst>
          </p:cNvPr>
          <p:cNvSpPr txBox="1"/>
          <p:nvPr/>
        </p:nvSpPr>
        <p:spPr>
          <a:xfrm>
            <a:off x="2634523" y="3201251"/>
            <a:ext cx="7345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000" b="1" dirty="0"/>
              <a:t>B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EFA828E9-B26E-5343-A241-7EDAB4085462}"/>
              </a:ext>
            </a:extLst>
          </p:cNvPr>
          <p:cNvSpPr txBox="1"/>
          <p:nvPr/>
        </p:nvSpPr>
        <p:spPr>
          <a:xfrm>
            <a:off x="5120394" y="2302305"/>
            <a:ext cx="7345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000" b="1" dirty="0"/>
              <a:t>M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F894E3F-EC9A-0C4D-A6A9-E505BB27649C}"/>
              </a:ext>
            </a:extLst>
          </p:cNvPr>
          <p:cNvSpPr txBox="1"/>
          <p:nvPr/>
        </p:nvSpPr>
        <p:spPr>
          <a:xfrm>
            <a:off x="4087324" y="3491437"/>
            <a:ext cx="7345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000" b="1" dirty="0"/>
              <a:t>O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7C0E5A5-400A-8A4B-B250-241FE3BC876F}"/>
              </a:ext>
            </a:extLst>
          </p:cNvPr>
          <p:cNvSpPr txBox="1"/>
          <p:nvPr/>
        </p:nvSpPr>
        <p:spPr>
          <a:xfrm>
            <a:off x="3029264" y="913133"/>
            <a:ext cx="7345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000" b="1" dirty="0"/>
              <a:t>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1EBE99B-69E6-8B4D-99A2-DD464FBF1D2D}"/>
              </a:ext>
            </a:extLst>
          </p:cNvPr>
          <p:cNvSpPr txBox="1"/>
          <p:nvPr/>
        </p:nvSpPr>
        <p:spPr>
          <a:xfrm>
            <a:off x="3272854" y="2414697"/>
            <a:ext cx="7345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000" b="1" dirty="0"/>
              <a:t>O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6AE0016A-81A5-A04E-889C-FE2BBA212CFC}"/>
              </a:ext>
            </a:extLst>
          </p:cNvPr>
          <p:cNvSpPr txBox="1"/>
          <p:nvPr/>
        </p:nvSpPr>
        <p:spPr>
          <a:xfrm>
            <a:off x="2812534" y="5672538"/>
            <a:ext cx="7345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b="1" dirty="0"/>
              <a:t>R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D9599832-F728-134B-836F-653EE028C587}"/>
              </a:ext>
            </a:extLst>
          </p:cNvPr>
          <p:cNvSpPr txBox="1"/>
          <p:nvPr/>
        </p:nvSpPr>
        <p:spPr>
          <a:xfrm>
            <a:off x="2445275" y="5645014"/>
            <a:ext cx="7345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b="1" dirty="0"/>
              <a:t>E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0B66CF48-7834-CF48-BBEC-53DF850F7C7F}"/>
              </a:ext>
            </a:extLst>
          </p:cNvPr>
          <p:cNvSpPr txBox="1"/>
          <p:nvPr/>
        </p:nvSpPr>
        <p:spPr>
          <a:xfrm>
            <a:off x="2036788" y="5700061"/>
            <a:ext cx="7345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b="1" dirty="0"/>
              <a:t>R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0DD91CBF-4C4A-C14A-B586-EACFD9D195A2}"/>
              </a:ext>
            </a:extLst>
          </p:cNvPr>
          <p:cNvSpPr txBox="1"/>
          <p:nvPr/>
        </p:nvSpPr>
        <p:spPr>
          <a:xfrm>
            <a:off x="1669529" y="5663803"/>
            <a:ext cx="7345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b="1" dirty="0"/>
              <a:t>B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661D07E0-9869-C24B-9697-D0F746EFEE7B}"/>
              </a:ext>
            </a:extLst>
          </p:cNvPr>
          <p:cNvSpPr txBox="1"/>
          <p:nvPr/>
        </p:nvSpPr>
        <p:spPr>
          <a:xfrm>
            <a:off x="1105530" y="5645014"/>
            <a:ext cx="7345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b="1" dirty="0"/>
              <a:t>M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D0312613-94E2-D740-9354-233A5A9383E4}"/>
              </a:ext>
            </a:extLst>
          </p:cNvPr>
          <p:cNvSpPr txBox="1"/>
          <p:nvPr/>
        </p:nvSpPr>
        <p:spPr>
          <a:xfrm>
            <a:off x="697043" y="5645014"/>
            <a:ext cx="7345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b="1" dirty="0"/>
              <a:t>O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6E0A6E6F-9E21-5B45-BF1F-1DA05DE36012}"/>
              </a:ext>
            </a:extLst>
          </p:cNvPr>
          <p:cNvSpPr txBox="1"/>
          <p:nvPr/>
        </p:nvSpPr>
        <p:spPr>
          <a:xfrm>
            <a:off x="329784" y="5645014"/>
            <a:ext cx="7345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b="1" dirty="0"/>
              <a:t>S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9ABA0431-FB24-0643-AF82-E6882EA2C9AB}"/>
              </a:ext>
            </a:extLst>
          </p:cNvPr>
          <p:cNvSpPr txBox="1"/>
          <p:nvPr/>
        </p:nvSpPr>
        <p:spPr>
          <a:xfrm>
            <a:off x="3179793" y="5663803"/>
            <a:ext cx="7345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b="1" dirty="0"/>
              <a:t>O</a:t>
            </a:r>
          </a:p>
        </p:txBody>
      </p:sp>
      <p:sp>
        <p:nvSpPr>
          <p:cNvPr id="22" name="R">
            <a:hlinkClick r:id="" action="ppaction://noaction">
              <a:snd r:embed="rId5" name="chimes.wav"/>
            </a:hlinkClick>
            <a:extLst>
              <a:ext uri="{FF2B5EF4-FFF2-40B4-BE49-F238E27FC236}">
                <a16:creationId xmlns:a16="http://schemas.microsoft.com/office/drawing/2014/main" id="{236918BC-F75E-9140-AAA0-F85E492517E6}"/>
              </a:ext>
            </a:extLst>
          </p:cNvPr>
          <p:cNvSpPr/>
          <p:nvPr/>
        </p:nvSpPr>
        <p:spPr>
          <a:xfrm>
            <a:off x="434715" y="4201158"/>
            <a:ext cx="1588957" cy="1460375"/>
          </a:xfrm>
          <a:prstGeom prst="star12">
            <a:avLst/>
          </a:prstGeom>
          <a:solidFill>
            <a:srgbClr val="00206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200" b="1" dirty="0">
                <a:solidFill>
                  <a:srgbClr val="FFFF00"/>
                </a:solidFill>
              </a:rPr>
              <a:t>R</a:t>
            </a:r>
          </a:p>
        </p:txBody>
      </p:sp>
      <p:sp>
        <p:nvSpPr>
          <p:cNvPr id="26" name="pista 3">
            <a:extLst>
              <a:ext uri="{FF2B5EF4-FFF2-40B4-BE49-F238E27FC236}">
                <a16:creationId xmlns:a16="http://schemas.microsoft.com/office/drawing/2014/main" id="{554C3D2A-814B-364A-9441-20000E2AE18A}"/>
              </a:ext>
            </a:extLst>
          </p:cNvPr>
          <p:cNvSpPr txBox="1"/>
          <p:nvPr/>
        </p:nvSpPr>
        <p:spPr>
          <a:xfrm>
            <a:off x="6972926" y="3985714"/>
            <a:ext cx="4691921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CL" sz="3200" b="1" dirty="0"/>
              <a:t>Prenda de vestir .</a:t>
            </a:r>
          </a:p>
        </p:txBody>
      </p:sp>
      <p:sp>
        <p:nvSpPr>
          <p:cNvPr id="27" name="pista 1">
            <a:extLst>
              <a:ext uri="{FF2B5EF4-FFF2-40B4-BE49-F238E27FC236}">
                <a16:creationId xmlns:a16="http://schemas.microsoft.com/office/drawing/2014/main" id="{10C814D4-0916-914F-BE51-0E63339ED941}"/>
              </a:ext>
            </a:extLst>
          </p:cNvPr>
          <p:cNvSpPr txBox="1"/>
          <p:nvPr/>
        </p:nvSpPr>
        <p:spPr>
          <a:xfrm>
            <a:off x="6972926" y="2498423"/>
            <a:ext cx="4691921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CL" sz="3200" b="1" dirty="0"/>
              <a:t>Comienza con S.</a:t>
            </a:r>
          </a:p>
        </p:txBody>
      </p:sp>
      <p:sp>
        <p:nvSpPr>
          <p:cNvPr id="28" name="pista 2">
            <a:extLst>
              <a:ext uri="{FF2B5EF4-FFF2-40B4-BE49-F238E27FC236}">
                <a16:creationId xmlns:a16="http://schemas.microsoft.com/office/drawing/2014/main" id="{0B032A2B-21EC-6541-BB49-B456BFB742E1}"/>
              </a:ext>
            </a:extLst>
          </p:cNvPr>
          <p:cNvSpPr txBox="1"/>
          <p:nvPr/>
        </p:nvSpPr>
        <p:spPr>
          <a:xfrm>
            <a:off x="6965428" y="3166409"/>
            <a:ext cx="4691921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CL" sz="3200" b="1" dirty="0"/>
              <a:t> En Harry Potter habla. </a:t>
            </a:r>
          </a:p>
        </p:txBody>
      </p:sp>
      <p:sp>
        <p:nvSpPr>
          <p:cNvPr id="29" name="1">
            <a:hlinkClick r:id="" action="ppaction://noaction">
              <a:snd r:embed="rId6" name="camera.wav"/>
            </a:hlinkClick>
            <a:extLst>
              <a:ext uri="{FF2B5EF4-FFF2-40B4-BE49-F238E27FC236}">
                <a16:creationId xmlns:a16="http://schemas.microsoft.com/office/drawing/2014/main" id="{698D889E-7D2F-E640-AAB2-6B538DAA0145}"/>
              </a:ext>
            </a:extLst>
          </p:cNvPr>
          <p:cNvSpPr/>
          <p:nvPr/>
        </p:nvSpPr>
        <p:spPr>
          <a:xfrm>
            <a:off x="6972926" y="329784"/>
            <a:ext cx="1024327" cy="894381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200" b="1" dirty="0"/>
              <a:t>1</a:t>
            </a:r>
          </a:p>
        </p:txBody>
      </p:sp>
      <p:sp>
        <p:nvSpPr>
          <p:cNvPr id="30" name="2">
            <a:hlinkClick r:id="" action="ppaction://noaction">
              <a:snd r:embed="rId6" name="camera.wav"/>
            </a:hlinkClick>
            <a:extLst>
              <a:ext uri="{FF2B5EF4-FFF2-40B4-BE49-F238E27FC236}">
                <a16:creationId xmlns:a16="http://schemas.microsoft.com/office/drawing/2014/main" id="{1E103810-D5C7-DE48-B999-2A1282E04244}"/>
              </a:ext>
            </a:extLst>
          </p:cNvPr>
          <p:cNvSpPr/>
          <p:nvPr/>
        </p:nvSpPr>
        <p:spPr>
          <a:xfrm>
            <a:off x="8274574" y="329784"/>
            <a:ext cx="1024327" cy="894381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200" b="1" dirty="0"/>
              <a:t>2</a:t>
            </a:r>
          </a:p>
        </p:txBody>
      </p:sp>
      <p:sp>
        <p:nvSpPr>
          <p:cNvPr id="31" name="3">
            <a:hlinkClick r:id="" action="ppaction://noaction">
              <a:snd r:embed="rId6" name="camera.wav"/>
            </a:hlinkClick>
            <a:extLst>
              <a:ext uri="{FF2B5EF4-FFF2-40B4-BE49-F238E27FC236}">
                <a16:creationId xmlns:a16="http://schemas.microsoft.com/office/drawing/2014/main" id="{33DD6757-C17A-F845-A8F6-AB2CD15D2D88}"/>
              </a:ext>
            </a:extLst>
          </p:cNvPr>
          <p:cNvSpPr/>
          <p:nvPr/>
        </p:nvSpPr>
        <p:spPr>
          <a:xfrm>
            <a:off x="9571227" y="329783"/>
            <a:ext cx="1024327" cy="894381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200" b="1" dirty="0"/>
              <a:t>3</a:t>
            </a:r>
          </a:p>
        </p:txBody>
      </p:sp>
      <p:pic>
        <p:nvPicPr>
          <p:cNvPr id="32" name="Picture 4" descr="40+ Más Popular Flecha Gif - Animalart House">
            <a:hlinkClick r:id="" action="ppaction://hlinkshowjump?jump=nextslide">
              <a:snd r:embed="rId7" name="click.wav"/>
            </a:hlinkClick>
            <a:extLst>
              <a:ext uri="{FF2B5EF4-FFF2-40B4-BE49-F238E27FC236}">
                <a16:creationId xmlns:a16="http://schemas.microsoft.com/office/drawing/2014/main" id="{857F96D8-5FA3-DC46-9E34-3123DEB610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77" r="27845" b="17592"/>
          <a:stretch/>
        </p:blipFill>
        <p:spPr bwMode="auto">
          <a:xfrm rot="16200000">
            <a:off x="10430084" y="5363405"/>
            <a:ext cx="1184223" cy="205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30362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6" grpId="0" animBg="1"/>
      <p:bldP spid="27" grpId="0" animBg="1"/>
      <p:bldP spid="2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ondos Halloween. Calabaza">
            <a:extLst>
              <a:ext uri="{FF2B5EF4-FFF2-40B4-BE49-F238E27FC236}">
                <a16:creationId xmlns:a16="http://schemas.microsoft.com/office/drawing/2014/main" id="{79726D09-B979-3F49-B4A0-647CA4077F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lipse 2">
            <a:extLst>
              <a:ext uri="{FF2B5EF4-FFF2-40B4-BE49-F238E27FC236}">
                <a16:creationId xmlns:a16="http://schemas.microsoft.com/office/drawing/2014/main" id="{5D7B027B-F6EA-0E44-BD57-9B84F7B73F93}"/>
              </a:ext>
            </a:extLst>
          </p:cNvPr>
          <p:cNvSpPr/>
          <p:nvPr/>
        </p:nvSpPr>
        <p:spPr>
          <a:xfrm>
            <a:off x="1813812" y="614597"/>
            <a:ext cx="4387120" cy="4287188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4000" b="1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77324EB-CB42-244E-BF81-CBA9B097FB5D}"/>
              </a:ext>
            </a:extLst>
          </p:cNvPr>
          <p:cNvSpPr txBox="1"/>
          <p:nvPr/>
        </p:nvSpPr>
        <p:spPr>
          <a:xfrm>
            <a:off x="2695738" y="1823808"/>
            <a:ext cx="7345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000" b="1" dirty="0"/>
              <a:t>B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E2D5AD6-FA29-DC4B-9E22-E20EF4C7B78A}"/>
              </a:ext>
            </a:extLst>
          </p:cNvPr>
          <p:cNvSpPr txBox="1"/>
          <p:nvPr/>
        </p:nvSpPr>
        <p:spPr>
          <a:xfrm>
            <a:off x="3503329" y="2373470"/>
            <a:ext cx="7345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000" b="1" dirty="0"/>
              <a:t>J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3AD1880-E1FB-C248-B780-F4923EDF66BB}"/>
              </a:ext>
            </a:extLst>
          </p:cNvPr>
          <p:cNvSpPr txBox="1"/>
          <p:nvPr/>
        </p:nvSpPr>
        <p:spPr>
          <a:xfrm>
            <a:off x="4448335" y="1439088"/>
            <a:ext cx="7345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000" b="1" dirty="0"/>
              <a:t>R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B1D3A14-7476-CE48-9DD9-FA45041F8490}"/>
              </a:ext>
            </a:extLst>
          </p:cNvPr>
          <p:cNvSpPr txBox="1"/>
          <p:nvPr/>
        </p:nvSpPr>
        <p:spPr>
          <a:xfrm>
            <a:off x="3640113" y="3540183"/>
            <a:ext cx="7345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000" b="1" dirty="0"/>
              <a:t>U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413891D-A841-D041-B385-5F30934B6846}"/>
              </a:ext>
            </a:extLst>
          </p:cNvPr>
          <p:cNvSpPr txBox="1"/>
          <p:nvPr/>
        </p:nvSpPr>
        <p:spPr>
          <a:xfrm>
            <a:off x="4852130" y="2400995"/>
            <a:ext cx="7345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000" b="1" dirty="0"/>
              <a:t>E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A3288E16-4729-3E48-9877-EB33AA5ABC41}"/>
              </a:ext>
            </a:extLst>
          </p:cNvPr>
          <p:cNvSpPr txBox="1"/>
          <p:nvPr/>
        </p:nvSpPr>
        <p:spPr>
          <a:xfrm>
            <a:off x="4600735" y="3540183"/>
            <a:ext cx="7345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000" b="1" dirty="0"/>
              <a:t>A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0CE45E5-F30D-684A-9336-6C2AE4ACC91A}"/>
              </a:ext>
            </a:extLst>
          </p:cNvPr>
          <p:cNvSpPr txBox="1"/>
          <p:nvPr/>
        </p:nvSpPr>
        <p:spPr>
          <a:xfrm>
            <a:off x="3277858" y="912010"/>
            <a:ext cx="7345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000" b="1" dirty="0"/>
              <a:t>I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32F1EABA-D374-8A45-98D4-B97707C72975}"/>
              </a:ext>
            </a:extLst>
          </p:cNvPr>
          <p:cNvSpPr txBox="1"/>
          <p:nvPr/>
        </p:nvSpPr>
        <p:spPr>
          <a:xfrm>
            <a:off x="2419664" y="3277830"/>
            <a:ext cx="7345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000" b="1" dirty="0"/>
              <a:t>R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544A3091-2B4A-B244-8869-A5E08CFEA81A}"/>
              </a:ext>
            </a:extLst>
          </p:cNvPr>
          <p:cNvSpPr txBox="1"/>
          <p:nvPr/>
        </p:nvSpPr>
        <p:spPr>
          <a:xfrm>
            <a:off x="467196" y="5603897"/>
            <a:ext cx="7345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b="1" dirty="0"/>
              <a:t>B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DDF068C9-CBF5-2844-91A6-735CBEA86F80}"/>
              </a:ext>
            </a:extLst>
          </p:cNvPr>
          <p:cNvSpPr txBox="1"/>
          <p:nvPr/>
        </p:nvSpPr>
        <p:spPr>
          <a:xfrm>
            <a:off x="1568973" y="5639014"/>
            <a:ext cx="7345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b="1" dirty="0"/>
              <a:t>J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380943E5-F713-1D42-AA8B-27FDF9F231C5}"/>
              </a:ext>
            </a:extLst>
          </p:cNvPr>
          <p:cNvSpPr txBox="1"/>
          <p:nvPr/>
        </p:nvSpPr>
        <p:spPr>
          <a:xfrm>
            <a:off x="834455" y="5638392"/>
            <a:ext cx="7345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b="1" dirty="0"/>
              <a:t>R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E1479025-123F-EE4A-B1E9-C303B8A14F84}"/>
              </a:ext>
            </a:extLst>
          </p:cNvPr>
          <p:cNvSpPr txBox="1"/>
          <p:nvPr/>
        </p:nvSpPr>
        <p:spPr>
          <a:xfrm>
            <a:off x="1201714" y="5692949"/>
            <a:ext cx="7345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b="1" dirty="0"/>
              <a:t>U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1D304AA4-FE69-FF4B-A6A6-F96B9B6B2E02}"/>
              </a:ext>
            </a:extLst>
          </p:cNvPr>
          <p:cNvSpPr txBox="1"/>
          <p:nvPr/>
        </p:nvSpPr>
        <p:spPr>
          <a:xfrm>
            <a:off x="1936232" y="5665982"/>
            <a:ext cx="7345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b="1" dirty="0"/>
              <a:t>E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E0D1E2D7-FD93-3C45-9B2C-0EA17D666806}"/>
              </a:ext>
            </a:extLst>
          </p:cNvPr>
          <p:cNvSpPr txBox="1"/>
          <p:nvPr/>
        </p:nvSpPr>
        <p:spPr>
          <a:xfrm>
            <a:off x="3025522" y="5638392"/>
            <a:ext cx="7345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b="1" dirty="0"/>
              <a:t>A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E5062390-FDF2-9246-A8C7-BE1E91478074}"/>
              </a:ext>
            </a:extLst>
          </p:cNvPr>
          <p:cNvSpPr txBox="1"/>
          <p:nvPr/>
        </p:nvSpPr>
        <p:spPr>
          <a:xfrm>
            <a:off x="2770689" y="5665982"/>
            <a:ext cx="7345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b="1" dirty="0"/>
              <a:t>I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2A1190C9-FC92-B842-BCCF-458CB43646ED}"/>
              </a:ext>
            </a:extLst>
          </p:cNvPr>
          <p:cNvSpPr txBox="1"/>
          <p:nvPr/>
        </p:nvSpPr>
        <p:spPr>
          <a:xfrm>
            <a:off x="2328479" y="5665982"/>
            <a:ext cx="7345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b="1" dirty="0"/>
              <a:t>R</a:t>
            </a:r>
          </a:p>
        </p:txBody>
      </p:sp>
      <p:sp>
        <p:nvSpPr>
          <p:cNvPr id="32" name="R">
            <a:hlinkClick r:id="" action="ppaction://noaction">
              <a:snd r:embed="rId4" name="chimes.wav"/>
            </a:hlinkClick>
            <a:extLst>
              <a:ext uri="{FF2B5EF4-FFF2-40B4-BE49-F238E27FC236}">
                <a16:creationId xmlns:a16="http://schemas.microsoft.com/office/drawing/2014/main" id="{16BFAD11-4256-444F-B71B-F4E371594259}"/>
              </a:ext>
            </a:extLst>
          </p:cNvPr>
          <p:cNvSpPr/>
          <p:nvPr/>
        </p:nvSpPr>
        <p:spPr>
          <a:xfrm>
            <a:off x="434715" y="4201158"/>
            <a:ext cx="1588957" cy="1460375"/>
          </a:xfrm>
          <a:prstGeom prst="star12">
            <a:avLst/>
          </a:prstGeom>
          <a:solidFill>
            <a:srgbClr val="00206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200" b="1" dirty="0">
                <a:solidFill>
                  <a:srgbClr val="FFFF00"/>
                </a:solidFill>
              </a:rPr>
              <a:t>R</a:t>
            </a:r>
          </a:p>
        </p:txBody>
      </p:sp>
      <p:sp>
        <p:nvSpPr>
          <p:cNvPr id="36" name="pista 3">
            <a:extLst>
              <a:ext uri="{FF2B5EF4-FFF2-40B4-BE49-F238E27FC236}">
                <a16:creationId xmlns:a16="http://schemas.microsoft.com/office/drawing/2014/main" id="{D559BA1F-A772-874A-9CB5-07A8FF4C2D04}"/>
              </a:ext>
            </a:extLst>
          </p:cNvPr>
          <p:cNvSpPr txBox="1"/>
          <p:nvPr/>
        </p:nvSpPr>
        <p:spPr>
          <a:xfrm>
            <a:off x="6972926" y="3985714"/>
            <a:ext cx="4691921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CL" sz="3200" b="1" dirty="0"/>
              <a:t>Magia negra, se asocia a los brujos.</a:t>
            </a:r>
          </a:p>
        </p:txBody>
      </p:sp>
      <p:sp>
        <p:nvSpPr>
          <p:cNvPr id="37" name="pista 1">
            <a:extLst>
              <a:ext uri="{FF2B5EF4-FFF2-40B4-BE49-F238E27FC236}">
                <a16:creationId xmlns:a16="http://schemas.microsoft.com/office/drawing/2014/main" id="{78019371-C953-6C48-936E-05C27144E981}"/>
              </a:ext>
            </a:extLst>
          </p:cNvPr>
          <p:cNvSpPr txBox="1"/>
          <p:nvPr/>
        </p:nvSpPr>
        <p:spPr>
          <a:xfrm>
            <a:off x="6972926" y="2498423"/>
            <a:ext cx="4691921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CL" sz="3200" b="1" dirty="0"/>
              <a:t>Comienza con B.</a:t>
            </a:r>
          </a:p>
        </p:txBody>
      </p:sp>
      <p:sp>
        <p:nvSpPr>
          <p:cNvPr id="38" name="pista 2">
            <a:extLst>
              <a:ext uri="{FF2B5EF4-FFF2-40B4-BE49-F238E27FC236}">
                <a16:creationId xmlns:a16="http://schemas.microsoft.com/office/drawing/2014/main" id="{9BCFFBCC-F5AB-2F40-B9B9-348D0328D06B}"/>
              </a:ext>
            </a:extLst>
          </p:cNvPr>
          <p:cNvSpPr txBox="1"/>
          <p:nvPr/>
        </p:nvSpPr>
        <p:spPr>
          <a:xfrm>
            <a:off x="6965428" y="3166409"/>
            <a:ext cx="4691921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CL" sz="3200" b="1" dirty="0"/>
              <a:t>Termina con A . </a:t>
            </a:r>
          </a:p>
        </p:txBody>
      </p:sp>
      <p:sp>
        <p:nvSpPr>
          <p:cNvPr id="39" name="1">
            <a:hlinkClick r:id="" action="ppaction://noaction">
              <a:snd r:embed="rId5" name="camera.wav"/>
            </a:hlinkClick>
            <a:extLst>
              <a:ext uri="{FF2B5EF4-FFF2-40B4-BE49-F238E27FC236}">
                <a16:creationId xmlns:a16="http://schemas.microsoft.com/office/drawing/2014/main" id="{06AA00DE-9753-3B41-8E84-A424D3A4D372}"/>
              </a:ext>
            </a:extLst>
          </p:cNvPr>
          <p:cNvSpPr/>
          <p:nvPr/>
        </p:nvSpPr>
        <p:spPr>
          <a:xfrm>
            <a:off x="6972926" y="329784"/>
            <a:ext cx="1024327" cy="894381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200" b="1" dirty="0"/>
              <a:t>1</a:t>
            </a:r>
          </a:p>
        </p:txBody>
      </p:sp>
      <p:sp>
        <p:nvSpPr>
          <p:cNvPr id="40" name="2">
            <a:hlinkClick r:id="" action="ppaction://noaction">
              <a:snd r:embed="rId5" name="camera.wav"/>
            </a:hlinkClick>
            <a:extLst>
              <a:ext uri="{FF2B5EF4-FFF2-40B4-BE49-F238E27FC236}">
                <a16:creationId xmlns:a16="http://schemas.microsoft.com/office/drawing/2014/main" id="{C98EF8A5-F4F6-5D47-972F-8DC5F8EA5A07}"/>
              </a:ext>
            </a:extLst>
          </p:cNvPr>
          <p:cNvSpPr/>
          <p:nvPr/>
        </p:nvSpPr>
        <p:spPr>
          <a:xfrm>
            <a:off x="8274574" y="329784"/>
            <a:ext cx="1024327" cy="894381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200" b="1" dirty="0"/>
              <a:t>2</a:t>
            </a:r>
          </a:p>
        </p:txBody>
      </p:sp>
      <p:sp>
        <p:nvSpPr>
          <p:cNvPr id="41" name="3">
            <a:hlinkClick r:id="" action="ppaction://noaction">
              <a:snd r:embed="rId5" name="camera.wav"/>
            </a:hlinkClick>
            <a:extLst>
              <a:ext uri="{FF2B5EF4-FFF2-40B4-BE49-F238E27FC236}">
                <a16:creationId xmlns:a16="http://schemas.microsoft.com/office/drawing/2014/main" id="{B66BF9FC-FEF5-364E-BB8B-C82D6146FA3A}"/>
              </a:ext>
            </a:extLst>
          </p:cNvPr>
          <p:cNvSpPr/>
          <p:nvPr/>
        </p:nvSpPr>
        <p:spPr>
          <a:xfrm>
            <a:off x="9571227" y="329783"/>
            <a:ext cx="1024327" cy="894381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200" b="1" dirty="0"/>
              <a:t>3</a:t>
            </a:r>
          </a:p>
        </p:txBody>
      </p:sp>
      <p:pic>
        <p:nvPicPr>
          <p:cNvPr id="42" name="Picture 4" descr="40+ Más Popular Flecha Gif - Animalart House">
            <a:hlinkClick r:id="" action="ppaction://hlinkshowjump?jump=nextslide">
              <a:snd r:embed="rId6" name="click.wav"/>
            </a:hlinkClick>
            <a:extLst>
              <a:ext uri="{FF2B5EF4-FFF2-40B4-BE49-F238E27FC236}">
                <a16:creationId xmlns:a16="http://schemas.microsoft.com/office/drawing/2014/main" id="{978068E0-9C24-CC46-B980-CA396D6F9A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77" r="27845" b="17592"/>
          <a:stretch/>
        </p:blipFill>
        <p:spPr bwMode="auto">
          <a:xfrm rot="16200000">
            <a:off x="10430084" y="5363405"/>
            <a:ext cx="1184223" cy="205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04723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6" grpId="0" animBg="1"/>
      <p:bldP spid="37" grpId="0" animBg="1"/>
      <p:bldP spid="3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ondos Halloween. Calabaza">
            <a:extLst>
              <a:ext uri="{FF2B5EF4-FFF2-40B4-BE49-F238E27FC236}">
                <a16:creationId xmlns:a16="http://schemas.microsoft.com/office/drawing/2014/main" id="{79726D09-B979-3F49-B4A0-647CA4077F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lipse 2">
            <a:extLst>
              <a:ext uri="{FF2B5EF4-FFF2-40B4-BE49-F238E27FC236}">
                <a16:creationId xmlns:a16="http://schemas.microsoft.com/office/drawing/2014/main" id="{5D7B027B-F6EA-0E44-BD57-9B84F7B73F93}"/>
              </a:ext>
            </a:extLst>
          </p:cNvPr>
          <p:cNvSpPr/>
          <p:nvPr/>
        </p:nvSpPr>
        <p:spPr>
          <a:xfrm>
            <a:off x="1919995" y="460595"/>
            <a:ext cx="4387120" cy="4287188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4000" b="1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3A35FA6-BC53-5549-816A-D8A6AC12B730}"/>
              </a:ext>
            </a:extLst>
          </p:cNvPr>
          <p:cNvSpPr txBox="1"/>
          <p:nvPr/>
        </p:nvSpPr>
        <p:spPr>
          <a:xfrm>
            <a:off x="2538337" y="2390255"/>
            <a:ext cx="7345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000" b="1" dirty="0"/>
              <a:t>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14D525F-AA47-0B4E-8C9D-F5F158FBF41F}"/>
              </a:ext>
            </a:extLst>
          </p:cNvPr>
          <p:cNvSpPr txBox="1"/>
          <p:nvPr/>
        </p:nvSpPr>
        <p:spPr>
          <a:xfrm>
            <a:off x="4898665" y="2590273"/>
            <a:ext cx="7345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000" b="1" dirty="0"/>
              <a:t>C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BF4AD31-456C-474E-A244-033B7797B612}"/>
              </a:ext>
            </a:extLst>
          </p:cNvPr>
          <p:cNvSpPr txBox="1"/>
          <p:nvPr/>
        </p:nvSpPr>
        <p:spPr>
          <a:xfrm>
            <a:off x="4479565" y="986882"/>
            <a:ext cx="7345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000" b="1" dirty="0"/>
              <a:t>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BD26512-CDD1-3548-87BD-571B0B08D73B}"/>
              </a:ext>
            </a:extLst>
          </p:cNvPr>
          <p:cNvSpPr txBox="1"/>
          <p:nvPr/>
        </p:nvSpPr>
        <p:spPr>
          <a:xfrm>
            <a:off x="3753790" y="2128608"/>
            <a:ext cx="7345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000" b="1" dirty="0"/>
              <a:t>E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6A676AA-B5D1-1241-974D-7FAD08F36890}"/>
              </a:ext>
            </a:extLst>
          </p:cNvPr>
          <p:cNvSpPr txBox="1"/>
          <p:nvPr/>
        </p:nvSpPr>
        <p:spPr>
          <a:xfrm>
            <a:off x="3596398" y="3106715"/>
            <a:ext cx="7345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000" b="1" dirty="0"/>
              <a:t>B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3A5797E2-6F2D-1D4E-9E2B-34E8DF2C565C}"/>
              </a:ext>
            </a:extLst>
          </p:cNvPr>
          <p:cNvSpPr txBox="1"/>
          <p:nvPr/>
        </p:nvSpPr>
        <p:spPr>
          <a:xfrm>
            <a:off x="3125451" y="1173024"/>
            <a:ext cx="7345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000" b="1" dirty="0"/>
              <a:t>A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02A7ED33-790D-DD44-A8A9-80B1E05367A0}"/>
              </a:ext>
            </a:extLst>
          </p:cNvPr>
          <p:cNvSpPr txBox="1"/>
          <p:nvPr/>
        </p:nvSpPr>
        <p:spPr>
          <a:xfrm>
            <a:off x="1446553" y="5633280"/>
            <a:ext cx="7345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b="1" dirty="0"/>
              <a:t>O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E404E6C9-A790-3443-BC71-4467E678D14C}"/>
              </a:ext>
            </a:extLst>
          </p:cNvPr>
          <p:cNvSpPr txBox="1"/>
          <p:nvPr/>
        </p:nvSpPr>
        <p:spPr>
          <a:xfrm>
            <a:off x="1064302" y="5610119"/>
            <a:ext cx="7345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b="1" dirty="0"/>
              <a:t>C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F70F062-13BA-EA4A-AFC4-CC5F0C93E839}"/>
              </a:ext>
            </a:extLst>
          </p:cNvPr>
          <p:cNvSpPr txBox="1"/>
          <p:nvPr/>
        </p:nvSpPr>
        <p:spPr>
          <a:xfrm>
            <a:off x="697043" y="5633280"/>
            <a:ext cx="7345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b="1" dirty="0"/>
              <a:t>S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9E5EDC0F-F57F-7849-994A-15C5E9AE2D5B}"/>
              </a:ext>
            </a:extLst>
          </p:cNvPr>
          <p:cNvSpPr txBox="1"/>
          <p:nvPr/>
        </p:nvSpPr>
        <p:spPr>
          <a:xfrm>
            <a:off x="329784" y="5633280"/>
            <a:ext cx="7345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b="1" dirty="0"/>
              <a:t>E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10169301-EA21-9847-A564-BE3ABDC29DEE}"/>
              </a:ext>
            </a:extLst>
          </p:cNvPr>
          <p:cNvSpPr txBox="1"/>
          <p:nvPr/>
        </p:nvSpPr>
        <p:spPr>
          <a:xfrm>
            <a:off x="1892508" y="5623700"/>
            <a:ext cx="7345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b="1" dirty="0"/>
              <a:t>B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672D8949-402C-A746-B822-0650717E1460}"/>
              </a:ext>
            </a:extLst>
          </p:cNvPr>
          <p:cNvSpPr txBox="1"/>
          <p:nvPr/>
        </p:nvSpPr>
        <p:spPr>
          <a:xfrm>
            <a:off x="2274759" y="5610119"/>
            <a:ext cx="7345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b="1" dirty="0"/>
              <a:t>A</a:t>
            </a:r>
          </a:p>
        </p:txBody>
      </p:sp>
      <p:sp>
        <p:nvSpPr>
          <p:cNvPr id="18" name="R">
            <a:hlinkClick r:id="" action="ppaction://noaction">
              <a:snd r:embed="rId4" name="chimes.wav"/>
            </a:hlinkClick>
            <a:extLst>
              <a:ext uri="{FF2B5EF4-FFF2-40B4-BE49-F238E27FC236}">
                <a16:creationId xmlns:a16="http://schemas.microsoft.com/office/drawing/2014/main" id="{45C73DA3-FDA8-1645-8CE6-DA75F35569A8}"/>
              </a:ext>
            </a:extLst>
          </p:cNvPr>
          <p:cNvSpPr/>
          <p:nvPr/>
        </p:nvSpPr>
        <p:spPr>
          <a:xfrm>
            <a:off x="434715" y="4201158"/>
            <a:ext cx="1588957" cy="1460375"/>
          </a:xfrm>
          <a:prstGeom prst="star12">
            <a:avLst/>
          </a:prstGeom>
          <a:solidFill>
            <a:srgbClr val="00206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200" b="1" dirty="0">
                <a:solidFill>
                  <a:srgbClr val="FFFF00"/>
                </a:solidFill>
              </a:rPr>
              <a:t>R</a:t>
            </a:r>
          </a:p>
        </p:txBody>
      </p:sp>
      <p:pic>
        <p:nvPicPr>
          <p:cNvPr id="28" name="Picture 4" descr="40+ Más Popular Flecha Gif - Animalart House">
            <a:hlinkClick r:id="rId5" action="ppaction://hlinksldjump">
              <a:snd r:embed="rId6" name="click.wav"/>
            </a:hlinkClick>
            <a:extLst>
              <a:ext uri="{FF2B5EF4-FFF2-40B4-BE49-F238E27FC236}">
                <a16:creationId xmlns:a16="http://schemas.microsoft.com/office/drawing/2014/main" id="{70506C7E-629B-D148-9FD8-FC9F2C2016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77" r="27845" b="17592"/>
          <a:stretch/>
        </p:blipFill>
        <p:spPr bwMode="auto">
          <a:xfrm rot="16200000" flipV="1">
            <a:off x="689654" y="-53527"/>
            <a:ext cx="1184223" cy="1501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pista 3">
            <a:extLst>
              <a:ext uri="{FF2B5EF4-FFF2-40B4-BE49-F238E27FC236}">
                <a16:creationId xmlns:a16="http://schemas.microsoft.com/office/drawing/2014/main" id="{9B498E74-B3FC-BC4B-825A-1984F50E9ABE}"/>
              </a:ext>
            </a:extLst>
          </p:cNvPr>
          <p:cNvSpPr txBox="1"/>
          <p:nvPr/>
        </p:nvSpPr>
        <p:spPr>
          <a:xfrm>
            <a:off x="7258992" y="3768435"/>
            <a:ext cx="4691921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CL" sz="3200" b="1" dirty="0"/>
              <a:t>Brujas.</a:t>
            </a:r>
          </a:p>
        </p:txBody>
      </p:sp>
      <p:sp>
        <p:nvSpPr>
          <p:cNvPr id="31" name="pista 2">
            <a:extLst>
              <a:ext uri="{FF2B5EF4-FFF2-40B4-BE49-F238E27FC236}">
                <a16:creationId xmlns:a16="http://schemas.microsoft.com/office/drawing/2014/main" id="{E1FDB1CA-E7EF-0B43-8B2A-4DAA94E83CA7}"/>
              </a:ext>
            </a:extLst>
          </p:cNvPr>
          <p:cNvSpPr txBox="1"/>
          <p:nvPr/>
        </p:nvSpPr>
        <p:spPr>
          <a:xfrm>
            <a:off x="7258993" y="2864598"/>
            <a:ext cx="4691921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CL" sz="3200" b="1" dirty="0"/>
              <a:t>Se utiliza para volar. </a:t>
            </a:r>
          </a:p>
        </p:txBody>
      </p:sp>
      <p:sp>
        <p:nvSpPr>
          <p:cNvPr id="32" name="1">
            <a:hlinkClick r:id="" action="ppaction://noaction">
              <a:snd r:embed="rId8" name="camera.wav"/>
            </a:hlinkClick>
            <a:extLst>
              <a:ext uri="{FF2B5EF4-FFF2-40B4-BE49-F238E27FC236}">
                <a16:creationId xmlns:a16="http://schemas.microsoft.com/office/drawing/2014/main" id="{21ACE5BD-D2A3-FF42-95B9-409BA006BE4D}"/>
              </a:ext>
            </a:extLst>
          </p:cNvPr>
          <p:cNvSpPr/>
          <p:nvPr/>
        </p:nvSpPr>
        <p:spPr>
          <a:xfrm>
            <a:off x="7307702" y="166486"/>
            <a:ext cx="1024327" cy="894381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200" b="1" dirty="0"/>
              <a:t>1</a:t>
            </a:r>
          </a:p>
        </p:txBody>
      </p:sp>
      <p:sp>
        <p:nvSpPr>
          <p:cNvPr id="33" name="2">
            <a:hlinkClick r:id="" action="ppaction://noaction">
              <a:snd r:embed="rId8" name="camera.wav"/>
            </a:hlinkClick>
            <a:extLst>
              <a:ext uri="{FF2B5EF4-FFF2-40B4-BE49-F238E27FC236}">
                <a16:creationId xmlns:a16="http://schemas.microsoft.com/office/drawing/2014/main" id="{F1EEB1C3-A82A-A44E-9008-100CC44CFF6C}"/>
              </a:ext>
            </a:extLst>
          </p:cNvPr>
          <p:cNvSpPr/>
          <p:nvPr/>
        </p:nvSpPr>
        <p:spPr>
          <a:xfrm>
            <a:off x="8609350" y="166486"/>
            <a:ext cx="1024327" cy="894381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200" b="1" dirty="0"/>
              <a:t>2</a:t>
            </a:r>
          </a:p>
        </p:txBody>
      </p:sp>
      <p:sp>
        <p:nvSpPr>
          <p:cNvPr id="34" name="3">
            <a:hlinkClick r:id="" action="ppaction://noaction">
              <a:snd r:embed="rId8" name="camera.wav"/>
            </a:hlinkClick>
            <a:extLst>
              <a:ext uri="{FF2B5EF4-FFF2-40B4-BE49-F238E27FC236}">
                <a16:creationId xmlns:a16="http://schemas.microsoft.com/office/drawing/2014/main" id="{B65962C5-7975-FB43-A9DE-E41938AE8D5D}"/>
              </a:ext>
            </a:extLst>
          </p:cNvPr>
          <p:cNvSpPr/>
          <p:nvPr/>
        </p:nvSpPr>
        <p:spPr>
          <a:xfrm>
            <a:off x="9906003" y="166485"/>
            <a:ext cx="1024327" cy="894381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200" b="1" dirty="0"/>
              <a:t>3</a:t>
            </a:r>
          </a:p>
        </p:txBody>
      </p:sp>
      <p:sp>
        <p:nvSpPr>
          <p:cNvPr id="35" name="pista 1">
            <a:extLst>
              <a:ext uri="{FF2B5EF4-FFF2-40B4-BE49-F238E27FC236}">
                <a16:creationId xmlns:a16="http://schemas.microsoft.com/office/drawing/2014/main" id="{965D3FC5-A756-E84A-97A2-6A14F33D6EA6}"/>
              </a:ext>
            </a:extLst>
          </p:cNvPr>
          <p:cNvSpPr txBox="1"/>
          <p:nvPr/>
        </p:nvSpPr>
        <p:spPr>
          <a:xfrm>
            <a:off x="7307702" y="2045975"/>
            <a:ext cx="4691921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CL" sz="3200" b="1" dirty="0"/>
              <a:t>Comienza con E.</a:t>
            </a:r>
          </a:p>
        </p:txBody>
      </p:sp>
    </p:spTree>
    <p:extLst>
      <p:ext uri="{BB962C8B-B14F-4D97-AF65-F5344CB8AC3E}">
        <p14:creationId xmlns:p14="http://schemas.microsoft.com/office/powerpoint/2010/main" val="1819050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29" grpId="0" animBg="1"/>
      <p:bldP spid="31" grpId="0" animBg="1"/>
      <p:bldP spid="3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Fondos de escritorio para Halloween - Skarlett Costura">
            <a:extLst>
              <a:ext uri="{FF2B5EF4-FFF2-40B4-BE49-F238E27FC236}">
                <a16:creationId xmlns:a16="http://schemas.microsoft.com/office/drawing/2014/main" id="{6F5C2C29-430C-FA40-B609-58B876B2B0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7AC78B48-D68C-BE46-AC6B-C63EC8F10D98}"/>
              </a:ext>
            </a:extLst>
          </p:cNvPr>
          <p:cNvSpPr/>
          <p:nvPr/>
        </p:nvSpPr>
        <p:spPr>
          <a:xfrm>
            <a:off x="469692" y="889843"/>
            <a:ext cx="6650636" cy="4401205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es-CL" sz="2800" b="1" dirty="0">
                <a:solidFill>
                  <a:srgbClr val="FFFF00"/>
                </a:solidFill>
              </a:rPr>
              <a:t>Los estudiantes deberán elegir un número y el facilitador volteara la carta. </a:t>
            </a:r>
          </a:p>
          <a:p>
            <a:pPr algn="ctr"/>
            <a:r>
              <a:rPr lang="es-CL" sz="2800" b="1" dirty="0">
                <a:solidFill>
                  <a:srgbClr val="FFFF00"/>
                </a:solidFill>
              </a:rPr>
              <a:t>Pueden elegir y voltear las cartas que sean necesarias hasta que puedan  descubrir la imagen escondida. </a:t>
            </a:r>
          </a:p>
          <a:p>
            <a:pPr algn="ctr"/>
            <a:r>
              <a:rPr lang="es-CL" sz="2800" b="1" dirty="0">
                <a:solidFill>
                  <a:srgbClr val="FFFF00"/>
                </a:solidFill>
              </a:rPr>
              <a:t>Luego tendrán que responder a qué serie o película corresponde. </a:t>
            </a:r>
          </a:p>
          <a:p>
            <a:pPr algn="ctr"/>
            <a:r>
              <a:rPr lang="es-CL" sz="2800" b="1" dirty="0">
                <a:solidFill>
                  <a:srgbClr val="FFFF00"/>
                </a:solidFill>
              </a:rPr>
              <a:t>Pero para conocer la respuesta correcta deberá pinchar en el círculo que contiene una R.</a:t>
            </a:r>
          </a:p>
        </p:txBody>
      </p:sp>
      <p:pic>
        <p:nvPicPr>
          <p:cNvPr id="4" name="Picture 4" descr="40+ Más Popular Flecha Gif - Animalart House">
            <a:hlinkClick r:id="" action="ppaction://hlinkshowjump?jump=nextslide">
              <a:snd r:embed="rId3" name="click.wav"/>
            </a:hlinkClick>
            <a:extLst>
              <a:ext uri="{FF2B5EF4-FFF2-40B4-BE49-F238E27FC236}">
                <a16:creationId xmlns:a16="http://schemas.microsoft.com/office/drawing/2014/main" id="{08A8572F-2B7C-BA49-9B26-09F22C8F89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77" r="27845" b="17592"/>
          <a:stretch/>
        </p:blipFill>
        <p:spPr bwMode="auto">
          <a:xfrm rot="16200000">
            <a:off x="10100297" y="5378395"/>
            <a:ext cx="1184223" cy="205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1151468"/>
      </p:ext>
    </p:extLst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Fondos de escritorio para Halloween - Skarlett Costura">
            <a:extLst>
              <a:ext uri="{FF2B5EF4-FFF2-40B4-BE49-F238E27FC236}">
                <a16:creationId xmlns:a16="http://schemas.microsoft.com/office/drawing/2014/main" id="{32475AC4-8917-CA49-88DE-31C237ECFC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2" descr="Las mejores 43 ideas de Hotel Transylvania 3 Summer Vacation #pelicula |  hotel transylvania, hotel, vacation pelicula">
            <a:extLst>
              <a:ext uri="{FF2B5EF4-FFF2-40B4-BE49-F238E27FC236}">
                <a16:creationId xmlns:a16="http://schemas.microsoft.com/office/drawing/2014/main" id="{887F3EA9-F0AF-6043-862A-FCB9F4D420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86" y="391886"/>
            <a:ext cx="9485087" cy="6222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APA">
            <a:hlinkClick r:id="" action="ppaction://noaction">
              <a:snd r:embed="rId4" name="camera.wav"/>
            </a:hlinkClick>
            <a:extLst>
              <a:ext uri="{FF2B5EF4-FFF2-40B4-BE49-F238E27FC236}">
                <a16:creationId xmlns:a16="http://schemas.microsoft.com/office/drawing/2014/main" id="{EC288301-70D3-E543-BC78-D34CEE50A2CB}"/>
              </a:ext>
            </a:extLst>
          </p:cNvPr>
          <p:cNvSpPr/>
          <p:nvPr/>
        </p:nvSpPr>
        <p:spPr>
          <a:xfrm>
            <a:off x="188686" y="391886"/>
            <a:ext cx="1059543" cy="12482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b="1" dirty="0"/>
              <a:t>1</a:t>
            </a:r>
          </a:p>
        </p:txBody>
      </p:sp>
      <p:sp>
        <p:nvSpPr>
          <p:cNvPr id="13" name="TAPA">
            <a:hlinkClick r:id="" action="ppaction://noaction">
              <a:snd r:embed="rId4" name="camera.wav"/>
            </a:hlinkClick>
            <a:extLst>
              <a:ext uri="{FF2B5EF4-FFF2-40B4-BE49-F238E27FC236}">
                <a16:creationId xmlns:a16="http://schemas.microsoft.com/office/drawing/2014/main" id="{548ED97D-8B0F-B94E-AC6E-1FA9B7A184C3}"/>
              </a:ext>
            </a:extLst>
          </p:cNvPr>
          <p:cNvSpPr/>
          <p:nvPr/>
        </p:nvSpPr>
        <p:spPr>
          <a:xfrm>
            <a:off x="1248229" y="391886"/>
            <a:ext cx="1059543" cy="12482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b="1" dirty="0"/>
              <a:t>2</a:t>
            </a:r>
          </a:p>
        </p:txBody>
      </p:sp>
      <p:sp>
        <p:nvSpPr>
          <p:cNvPr id="14" name="TAPA">
            <a:hlinkClick r:id="" action="ppaction://noaction">
              <a:snd r:embed="rId4" name="camera.wav"/>
            </a:hlinkClick>
            <a:extLst>
              <a:ext uri="{FF2B5EF4-FFF2-40B4-BE49-F238E27FC236}">
                <a16:creationId xmlns:a16="http://schemas.microsoft.com/office/drawing/2014/main" id="{68E65604-2E84-2244-8CDF-8913534173F4}"/>
              </a:ext>
            </a:extLst>
          </p:cNvPr>
          <p:cNvSpPr/>
          <p:nvPr/>
        </p:nvSpPr>
        <p:spPr>
          <a:xfrm>
            <a:off x="2307772" y="391886"/>
            <a:ext cx="1059543" cy="12482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b="1" dirty="0"/>
              <a:t>3</a:t>
            </a:r>
          </a:p>
        </p:txBody>
      </p:sp>
      <p:sp>
        <p:nvSpPr>
          <p:cNvPr id="15" name="TAPA">
            <a:hlinkClick r:id="" action="ppaction://noaction">
              <a:snd r:embed="rId4" name="camera.wav"/>
            </a:hlinkClick>
            <a:extLst>
              <a:ext uri="{FF2B5EF4-FFF2-40B4-BE49-F238E27FC236}">
                <a16:creationId xmlns:a16="http://schemas.microsoft.com/office/drawing/2014/main" id="{422E8967-4B21-084C-B498-54B3386E6503}"/>
              </a:ext>
            </a:extLst>
          </p:cNvPr>
          <p:cNvSpPr/>
          <p:nvPr/>
        </p:nvSpPr>
        <p:spPr>
          <a:xfrm>
            <a:off x="3367315" y="391886"/>
            <a:ext cx="1059543" cy="12482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b="1" dirty="0"/>
              <a:t>4</a:t>
            </a:r>
          </a:p>
        </p:txBody>
      </p:sp>
      <p:sp>
        <p:nvSpPr>
          <p:cNvPr id="16" name="TAPA">
            <a:hlinkClick r:id="" action="ppaction://noaction">
              <a:snd r:embed="rId4" name="camera.wav"/>
            </a:hlinkClick>
            <a:extLst>
              <a:ext uri="{FF2B5EF4-FFF2-40B4-BE49-F238E27FC236}">
                <a16:creationId xmlns:a16="http://schemas.microsoft.com/office/drawing/2014/main" id="{86CAA47A-95C4-CE45-8446-A977B2F95A2E}"/>
              </a:ext>
            </a:extLst>
          </p:cNvPr>
          <p:cNvSpPr/>
          <p:nvPr/>
        </p:nvSpPr>
        <p:spPr>
          <a:xfrm>
            <a:off x="4426858" y="391886"/>
            <a:ext cx="1059543" cy="12482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b="1" dirty="0"/>
              <a:t>5</a:t>
            </a:r>
          </a:p>
        </p:txBody>
      </p:sp>
      <p:sp>
        <p:nvSpPr>
          <p:cNvPr id="17" name="TAPA">
            <a:hlinkClick r:id="" action="ppaction://noaction">
              <a:snd r:embed="rId4" name="camera.wav"/>
            </a:hlinkClick>
            <a:extLst>
              <a:ext uri="{FF2B5EF4-FFF2-40B4-BE49-F238E27FC236}">
                <a16:creationId xmlns:a16="http://schemas.microsoft.com/office/drawing/2014/main" id="{2C34411E-7788-3849-A45D-61D3BBCE140E}"/>
              </a:ext>
            </a:extLst>
          </p:cNvPr>
          <p:cNvSpPr/>
          <p:nvPr/>
        </p:nvSpPr>
        <p:spPr>
          <a:xfrm>
            <a:off x="5486401" y="391886"/>
            <a:ext cx="1059543" cy="12482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b="1" dirty="0"/>
              <a:t>6</a:t>
            </a:r>
          </a:p>
        </p:txBody>
      </p:sp>
      <p:sp>
        <p:nvSpPr>
          <p:cNvPr id="18" name="TAPA">
            <a:hlinkClick r:id="" action="ppaction://noaction">
              <a:snd r:embed="rId4" name="camera.wav"/>
            </a:hlinkClick>
            <a:extLst>
              <a:ext uri="{FF2B5EF4-FFF2-40B4-BE49-F238E27FC236}">
                <a16:creationId xmlns:a16="http://schemas.microsoft.com/office/drawing/2014/main" id="{7950C3BC-13AF-7441-8DBE-7DCC2C795017}"/>
              </a:ext>
            </a:extLst>
          </p:cNvPr>
          <p:cNvSpPr/>
          <p:nvPr/>
        </p:nvSpPr>
        <p:spPr>
          <a:xfrm>
            <a:off x="6545944" y="391886"/>
            <a:ext cx="1059543" cy="12482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b="1" dirty="0"/>
              <a:t>7</a:t>
            </a:r>
          </a:p>
        </p:txBody>
      </p:sp>
      <p:sp>
        <p:nvSpPr>
          <p:cNvPr id="19" name="TAPA">
            <a:hlinkClick r:id="" action="ppaction://noaction">
              <a:snd r:embed="rId4" name="camera.wav"/>
            </a:hlinkClick>
            <a:extLst>
              <a:ext uri="{FF2B5EF4-FFF2-40B4-BE49-F238E27FC236}">
                <a16:creationId xmlns:a16="http://schemas.microsoft.com/office/drawing/2014/main" id="{8DE78BE0-1113-9B40-9C10-E74A7F9D276E}"/>
              </a:ext>
            </a:extLst>
          </p:cNvPr>
          <p:cNvSpPr/>
          <p:nvPr/>
        </p:nvSpPr>
        <p:spPr>
          <a:xfrm>
            <a:off x="7605487" y="391886"/>
            <a:ext cx="1059543" cy="12482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b="1" dirty="0"/>
              <a:t>8</a:t>
            </a:r>
          </a:p>
        </p:txBody>
      </p:sp>
      <p:sp>
        <p:nvSpPr>
          <p:cNvPr id="20" name="TAPA">
            <a:hlinkClick r:id="" action="ppaction://noaction">
              <a:snd r:embed="rId4" name="camera.wav"/>
            </a:hlinkClick>
            <a:extLst>
              <a:ext uri="{FF2B5EF4-FFF2-40B4-BE49-F238E27FC236}">
                <a16:creationId xmlns:a16="http://schemas.microsoft.com/office/drawing/2014/main" id="{6ECB3DA9-1D23-9D47-940E-CE3BF2B24CAF}"/>
              </a:ext>
            </a:extLst>
          </p:cNvPr>
          <p:cNvSpPr/>
          <p:nvPr/>
        </p:nvSpPr>
        <p:spPr>
          <a:xfrm>
            <a:off x="8672287" y="400957"/>
            <a:ext cx="1059543" cy="12482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b="1" dirty="0"/>
              <a:t>9</a:t>
            </a:r>
          </a:p>
        </p:txBody>
      </p:sp>
      <p:sp>
        <p:nvSpPr>
          <p:cNvPr id="21" name="TAPA">
            <a:hlinkClick r:id="" action="ppaction://noaction">
              <a:snd r:embed="rId4" name="camera.wav"/>
            </a:hlinkClick>
            <a:extLst>
              <a:ext uri="{FF2B5EF4-FFF2-40B4-BE49-F238E27FC236}">
                <a16:creationId xmlns:a16="http://schemas.microsoft.com/office/drawing/2014/main" id="{F9F9EF87-0A0C-424E-9480-F0BD8FF2DD42}"/>
              </a:ext>
            </a:extLst>
          </p:cNvPr>
          <p:cNvSpPr/>
          <p:nvPr/>
        </p:nvSpPr>
        <p:spPr>
          <a:xfrm>
            <a:off x="188686" y="1640115"/>
            <a:ext cx="1059543" cy="12482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b="1" dirty="0"/>
              <a:t>10</a:t>
            </a:r>
          </a:p>
        </p:txBody>
      </p:sp>
      <p:sp>
        <p:nvSpPr>
          <p:cNvPr id="22" name="TAPA">
            <a:hlinkClick r:id="" action="ppaction://noaction">
              <a:snd r:embed="rId4" name="camera.wav"/>
            </a:hlinkClick>
            <a:extLst>
              <a:ext uri="{FF2B5EF4-FFF2-40B4-BE49-F238E27FC236}">
                <a16:creationId xmlns:a16="http://schemas.microsoft.com/office/drawing/2014/main" id="{42D7B0D2-72E1-454D-A337-6FC983A0D549}"/>
              </a:ext>
            </a:extLst>
          </p:cNvPr>
          <p:cNvSpPr/>
          <p:nvPr/>
        </p:nvSpPr>
        <p:spPr>
          <a:xfrm>
            <a:off x="1248229" y="1640115"/>
            <a:ext cx="1059543" cy="12482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b="1" dirty="0"/>
              <a:t>11</a:t>
            </a:r>
          </a:p>
        </p:txBody>
      </p:sp>
      <p:sp>
        <p:nvSpPr>
          <p:cNvPr id="23" name="TAPA">
            <a:hlinkClick r:id="" action="ppaction://noaction">
              <a:snd r:embed="rId4" name="camera.wav"/>
            </a:hlinkClick>
            <a:extLst>
              <a:ext uri="{FF2B5EF4-FFF2-40B4-BE49-F238E27FC236}">
                <a16:creationId xmlns:a16="http://schemas.microsoft.com/office/drawing/2014/main" id="{A53D4C8B-1E2C-CF4F-9429-23763AD08117}"/>
              </a:ext>
            </a:extLst>
          </p:cNvPr>
          <p:cNvSpPr/>
          <p:nvPr/>
        </p:nvSpPr>
        <p:spPr>
          <a:xfrm>
            <a:off x="2307772" y="1640115"/>
            <a:ext cx="1059543" cy="12482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b="1" dirty="0"/>
              <a:t>12</a:t>
            </a:r>
          </a:p>
        </p:txBody>
      </p:sp>
      <p:sp>
        <p:nvSpPr>
          <p:cNvPr id="24" name="TAPA">
            <a:hlinkClick r:id="" action="ppaction://noaction">
              <a:snd r:embed="rId4" name="camera.wav"/>
            </a:hlinkClick>
            <a:extLst>
              <a:ext uri="{FF2B5EF4-FFF2-40B4-BE49-F238E27FC236}">
                <a16:creationId xmlns:a16="http://schemas.microsoft.com/office/drawing/2014/main" id="{57B0C3E7-C434-AC4F-80AD-88B554549266}"/>
              </a:ext>
            </a:extLst>
          </p:cNvPr>
          <p:cNvSpPr/>
          <p:nvPr/>
        </p:nvSpPr>
        <p:spPr>
          <a:xfrm>
            <a:off x="3367315" y="1640115"/>
            <a:ext cx="1059543" cy="12482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b="1" dirty="0"/>
              <a:t>13</a:t>
            </a:r>
          </a:p>
        </p:txBody>
      </p:sp>
      <p:sp>
        <p:nvSpPr>
          <p:cNvPr id="25" name="TAPA">
            <a:hlinkClick r:id="" action="ppaction://noaction">
              <a:snd r:embed="rId4" name="camera.wav"/>
            </a:hlinkClick>
            <a:extLst>
              <a:ext uri="{FF2B5EF4-FFF2-40B4-BE49-F238E27FC236}">
                <a16:creationId xmlns:a16="http://schemas.microsoft.com/office/drawing/2014/main" id="{59535C34-54CA-EF47-A8CB-44CB45F8823A}"/>
              </a:ext>
            </a:extLst>
          </p:cNvPr>
          <p:cNvSpPr/>
          <p:nvPr/>
        </p:nvSpPr>
        <p:spPr>
          <a:xfrm>
            <a:off x="4426858" y="1640115"/>
            <a:ext cx="1059543" cy="12482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b="1" dirty="0"/>
              <a:t>14</a:t>
            </a:r>
          </a:p>
        </p:txBody>
      </p:sp>
      <p:sp>
        <p:nvSpPr>
          <p:cNvPr id="26" name="TAPA">
            <a:hlinkClick r:id="" action="ppaction://noaction">
              <a:snd r:embed="rId4" name="camera.wav"/>
            </a:hlinkClick>
            <a:extLst>
              <a:ext uri="{FF2B5EF4-FFF2-40B4-BE49-F238E27FC236}">
                <a16:creationId xmlns:a16="http://schemas.microsoft.com/office/drawing/2014/main" id="{618ADEED-2EE4-6341-BF4B-303743295B93}"/>
              </a:ext>
            </a:extLst>
          </p:cNvPr>
          <p:cNvSpPr/>
          <p:nvPr/>
        </p:nvSpPr>
        <p:spPr>
          <a:xfrm>
            <a:off x="5486401" y="1640115"/>
            <a:ext cx="1059543" cy="12482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b="1" dirty="0"/>
              <a:t>15</a:t>
            </a:r>
          </a:p>
        </p:txBody>
      </p:sp>
      <p:sp>
        <p:nvSpPr>
          <p:cNvPr id="27" name="TAPA">
            <a:hlinkClick r:id="" action="ppaction://noaction">
              <a:snd r:embed="rId4" name="camera.wav"/>
            </a:hlinkClick>
            <a:extLst>
              <a:ext uri="{FF2B5EF4-FFF2-40B4-BE49-F238E27FC236}">
                <a16:creationId xmlns:a16="http://schemas.microsoft.com/office/drawing/2014/main" id="{B3E4060F-A9CC-B942-AC72-EFC4A2CBED31}"/>
              </a:ext>
            </a:extLst>
          </p:cNvPr>
          <p:cNvSpPr/>
          <p:nvPr/>
        </p:nvSpPr>
        <p:spPr>
          <a:xfrm>
            <a:off x="6545944" y="1640115"/>
            <a:ext cx="1059543" cy="12482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b="1" dirty="0"/>
              <a:t>16</a:t>
            </a:r>
          </a:p>
        </p:txBody>
      </p:sp>
      <p:sp>
        <p:nvSpPr>
          <p:cNvPr id="28" name="TAPA">
            <a:hlinkClick r:id="" action="ppaction://noaction">
              <a:snd r:embed="rId4" name="camera.wav"/>
            </a:hlinkClick>
            <a:extLst>
              <a:ext uri="{FF2B5EF4-FFF2-40B4-BE49-F238E27FC236}">
                <a16:creationId xmlns:a16="http://schemas.microsoft.com/office/drawing/2014/main" id="{DFF9B158-6C7F-9845-ACA2-82FE870FB6BB}"/>
              </a:ext>
            </a:extLst>
          </p:cNvPr>
          <p:cNvSpPr/>
          <p:nvPr/>
        </p:nvSpPr>
        <p:spPr>
          <a:xfrm>
            <a:off x="7605487" y="1640115"/>
            <a:ext cx="1059543" cy="12482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b="1" dirty="0"/>
              <a:t>17</a:t>
            </a:r>
          </a:p>
        </p:txBody>
      </p:sp>
      <p:sp>
        <p:nvSpPr>
          <p:cNvPr id="29" name="TAPA">
            <a:hlinkClick r:id="" action="ppaction://noaction">
              <a:snd r:embed="rId4" name="camera.wav"/>
            </a:hlinkClick>
            <a:extLst>
              <a:ext uri="{FF2B5EF4-FFF2-40B4-BE49-F238E27FC236}">
                <a16:creationId xmlns:a16="http://schemas.microsoft.com/office/drawing/2014/main" id="{36D4D494-5B0C-214B-8B02-5703B3B19C73}"/>
              </a:ext>
            </a:extLst>
          </p:cNvPr>
          <p:cNvSpPr/>
          <p:nvPr/>
        </p:nvSpPr>
        <p:spPr>
          <a:xfrm>
            <a:off x="8672287" y="1640114"/>
            <a:ext cx="1059543" cy="12482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b="1" dirty="0"/>
              <a:t>18</a:t>
            </a:r>
          </a:p>
        </p:txBody>
      </p:sp>
      <p:sp>
        <p:nvSpPr>
          <p:cNvPr id="30" name="TAPA">
            <a:hlinkClick r:id="" action="ppaction://noaction">
              <a:snd r:embed="rId4" name="camera.wav"/>
            </a:hlinkClick>
            <a:extLst>
              <a:ext uri="{FF2B5EF4-FFF2-40B4-BE49-F238E27FC236}">
                <a16:creationId xmlns:a16="http://schemas.microsoft.com/office/drawing/2014/main" id="{08D0FB8C-7E63-8143-A007-0F62909924ED}"/>
              </a:ext>
            </a:extLst>
          </p:cNvPr>
          <p:cNvSpPr/>
          <p:nvPr/>
        </p:nvSpPr>
        <p:spPr>
          <a:xfrm>
            <a:off x="188686" y="2888343"/>
            <a:ext cx="1059543" cy="12482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b="1" dirty="0"/>
              <a:t>19</a:t>
            </a:r>
          </a:p>
        </p:txBody>
      </p:sp>
      <p:sp>
        <p:nvSpPr>
          <p:cNvPr id="31" name="TAPA">
            <a:hlinkClick r:id="" action="ppaction://noaction">
              <a:snd r:embed="rId4" name="camera.wav"/>
            </a:hlinkClick>
            <a:extLst>
              <a:ext uri="{FF2B5EF4-FFF2-40B4-BE49-F238E27FC236}">
                <a16:creationId xmlns:a16="http://schemas.microsoft.com/office/drawing/2014/main" id="{790D17A0-8294-D240-B594-87B654D192DC}"/>
              </a:ext>
            </a:extLst>
          </p:cNvPr>
          <p:cNvSpPr/>
          <p:nvPr/>
        </p:nvSpPr>
        <p:spPr>
          <a:xfrm>
            <a:off x="1248229" y="2888343"/>
            <a:ext cx="1059543" cy="12482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b="1" dirty="0"/>
              <a:t>20</a:t>
            </a:r>
          </a:p>
        </p:txBody>
      </p:sp>
      <p:sp>
        <p:nvSpPr>
          <p:cNvPr id="32" name="TAPA">
            <a:hlinkClick r:id="" action="ppaction://noaction">
              <a:snd r:embed="rId4" name="camera.wav"/>
            </a:hlinkClick>
            <a:extLst>
              <a:ext uri="{FF2B5EF4-FFF2-40B4-BE49-F238E27FC236}">
                <a16:creationId xmlns:a16="http://schemas.microsoft.com/office/drawing/2014/main" id="{FF58A328-94A4-484E-B669-ADCC517E5144}"/>
              </a:ext>
            </a:extLst>
          </p:cNvPr>
          <p:cNvSpPr/>
          <p:nvPr/>
        </p:nvSpPr>
        <p:spPr>
          <a:xfrm>
            <a:off x="2307772" y="2888343"/>
            <a:ext cx="1059543" cy="12482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b="1" dirty="0"/>
              <a:t>21</a:t>
            </a:r>
          </a:p>
        </p:txBody>
      </p:sp>
      <p:sp>
        <p:nvSpPr>
          <p:cNvPr id="33" name="TAPA">
            <a:hlinkClick r:id="" action="ppaction://noaction">
              <a:snd r:embed="rId4" name="camera.wav"/>
            </a:hlinkClick>
            <a:extLst>
              <a:ext uri="{FF2B5EF4-FFF2-40B4-BE49-F238E27FC236}">
                <a16:creationId xmlns:a16="http://schemas.microsoft.com/office/drawing/2014/main" id="{98998BB5-CCDD-C443-B860-2C4C8A29C59C}"/>
              </a:ext>
            </a:extLst>
          </p:cNvPr>
          <p:cNvSpPr/>
          <p:nvPr/>
        </p:nvSpPr>
        <p:spPr>
          <a:xfrm>
            <a:off x="3367315" y="2888343"/>
            <a:ext cx="1059543" cy="12482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b="1" dirty="0"/>
              <a:t>22</a:t>
            </a:r>
          </a:p>
        </p:txBody>
      </p:sp>
      <p:sp>
        <p:nvSpPr>
          <p:cNvPr id="34" name="TAPA">
            <a:hlinkClick r:id="" action="ppaction://noaction">
              <a:snd r:embed="rId4" name="camera.wav"/>
            </a:hlinkClick>
            <a:extLst>
              <a:ext uri="{FF2B5EF4-FFF2-40B4-BE49-F238E27FC236}">
                <a16:creationId xmlns:a16="http://schemas.microsoft.com/office/drawing/2014/main" id="{F2C02796-0E93-214D-8961-8D7C621F6126}"/>
              </a:ext>
            </a:extLst>
          </p:cNvPr>
          <p:cNvSpPr/>
          <p:nvPr/>
        </p:nvSpPr>
        <p:spPr>
          <a:xfrm>
            <a:off x="4426858" y="2888343"/>
            <a:ext cx="1059543" cy="12482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b="1" dirty="0"/>
              <a:t>23</a:t>
            </a:r>
          </a:p>
        </p:txBody>
      </p:sp>
      <p:sp>
        <p:nvSpPr>
          <p:cNvPr id="35" name="TAPA">
            <a:hlinkClick r:id="" action="ppaction://noaction">
              <a:snd r:embed="rId4" name="camera.wav"/>
            </a:hlinkClick>
            <a:extLst>
              <a:ext uri="{FF2B5EF4-FFF2-40B4-BE49-F238E27FC236}">
                <a16:creationId xmlns:a16="http://schemas.microsoft.com/office/drawing/2014/main" id="{0BAD156D-A10F-9A41-B2CA-26DEC6736A4A}"/>
              </a:ext>
            </a:extLst>
          </p:cNvPr>
          <p:cNvSpPr/>
          <p:nvPr/>
        </p:nvSpPr>
        <p:spPr>
          <a:xfrm>
            <a:off x="5486401" y="2888343"/>
            <a:ext cx="1059543" cy="12482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b="1" dirty="0"/>
              <a:t>24</a:t>
            </a:r>
          </a:p>
        </p:txBody>
      </p:sp>
      <p:sp>
        <p:nvSpPr>
          <p:cNvPr id="36" name="TAPA">
            <a:hlinkClick r:id="" action="ppaction://noaction">
              <a:snd r:embed="rId4" name="camera.wav"/>
            </a:hlinkClick>
            <a:extLst>
              <a:ext uri="{FF2B5EF4-FFF2-40B4-BE49-F238E27FC236}">
                <a16:creationId xmlns:a16="http://schemas.microsoft.com/office/drawing/2014/main" id="{8545F55F-1EA7-7A4F-8565-42DA8F6D6CB3}"/>
              </a:ext>
            </a:extLst>
          </p:cNvPr>
          <p:cNvSpPr/>
          <p:nvPr/>
        </p:nvSpPr>
        <p:spPr>
          <a:xfrm>
            <a:off x="6545944" y="2888343"/>
            <a:ext cx="1059543" cy="12482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b="1" dirty="0"/>
              <a:t>25</a:t>
            </a:r>
          </a:p>
        </p:txBody>
      </p:sp>
      <p:sp>
        <p:nvSpPr>
          <p:cNvPr id="37" name="TAPA">
            <a:hlinkClick r:id="" action="ppaction://noaction">
              <a:snd r:embed="rId4" name="camera.wav"/>
            </a:hlinkClick>
            <a:extLst>
              <a:ext uri="{FF2B5EF4-FFF2-40B4-BE49-F238E27FC236}">
                <a16:creationId xmlns:a16="http://schemas.microsoft.com/office/drawing/2014/main" id="{2508C588-0E20-E246-AF6B-A891395F2C13}"/>
              </a:ext>
            </a:extLst>
          </p:cNvPr>
          <p:cNvSpPr/>
          <p:nvPr/>
        </p:nvSpPr>
        <p:spPr>
          <a:xfrm>
            <a:off x="7605487" y="2888343"/>
            <a:ext cx="1059543" cy="12482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b="1" dirty="0"/>
              <a:t>26</a:t>
            </a:r>
          </a:p>
        </p:txBody>
      </p:sp>
      <p:sp>
        <p:nvSpPr>
          <p:cNvPr id="38" name="TAPA">
            <a:hlinkClick r:id="" action="ppaction://noaction">
              <a:snd r:embed="rId4" name="camera.wav"/>
            </a:hlinkClick>
            <a:extLst>
              <a:ext uri="{FF2B5EF4-FFF2-40B4-BE49-F238E27FC236}">
                <a16:creationId xmlns:a16="http://schemas.microsoft.com/office/drawing/2014/main" id="{8F6CFFD4-3985-D541-A78B-096CA7674DB2}"/>
              </a:ext>
            </a:extLst>
          </p:cNvPr>
          <p:cNvSpPr/>
          <p:nvPr/>
        </p:nvSpPr>
        <p:spPr>
          <a:xfrm>
            <a:off x="8672287" y="2888342"/>
            <a:ext cx="1059543" cy="12482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b="1" dirty="0"/>
              <a:t>27</a:t>
            </a:r>
          </a:p>
        </p:txBody>
      </p:sp>
      <p:sp>
        <p:nvSpPr>
          <p:cNvPr id="39" name="TAPA">
            <a:hlinkClick r:id="" action="ppaction://noaction">
              <a:snd r:embed="rId4" name="camera.wav"/>
            </a:hlinkClick>
            <a:extLst>
              <a:ext uri="{FF2B5EF4-FFF2-40B4-BE49-F238E27FC236}">
                <a16:creationId xmlns:a16="http://schemas.microsoft.com/office/drawing/2014/main" id="{09204F64-01E0-FB46-913B-67413175DDE1}"/>
              </a:ext>
            </a:extLst>
          </p:cNvPr>
          <p:cNvSpPr/>
          <p:nvPr/>
        </p:nvSpPr>
        <p:spPr>
          <a:xfrm>
            <a:off x="188686" y="4136572"/>
            <a:ext cx="1059543" cy="12482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b="1" dirty="0"/>
              <a:t>28</a:t>
            </a:r>
          </a:p>
        </p:txBody>
      </p:sp>
      <p:sp>
        <p:nvSpPr>
          <p:cNvPr id="40" name="TAPA">
            <a:hlinkClick r:id="" action="ppaction://noaction">
              <a:snd r:embed="rId4" name="camera.wav"/>
            </a:hlinkClick>
            <a:extLst>
              <a:ext uri="{FF2B5EF4-FFF2-40B4-BE49-F238E27FC236}">
                <a16:creationId xmlns:a16="http://schemas.microsoft.com/office/drawing/2014/main" id="{9563CE45-C654-514C-84ED-8D07F12345A4}"/>
              </a:ext>
            </a:extLst>
          </p:cNvPr>
          <p:cNvSpPr/>
          <p:nvPr/>
        </p:nvSpPr>
        <p:spPr>
          <a:xfrm>
            <a:off x="1248229" y="4136572"/>
            <a:ext cx="1059543" cy="12482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b="1" dirty="0"/>
              <a:t>29</a:t>
            </a:r>
          </a:p>
        </p:txBody>
      </p:sp>
      <p:sp>
        <p:nvSpPr>
          <p:cNvPr id="41" name="TAPA">
            <a:hlinkClick r:id="" action="ppaction://noaction">
              <a:snd r:embed="rId4" name="camera.wav"/>
            </a:hlinkClick>
            <a:extLst>
              <a:ext uri="{FF2B5EF4-FFF2-40B4-BE49-F238E27FC236}">
                <a16:creationId xmlns:a16="http://schemas.microsoft.com/office/drawing/2014/main" id="{6E86FD21-F475-C24F-ADB8-17031B821DB8}"/>
              </a:ext>
            </a:extLst>
          </p:cNvPr>
          <p:cNvSpPr/>
          <p:nvPr/>
        </p:nvSpPr>
        <p:spPr>
          <a:xfrm>
            <a:off x="2307772" y="4136572"/>
            <a:ext cx="1059543" cy="12482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b="1" dirty="0"/>
              <a:t>30</a:t>
            </a:r>
          </a:p>
        </p:txBody>
      </p:sp>
      <p:sp>
        <p:nvSpPr>
          <p:cNvPr id="42" name="TAPA">
            <a:hlinkClick r:id="" action="ppaction://noaction">
              <a:snd r:embed="rId4" name="camera.wav"/>
            </a:hlinkClick>
            <a:extLst>
              <a:ext uri="{FF2B5EF4-FFF2-40B4-BE49-F238E27FC236}">
                <a16:creationId xmlns:a16="http://schemas.microsoft.com/office/drawing/2014/main" id="{1D6F5AC5-9EB5-4A4C-99EF-D83396E068FD}"/>
              </a:ext>
            </a:extLst>
          </p:cNvPr>
          <p:cNvSpPr/>
          <p:nvPr/>
        </p:nvSpPr>
        <p:spPr>
          <a:xfrm>
            <a:off x="3367315" y="4136572"/>
            <a:ext cx="1059543" cy="12482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b="1" dirty="0"/>
              <a:t>31</a:t>
            </a:r>
          </a:p>
        </p:txBody>
      </p:sp>
      <p:sp>
        <p:nvSpPr>
          <p:cNvPr id="43" name="TAPA">
            <a:hlinkClick r:id="" action="ppaction://noaction">
              <a:snd r:embed="rId4" name="camera.wav"/>
            </a:hlinkClick>
            <a:extLst>
              <a:ext uri="{FF2B5EF4-FFF2-40B4-BE49-F238E27FC236}">
                <a16:creationId xmlns:a16="http://schemas.microsoft.com/office/drawing/2014/main" id="{2E37A96D-5BAA-3D44-B17F-325140DAC37C}"/>
              </a:ext>
            </a:extLst>
          </p:cNvPr>
          <p:cNvSpPr/>
          <p:nvPr/>
        </p:nvSpPr>
        <p:spPr>
          <a:xfrm>
            <a:off x="4426858" y="4136572"/>
            <a:ext cx="1059543" cy="12482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b="1" dirty="0"/>
              <a:t>32</a:t>
            </a:r>
          </a:p>
        </p:txBody>
      </p:sp>
      <p:sp>
        <p:nvSpPr>
          <p:cNvPr id="44" name="TAPA">
            <a:hlinkClick r:id="" action="ppaction://noaction">
              <a:snd r:embed="rId4" name="camera.wav"/>
            </a:hlinkClick>
            <a:extLst>
              <a:ext uri="{FF2B5EF4-FFF2-40B4-BE49-F238E27FC236}">
                <a16:creationId xmlns:a16="http://schemas.microsoft.com/office/drawing/2014/main" id="{CD209B69-F389-C148-9847-3F3A517AB357}"/>
              </a:ext>
            </a:extLst>
          </p:cNvPr>
          <p:cNvSpPr/>
          <p:nvPr/>
        </p:nvSpPr>
        <p:spPr>
          <a:xfrm>
            <a:off x="5486401" y="4136572"/>
            <a:ext cx="1059543" cy="12482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b="1" dirty="0"/>
              <a:t>33</a:t>
            </a:r>
          </a:p>
        </p:txBody>
      </p:sp>
      <p:sp>
        <p:nvSpPr>
          <p:cNvPr id="45" name="TAPA">
            <a:hlinkClick r:id="" action="ppaction://noaction">
              <a:snd r:embed="rId4" name="camera.wav"/>
            </a:hlinkClick>
            <a:extLst>
              <a:ext uri="{FF2B5EF4-FFF2-40B4-BE49-F238E27FC236}">
                <a16:creationId xmlns:a16="http://schemas.microsoft.com/office/drawing/2014/main" id="{6E754338-D999-1148-8E2A-66EE5933635F}"/>
              </a:ext>
            </a:extLst>
          </p:cNvPr>
          <p:cNvSpPr/>
          <p:nvPr/>
        </p:nvSpPr>
        <p:spPr>
          <a:xfrm>
            <a:off x="6545944" y="4136572"/>
            <a:ext cx="1059543" cy="12482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b="1" dirty="0"/>
              <a:t>34</a:t>
            </a:r>
          </a:p>
        </p:txBody>
      </p:sp>
      <p:sp>
        <p:nvSpPr>
          <p:cNvPr id="46" name="TAPA">
            <a:hlinkClick r:id="" action="ppaction://noaction">
              <a:snd r:embed="rId4" name="camera.wav"/>
            </a:hlinkClick>
            <a:extLst>
              <a:ext uri="{FF2B5EF4-FFF2-40B4-BE49-F238E27FC236}">
                <a16:creationId xmlns:a16="http://schemas.microsoft.com/office/drawing/2014/main" id="{CE7A9199-2E72-8044-8033-DFDFFB458B13}"/>
              </a:ext>
            </a:extLst>
          </p:cNvPr>
          <p:cNvSpPr/>
          <p:nvPr/>
        </p:nvSpPr>
        <p:spPr>
          <a:xfrm>
            <a:off x="7605487" y="4136572"/>
            <a:ext cx="1059543" cy="12482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b="1" dirty="0"/>
              <a:t>35</a:t>
            </a:r>
          </a:p>
        </p:txBody>
      </p:sp>
      <p:sp>
        <p:nvSpPr>
          <p:cNvPr id="47" name="TAPA">
            <a:hlinkClick r:id="" action="ppaction://noaction">
              <a:snd r:embed="rId4" name="camera.wav"/>
            </a:hlinkClick>
            <a:extLst>
              <a:ext uri="{FF2B5EF4-FFF2-40B4-BE49-F238E27FC236}">
                <a16:creationId xmlns:a16="http://schemas.microsoft.com/office/drawing/2014/main" id="{95EF16BB-4DBA-8545-93ED-662C51B442DC}"/>
              </a:ext>
            </a:extLst>
          </p:cNvPr>
          <p:cNvSpPr/>
          <p:nvPr/>
        </p:nvSpPr>
        <p:spPr>
          <a:xfrm>
            <a:off x="8672287" y="4136571"/>
            <a:ext cx="1059543" cy="12482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b="1" dirty="0"/>
              <a:t>36</a:t>
            </a:r>
          </a:p>
        </p:txBody>
      </p:sp>
      <p:sp>
        <p:nvSpPr>
          <p:cNvPr id="48" name="TAPA">
            <a:hlinkClick r:id="" action="ppaction://noaction">
              <a:snd r:embed="rId4" name="camera.wav"/>
            </a:hlinkClick>
            <a:extLst>
              <a:ext uri="{FF2B5EF4-FFF2-40B4-BE49-F238E27FC236}">
                <a16:creationId xmlns:a16="http://schemas.microsoft.com/office/drawing/2014/main" id="{58F555C1-E987-2447-940A-36B1C7375C16}"/>
              </a:ext>
            </a:extLst>
          </p:cNvPr>
          <p:cNvSpPr/>
          <p:nvPr/>
        </p:nvSpPr>
        <p:spPr>
          <a:xfrm>
            <a:off x="188686" y="5366655"/>
            <a:ext cx="1059543" cy="12482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b="1" dirty="0"/>
              <a:t>37</a:t>
            </a:r>
          </a:p>
        </p:txBody>
      </p:sp>
      <p:sp>
        <p:nvSpPr>
          <p:cNvPr id="49" name="TAPA">
            <a:hlinkClick r:id="" action="ppaction://noaction">
              <a:snd r:embed="rId4" name="camera.wav"/>
            </a:hlinkClick>
            <a:extLst>
              <a:ext uri="{FF2B5EF4-FFF2-40B4-BE49-F238E27FC236}">
                <a16:creationId xmlns:a16="http://schemas.microsoft.com/office/drawing/2014/main" id="{B3EB4BC2-6C69-BB4D-89BF-FD172C93A878}"/>
              </a:ext>
            </a:extLst>
          </p:cNvPr>
          <p:cNvSpPr/>
          <p:nvPr/>
        </p:nvSpPr>
        <p:spPr>
          <a:xfrm>
            <a:off x="1248229" y="5366655"/>
            <a:ext cx="1059543" cy="12482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b="1" dirty="0"/>
              <a:t>38</a:t>
            </a:r>
          </a:p>
        </p:txBody>
      </p:sp>
      <p:sp>
        <p:nvSpPr>
          <p:cNvPr id="50" name="TAPA">
            <a:hlinkClick r:id="" action="ppaction://noaction">
              <a:snd r:embed="rId4" name="camera.wav"/>
            </a:hlinkClick>
            <a:extLst>
              <a:ext uri="{FF2B5EF4-FFF2-40B4-BE49-F238E27FC236}">
                <a16:creationId xmlns:a16="http://schemas.microsoft.com/office/drawing/2014/main" id="{F5D24166-6AC4-634F-84F3-DEB9902CDF83}"/>
              </a:ext>
            </a:extLst>
          </p:cNvPr>
          <p:cNvSpPr/>
          <p:nvPr/>
        </p:nvSpPr>
        <p:spPr>
          <a:xfrm>
            <a:off x="2307772" y="5366655"/>
            <a:ext cx="1059543" cy="12482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b="1" dirty="0"/>
              <a:t>39</a:t>
            </a:r>
          </a:p>
        </p:txBody>
      </p:sp>
      <p:sp>
        <p:nvSpPr>
          <p:cNvPr id="51" name="TAPA">
            <a:hlinkClick r:id="" action="ppaction://noaction">
              <a:snd r:embed="rId4" name="camera.wav"/>
            </a:hlinkClick>
            <a:extLst>
              <a:ext uri="{FF2B5EF4-FFF2-40B4-BE49-F238E27FC236}">
                <a16:creationId xmlns:a16="http://schemas.microsoft.com/office/drawing/2014/main" id="{6E5B009B-B87C-5742-B33B-3245F222C6AD}"/>
              </a:ext>
            </a:extLst>
          </p:cNvPr>
          <p:cNvSpPr/>
          <p:nvPr/>
        </p:nvSpPr>
        <p:spPr>
          <a:xfrm>
            <a:off x="3367315" y="5366655"/>
            <a:ext cx="1059543" cy="12482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b="1" dirty="0"/>
              <a:t>40</a:t>
            </a:r>
          </a:p>
        </p:txBody>
      </p:sp>
      <p:sp>
        <p:nvSpPr>
          <p:cNvPr id="52" name="TAPA">
            <a:hlinkClick r:id="" action="ppaction://noaction">
              <a:snd r:embed="rId4" name="camera.wav"/>
            </a:hlinkClick>
            <a:extLst>
              <a:ext uri="{FF2B5EF4-FFF2-40B4-BE49-F238E27FC236}">
                <a16:creationId xmlns:a16="http://schemas.microsoft.com/office/drawing/2014/main" id="{C62BC747-0D12-5B48-910A-29B23B035BD6}"/>
              </a:ext>
            </a:extLst>
          </p:cNvPr>
          <p:cNvSpPr/>
          <p:nvPr/>
        </p:nvSpPr>
        <p:spPr>
          <a:xfrm>
            <a:off x="4426858" y="5366655"/>
            <a:ext cx="1059543" cy="12482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b="1" dirty="0"/>
              <a:t>41</a:t>
            </a:r>
          </a:p>
        </p:txBody>
      </p:sp>
      <p:sp>
        <p:nvSpPr>
          <p:cNvPr id="53" name="TAPA">
            <a:hlinkClick r:id="" action="ppaction://noaction">
              <a:snd r:embed="rId4" name="camera.wav"/>
            </a:hlinkClick>
            <a:extLst>
              <a:ext uri="{FF2B5EF4-FFF2-40B4-BE49-F238E27FC236}">
                <a16:creationId xmlns:a16="http://schemas.microsoft.com/office/drawing/2014/main" id="{7C2B7681-4D3F-C848-8F20-CF6CCAF2EC3B}"/>
              </a:ext>
            </a:extLst>
          </p:cNvPr>
          <p:cNvSpPr/>
          <p:nvPr/>
        </p:nvSpPr>
        <p:spPr>
          <a:xfrm>
            <a:off x="5486401" y="5366655"/>
            <a:ext cx="1059543" cy="12482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b="1" dirty="0"/>
              <a:t>42</a:t>
            </a:r>
          </a:p>
        </p:txBody>
      </p:sp>
      <p:sp>
        <p:nvSpPr>
          <p:cNvPr id="54" name="TAPA">
            <a:hlinkClick r:id="" action="ppaction://noaction">
              <a:snd r:embed="rId4" name="camera.wav"/>
            </a:hlinkClick>
            <a:extLst>
              <a:ext uri="{FF2B5EF4-FFF2-40B4-BE49-F238E27FC236}">
                <a16:creationId xmlns:a16="http://schemas.microsoft.com/office/drawing/2014/main" id="{F292F25A-56AA-DD47-B8CC-32883AFF06E9}"/>
              </a:ext>
            </a:extLst>
          </p:cNvPr>
          <p:cNvSpPr/>
          <p:nvPr/>
        </p:nvSpPr>
        <p:spPr>
          <a:xfrm>
            <a:off x="6545944" y="5366655"/>
            <a:ext cx="1059543" cy="12482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b="1" dirty="0"/>
              <a:t>43</a:t>
            </a:r>
          </a:p>
        </p:txBody>
      </p:sp>
      <p:sp>
        <p:nvSpPr>
          <p:cNvPr id="55" name="TAPA">
            <a:hlinkClick r:id="" action="ppaction://noaction">
              <a:snd r:embed="rId4" name="camera.wav"/>
            </a:hlinkClick>
            <a:extLst>
              <a:ext uri="{FF2B5EF4-FFF2-40B4-BE49-F238E27FC236}">
                <a16:creationId xmlns:a16="http://schemas.microsoft.com/office/drawing/2014/main" id="{D7E866C7-AFDA-744B-953C-965D5D122BEF}"/>
              </a:ext>
            </a:extLst>
          </p:cNvPr>
          <p:cNvSpPr/>
          <p:nvPr/>
        </p:nvSpPr>
        <p:spPr>
          <a:xfrm>
            <a:off x="7605487" y="5366655"/>
            <a:ext cx="1059543" cy="12482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b="1" dirty="0"/>
              <a:t>44</a:t>
            </a:r>
          </a:p>
        </p:txBody>
      </p:sp>
      <p:sp>
        <p:nvSpPr>
          <p:cNvPr id="56" name="TAPA">
            <a:hlinkClick r:id="" action="ppaction://noaction">
              <a:snd r:embed="rId4" name="camera.wav"/>
            </a:hlinkClick>
            <a:extLst>
              <a:ext uri="{FF2B5EF4-FFF2-40B4-BE49-F238E27FC236}">
                <a16:creationId xmlns:a16="http://schemas.microsoft.com/office/drawing/2014/main" id="{83CE448D-0619-EF4D-A129-E5BE437AF954}"/>
              </a:ext>
            </a:extLst>
          </p:cNvPr>
          <p:cNvSpPr/>
          <p:nvPr/>
        </p:nvSpPr>
        <p:spPr>
          <a:xfrm>
            <a:off x="8672287" y="5366654"/>
            <a:ext cx="1059543" cy="12482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b="1" dirty="0"/>
              <a:t>45</a:t>
            </a:r>
          </a:p>
        </p:txBody>
      </p:sp>
      <p:sp>
        <p:nvSpPr>
          <p:cNvPr id="65" name="Estrella de 12 puntas 64">
            <a:extLst>
              <a:ext uri="{FF2B5EF4-FFF2-40B4-BE49-F238E27FC236}">
                <a16:creationId xmlns:a16="http://schemas.microsoft.com/office/drawing/2014/main" id="{587D65F9-BB92-944F-8940-68E519696582}"/>
              </a:ext>
            </a:extLst>
          </p:cNvPr>
          <p:cNvSpPr/>
          <p:nvPr/>
        </p:nvSpPr>
        <p:spPr>
          <a:xfrm>
            <a:off x="9903280" y="400957"/>
            <a:ext cx="2146219" cy="1854568"/>
          </a:xfrm>
          <a:prstGeom prst="star12">
            <a:avLst/>
          </a:prstGeom>
          <a:solidFill>
            <a:srgbClr val="FFFF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dirty="0">
                <a:solidFill>
                  <a:srgbClr val="FF2F92"/>
                </a:solidFill>
              </a:rPr>
              <a:t>Podrán voltear cuantas cartas sean  necesarias </a:t>
            </a:r>
          </a:p>
        </p:txBody>
      </p:sp>
      <p:sp>
        <p:nvSpPr>
          <p:cNvPr id="66" name="CuadroTexto 65">
            <a:extLst>
              <a:ext uri="{FF2B5EF4-FFF2-40B4-BE49-F238E27FC236}">
                <a16:creationId xmlns:a16="http://schemas.microsoft.com/office/drawing/2014/main" id="{AD78653D-092D-734B-8240-07BFBFF637C7}"/>
              </a:ext>
            </a:extLst>
          </p:cNvPr>
          <p:cNvSpPr txBox="1"/>
          <p:nvPr/>
        </p:nvSpPr>
        <p:spPr>
          <a:xfrm>
            <a:off x="9673773" y="2332563"/>
            <a:ext cx="2438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400" b="1" dirty="0"/>
              <a:t>¿Con qué números comenzarán?</a:t>
            </a:r>
          </a:p>
        </p:txBody>
      </p:sp>
      <p:sp>
        <p:nvSpPr>
          <p:cNvPr id="67" name="Elipse 66">
            <a:extLst>
              <a:ext uri="{FF2B5EF4-FFF2-40B4-BE49-F238E27FC236}">
                <a16:creationId xmlns:a16="http://schemas.microsoft.com/office/drawing/2014/main" id="{24F157C3-870C-3442-A975-29D7CBEE9210}"/>
              </a:ext>
            </a:extLst>
          </p:cNvPr>
          <p:cNvSpPr/>
          <p:nvPr/>
        </p:nvSpPr>
        <p:spPr>
          <a:xfrm>
            <a:off x="10096528" y="3676962"/>
            <a:ext cx="1580588" cy="1659499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srgbClr val="FF2F92"/>
              </a:solidFill>
            </a:endParaRPr>
          </a:p>
        </p:txBody>
      </p:sp>
      <p:sp>
        <p:nvSpPr>
          <p:cNvPr id="68" name="CuadroTexto 67">
            <a:extLst>
              <a:ext uri="{FF2B5EF4-FFF2-40B4-BE49-F238E27FC236}">
                <a16:creationId xmlns:a16="http://schemas.microsoft.com/office/drawing/2014/main" id="{4CCF7DD5-B7BE-954B-AE82-9F86BCEE1291}"/>
              </a:ext>
            </a:extLst>
          </p:cNvPr>
          <p:cNvSpPr txBox="1"/>
          <p:nvPr/>
        </p:nvSpPr>
        <p:spPr>
          <a:xfrm>
            <a:off x="10182641" y="4114354"/>
            <a:ext cx="17519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b="1" dirty="0">
                <a:solidFill>
                  <a:srgbClr val="FF2F92"/>
                </a:solidFill>
              </a:rPr>
              <a:t>Hotel </a:t>
            </a:r>
          </a:p>
          <a:p>
            <a:r>
              <a:rPr lang="es-CL" sz="1600" b="1" dirty="0">
                <a:solidFill>
                  <a:srgbClr val="FF2F92"/>
                </a:solidFill>
              </a:rPr>
              <a:t>Transylvania</a:t>
            </a:r>
            <a:r>
              <a:rPr lang="es-CL" sz="1600" dirty="0"/>
              <a:t> </a:t>
            </a:r>
          </a:p>
        </p:txBody>
      </p:sp>
      <p:sp>
        <p:nvSpPr>
          <p:cNvPr id="69" name="respuesra">
            <a:hlinkClick r:id="" action="ppaction://noaction">
              <a:snd r:embed="rId4" name="camera.wav"/>
            </a:hlinkClick>
            <a:extLst>
              <a:ext uri="{FF2B5EF4-FFF2-40B4-BE49-F238E27FC236}">
                <a16:creationId xmlns:a16="http://schemas.microsoft.com/office/drawing/2014/main" id="{0364990C-5C47-4F45-95E6-D77273FC5FE2}"/>
              </a:ext>
            </a:extLst>
          </p:cNvPr>
          <p:cNvSpPr/>
          <p:nvPr/>
        </p:nvSpPr>
        <p:spPr>
          <a:xfrm>
            <a:off x="10096528" y="3676961"/>
            <a:ext cx="1580588" cy="165949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6600" dirty="0">
                <a:solidFill>
                  <a:srgbClr val="FF2F92"/>
                </a:solidFill>
              </a:rPr>
              <a:t>R</a:t>
            </a:r>
          </a:p>
        </p:txBody>
      </p:sp>
      <p:pic>
        <p:nvPicPr>
          <p:cNvPr id="70" name="Picture 4" descr="40+ Más Popular Flecha Gif - Animalart House">
            <a:hlinkClick r:id="" action="ppaction://hlinkshowjump?jump=nextslide">
              <a:snd r:embed="rId5" name="click.wav"/>
            </a:hlinkClick>
            <a:extLst>
              <a:ext uri="{FF2B5EF4-FFF2-40B4-BE49-F238E27FC236}">
                <a16:creationId xmlns:a16="http://schemas.microsoft.com/office/drawing/2014/main" id="{9DAF1876-0F90-6A40-90F1-AE7E71E64B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77" r="27845" b="17592"/>
          <a:stretch/>
        </p:blipFill>
        <p:spPr bwMode="auto">
          <a:xfrm rot="16200000">
            <a:off x="10100297" y="5378395"/>
            <a:ext cx="1184223" cy="205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37095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224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5" fill="hold">
                      <p:stCondLst>
                        <p:cond delay="0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30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1" fill="hold">
                      <p:stCondLst>
                        <p:cond delay="0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248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9" fill="hold">
                      <p:stCondLst>
                        <p:cond delay="0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254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5" fill="hold">
                      <p:stCondLst>
                        <p:cond delay="0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260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1" fill="hold">
                      <p:stCondLst>
                        <p:cond delay="0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>
                      <p:stCondLst>
                        <p:cond delay="0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272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3" fill="hold">
                      <p:stCondLst>
                        <p:cond delay="0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6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6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Picture 4" descr="Fondos de escritorio para Halloween - Skarlett Costura">
            <a:extLst>
              <a:ext uri="{FF2B5EF4-FFF2-40B4-BE49-F238E27FC236}">
                <a16:creationId xmlns:a16="http://schemas.microsoft.com/office/drawing/2014/main" id="{0022FEA6-F139-DF4D-ADD5-6D396F276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Picture 4" descr="Ver Gravity Falls temporada 1 episodio 3 en streaming | BetaSeries.com">
            <a:extLst>
              <a:ext uri="{FF2B5EF4-FFF2-40B4-BE49-F238E27FC236}">
                <a16:creationId xmlns:a16="http://schemas.microsoft.com/office/drawing/2014/main" id="{4AA3F8C6-FC86-7043-AB7F-F5002C1EDC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57" y="391886"/>
            <a:ext cx="9543144" cy="6222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TAPA">
            <a:hlinkClick r:id="" action="ppaction://noaction">
              <a:snd r:embed="rId4" name="camera.wav"/>
            </a:hlinkClick>
            <a:extLst>
              <a:ext uri="{FF2B5EF4-FFF2-40B4-BE49-F238E27FC236}">
                <a16:creationId xmlns:a16="http://schemas.microsoft.com/office/drawing/2014/main" id="{7EFB0134-FFAC-8543-BEE6-F45134452629}"/>
              </a:ext>
            </a:extLst>
          </p:cNvPr>
          <p:cNvSpPr/>
          <p:nvPr/>
        </p:nvSpPr>
        <p:spPr>
          <a:xfrm>
            <a:off x="188686" y="391886"/>
            <a:ext cx="1059543" cy="124822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b="1" dirty="0">
                <a:solidFill>
                  <a:srgbClr val="002060"/>
                </a:solidFill>
              </a:rPr>
              <a:t>1</a:t>
            </a:r>
          </a:p>
        </p:txBody>
      </p:sp>
      <p:sp>
        <p:nvSpPr>
          <p:cNvPr id="51" name="TAPA">
            <a:hlinkClick r:id="" action="ppaction://noaction">
              <a:snd r:embed="rId4" name="camera.wav"/>
            </a:hlinkClick>
            <a:extLst>
              <a:ext uri="{FF2B5EF4-FFF2-40B4-BE49-F238E27FC236}">
                <a16:creationId xmlns:a16="http://schemas.microsoft.com/office/drawing/2014/main" id="{D72CD9DD-8AE4-DA40-BC7C-E4493DFE9533}"/>
              </a:ext>
            </a:extLst>
          </p:cNvPr>
          <p:cNvSpPr/>
          <p:nvPr/>
        </p:nvSpPr>
        <p:spPr>
          <a:xfrm>
            <a:off x="1248229" y="391886"/>
            <a:ext cx="1059543" cy="124822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b="1" dirty="0">
                <a:solidFill>
                  <a:srgbClr val="002060"/>
                </a:solidFill>
              </a:rPr>
              <a:t>2</a:t>
            </a:r>
          </a:p>
        </p:txBody>
      </p:sp>
      <p:sp>
        <p:nvSpPr>
          <p:cNvPr id="52" name="TAPA">
            <a:hlinkClick r:id="" action="ppaction://noaction">
              <a:snd r:embed="rId4" name="camera.wav"/>
            </a:hlinkClick>
            <a:extLst>
              <a:ext uri="{FF2B5EF4-FFF2-40B4-BE49-F238E27FC236}">
                <a16:creationId xmlns:a16="http://schemas.microsoft.com/office/drawing/2014/main" id="{6373C47E-FCC2-1F43-A93C-ADADC6A6E2F3}"/>
              </a:ext>
            </a:extLst>
          </p:cNvPr>
          <p:cNvSpPr/>
          <p:nvPr/>
        </p:nvSpPr>
        <p:spPr>
          <a:xfrm>
            <a:off x="2307772" y="391886"/>
            <a:ext cx="1059543" cy="124822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b="1" dirty="0">
                <a:solidFill>
                  <a:srgbClr val="002060"/>
                </a:solidFill>
              </a:rPr>
              <a:t>3</a:t>
            </a:r>
          </a:p>
        </p:txBody>
      </p:sp>
      <p:sp>
        <p:nvSpPr>
          <p:cNvPr id="53" name="TAPA">
            <a:hlinkClick r:id="" action="ppaction://noaction">
              <a:snd r:embed="rId4" name="camera.wav"/>
            </a:hlinkClick>
            <a:extLst>
              <a:ext uri="{FF2B5EF4-FFF2-40B4-BE49-F238E27FC236}">
                <a16:creationId xmlns:a16="http://schemas.microsoft.com/office/drawing/2014/main" id="{F1812F6A-6641-D440-9933-5634DD97D07D}"/>
              </a:ext>
            </a:extLst>
          </p:cNvPr>
          <p:cNvSpPr/>
          <p:nvPr/>
        </p:nvSpPr>
        <p:spPr>
          <a:xfrm>
            <a:off x="3367315" y="391886"/>
            <a:ext cx="1059543" cy="124822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b="1" dirty="0">
                <a:solidFill>
                  <a:srgbClr val="002060"/>
                </a:solidFill>
              </a:rPr>
              <a:t>4</a:t>
            </a:r>
          </a:p>
        </p:txBody>
      </p:sp>
      <p:sp>
        <p:nvSpPr>
          <p:cNvPr id="54" name="TAPA">
            <a:hlinkClick r:id="" action="ppaction://noaction">
              <a:snd r:embed="rId4" name="camera.wav"/>
            </a:hlinkClick>
            <a:extLst>
              <a:ext uri="{FF2B5EF4-FFF2-40B4-BE49-F238E27FC236}">
                <a16:creationId xmlns:a16="http://schemas.microsoft.com/office/drawing/2014/main" id="{91A12931-10EE-5543-B094-E89CFE5C86A7}"/>
              </a:ext>
            </a:extLst>
          </p:cNvPr>
          <p:cNvSpPr/>
          <p:nvPr/>
        </p:nvSpPr>
        <p:spPr>
          <a:xfrm>
            <a:off x="4426858" y="391886"/>
            <a:ext cx="1059543" cy="124822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b="1" dirty="0">
                <a:solidFill>
                  <a:srgbClr val="002060"/>
                </a:solidFill>
              </a:rPr>
              <a:t>5</a:t>
            </a:r>
          </a:p>
        </p:txBody>
      </p:sp>
      <p:sp>
        <p:nvSpPr>
          <p:cNvPr id="55" name="TAPA">
            <a:hlinkClick r:id="" action="ppaction://noaction">
              <a:snd r:embed="rId4" name="camera.wav"/>
            </a:hlinkClick>
            <a:extLst>
              <a:ext uri="{FF2B5EF4-FFF2-40B4-BE49-F238E27FC236}">
                <a16:creationId xmlns:a16="http://schemas.microsoft.com/office/drawing/2014/main" id="{5C79DE33-C769-BD49-8E4F-F95EA4368F4F}"/>
              </a:ext>
            </a:extLst>
          </p:cNvPr>
          <p:cNvSpPr/>
          <p:nvPr/>
        </p:nvSpPr>
        <p:spPr>
          <a:xfrm>
            <a:off x="5486401" y="391886"/>
            <a:ext cx="1059543" cy="124822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b="1" dirty="0">
                <a:solidFill>
                  <a:srgbClr val="002060"/>
                </a:solidFill>
              </a:rPr>
              <a:t>6</a:t>
            </a:r>
          </a:p>
        </p:txBody>
      </p:sp>
      <p:sp>
        <p:nvSpPr>
          <p:cNvPr id="56" name="TAPA">
            <a:hlinkClick r:id="" action="ppaction://noaction">
              <a:snd r:embed="rId4" name="camera.wav"/>
            </a:hlinkClick>
            <a:extLst>
              <a:ext uri="{FF2B5EF4-FFF2-40B4-BE49-F238E27FC236}">
                <a16:creationId xmlns:a16="http://schemas.microsoft.com/office/drawing/2014/main" id="{FE123521-F2F4-7A4A-996D-54D9265D82AC}"/>
              </a:ext>
            </a:extLst>
          </p:cNvPr>
          <p:cNvSpPr/>
          <p:nvPr/>
        </p:nvSpPr>
        <p:spPr>
          <a:xfrm>
            <a:off x="6545944" y="391886"/>
            <a:ext cx="1059543" cy="124822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b="1" dirty="0">
                <a:solidFill>
                  <a:srgbClr val="002060"/>
                </a:solidFill>
              </a:rPr>
              <a:t>7</a:t>
            </a:r>
          </a:p>
        </p:txBody>
      </p:sp>
      <p:sp>
        <p:nvSpPr>
          <p:cNvPr id="57" name="TAPA">
            <a:hlinkClick r:id="" action="ppaction://noaction">
              <a:snd r:embed="rId4" name="camera.wav"/>
            </a:hlinkClick>
            <a:extLst>
              <a:ext uri="{FF2B5EF4-FFF2-40B4-BE49-F238E27FC236}">
                <a16:creationId xmlns:a16="http://schemas.microsoft.com/office/drawing/2014/main" id="{BF8E4180-7B6E-A043-BA7F-97E9555C5F20}"/>
              </a:ext>
            </a:extLst>
          </p:cNvPr>
          <p:cNvSpPr/>
          <p:nvPr/>
        </p:nvSpPr>
        <p:spPr>
          <a:xfrm>
            <a:off x="7605487" y="391886"/>
            <a:ext cx="1059543" cy="124822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b="1" dirty="0">
                <a:solidFill>
                  <a:srgbClr val="002060"/>
                </a:solidFill>
              </a:rPr>
              <a:t>8</a:t>
            </a:r>
          </a:p>
        </p:txBody>
      </p:sp>
      <p:sp>
        <p:nvSpPr>
          <p:cNvPr id="58" name="TAPA">
            <a:hlinkClick r:id="" action="ppaction://noaction">
              <a:snd r:embed="rId4" name="camera.wav"/>
            </a:hlinkClick>
            <a:extLst>
              <a:ext uri="{FF2B5EF4-FFF2-40B4-BE49-F238E27FC236}">
                <a16:creationId xmlns:a16="http://schemas.microsoft.com/office/drawing/2014/main" id="{8048BECA-2F92-C94B-8CDF-20E2E3F8CA11}"/>
              </a:ext>
            </a:extLst>
          </p:cNvPr>
          <p:cNvSpPr/>
          <p:nvPr/>
        </p:nvSpPr>
        <p:spPr>
          <a:xfrm>
            <a:off x="8672287" y="400957"/>
            <a:ext cx="1059543" cy="124822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b="1" dirty="0">
                <a:solidFill>
                  <a:srgbClr val="002060"/>
                </a:solidFill>
              </a:rPr>
              <a:t>9</a:t>
            </a:r>
          </a:p>
        </p:txBody>
      </p:sp>
      <p:sp>
        <p:nvSpPr>
          <p:cNvPr id="59" name="TAPA">
            <a:hlinkClick r:id="" action="ppaction://noaction">
              <a:snd r:embed="rId4" name="camera.wav"/>
            </a:hlinkClick>
            <a:extLst>
              <a:ext uri="{FF2B5EF4-FFF2-40B4-BE49-F238E27FC236}">
                <a16:creationId xmlns:a16="http://schemas.microsoft.com/office/drawing/2014/main" id="{34C76B0F-9E68-B045-BC33-AE8F1479906B}"/>
              </a:ext>
            </a:extLst>
          </p:cNvPr>
          <p:cNvSpPr/>
          <p:nvPr/>
        </p:nvSpPr>
        <p:spPr>
          <a:xfrm>
            <a:off x="188686" y="1640115"/>
            <a:ext cx="1059543" cy="124822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b="1" dirty="0">
                <a:solidFill>
                  <a:srgbClr val="002060"/>
                </a:solidFill>
              </a:rPr>
              <a:t>10</a:t>
            </a:r>
          </a:p>
        </p:txBody>
      </p:sp>
      <p:sp>
        <p:nvSpPr>
          <p:cNvPr id="60" name="TAPA">
            <a:hlinkClick r:id="" action="ppaction://noaction">
              <a:snd r:embed="rId4" name="camera.wav"/>
            </a:hlinkClick>
            <a:extLst>
              <a:ext uri="{FF2B5EF4-FFF2-40B4-BE49-F238E27FC236}">
                <a16:creationId xmlns:a16="http://schemas.microsoft.com/office/drawing/2014/main" id="{669AB731-87ED-E94F-A67A-6ACA836C3755}"/>
              </a:ext>
            </a:extLst>
          </p:cNvPr>
          <p:cNvSpPr/>
          <p:nvPr/>
        </p:nvSpPr>
        <p:spPr>
          <a:xfrm>
            <a:off x="1248229" y="1640115"/>
            <a:ext cx="1059543" cy="124822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b="1" dirty="0">
                <a:solidFill>
                  <a:srgbClr val="002060"/>
                </a:solidFill>
              </a:rPr>
              <a:t>11</a:t>
            </a:r>
          </a:p>
        </p:txBody>
      </p:sp>
      <p:sp>
        <p:nvSpPr>
          <p:cNvPr id="61" name="TAPA">
            <a:hlinkClick r:id="" action="ppaction://noaction">
              <a:snd r:embed="rId4" name="camera.wav"/>
            </a:hlinkClick>
            <a:extLst>
              <a:ext uri="{FF2B5EF4-FFF2-40B4-BE49-F238E27FC236}">
                <a16:creationId xmlns:a16="http://schemas.microsoft.com/office/drawing/2014/main" id="{0DAF5BF8-DFA4-F547-81E3-1B5F8F32C834}"/>
              </a:ext>
            </a:extLst>
          </p:cNvPr>
          <p:cNvSpPr/>
          <p:nvPr/>
        </p:nvSpPr>
        <p:spPr>
          <a:xfrm>
            <a:off x="2307772" y="1640115"/>
            <a:ext cx="1059543" cy="124822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b="1" dirty="0">
                <a:solidFill>
                  <a:srgbClr val="002060"/>
                </a:solidFill>
              </a:rPr>
              <a:t>12</a:t>
            </a:r>
          </a:p>
        </p:txBody>
      </p:sp>
      <p:sp>
        <p:nvSpPr>
          <p:cNvPr id="62" name="TAPA">
            <a:hlinkClick r:id="" action="ppaction://noaction">
              <a:snd r:embed="rId4" name="camera.wav"/>
            </a:hlinkClick>
            <a:extLst>
              <a:ext uri="{FF2B5EF4-FFF2-40B4-BE49-F238E27FC236}">
                <a16:creationId xmlns:a16="http://schemas.microsoft.com/office/drawing/2014/main" id="{663D5CAA-8248-C54C-A106-2A74EB39E0F1}"/>
              </a:ext>
            </a:extLst>
          </p:cNvPr>
          <p:cNvSpPr/>
          <p:nvPr/>
        </p:nvSpPr>
        <p:spPr>
          <a:xfrm>
            <a:off x="3367315" y="1640115"/>
            <a:ext cx="1059543" cy="124822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b="1" dirty="0">
                <a:solidFill>
                  <a:srgbClr val="002060"/>
                </a:solidFill>
              </a:rPr>
              <a:t>13</a:t>
            </a:r>
          </a:p>
        </p:txBody>
      </p:sp>
      <p:sp>
        <p:nvSpPr>
          <p:cNvPr id="63" name="TAPA">
            <a:hlinkClick r:id="" action="ppaction://noaction">
              <a:snd r:embed="rId4" name="camera.wav"/>
            </a:hlinkClick>
            <a:extLst>
              <a:ext uri="{FF2B5EF4-FFF2-40B4-BE49-F238E27FC236}">
                <a16:creationId xmlns:a16="http://schemas.microsoft.com/office/drawing/2014/main" id="{07E0FF3F-C2E9-AC4D-9C0B-E9212EBA6BD1}"/>
              </a:ext>
            </a:extLst>
          </p:cNvPr>
          <p:cNvSpPr/>
          <p:nvPr/>
        </p:nvSpPr>
        <p:spPr>
          <a:xfrm>
            <a:off x="4426858" y="1640115"/>
            <a:ext cx="1059543" cy="124822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b="1" dirty="0">
                <a:solidFill>
                  <a:srgbClr val="002060"/>
                </a:solidFill>
              </a:rPr>
              <a:t>14</a:t>
            </a:r>
          </a:p>
        </p:txBody>
      </p:sp>
      <p:sp>
        <p:nvSpPr>
          <p:cNvPr id="64" name="TAPA">
            <a:hlinkClick r:id="" action="ppaction://noaction">
              <a:snd r:embed="rId4" name="camera.wav"/>
            </a:hlinkClick>
            <a:extLst>
              <a:ext uri="{FF2B5EF4-FFF2-40B4-BE49-F238E27FC236}">
                <a16:creationId xmlns:a16="http://schemas.microsoft.com/office/drawing/2014/main" id="{4E19C8B7-E5AE-DC4B-BB58-1DC03982273F}"/>
              </a:ext>
            </a:extLst>
          </p:cNvPr>
          <p:cNvSpPr/>
          <p:nvPr/>
        </p:nvSpPr>
        <p:spPr>
          <a:xfrm>
            <a:off x="5486401" y="1640115"/>
            <a:ext cx="1059543" cy="124822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b="1" dirty="0">
                <a:solidFill>
                  <a:srgbClr val="002060"/>
                </a:solidFill>
              </a:rPr>
              <a:t>15</a:t>
            </a:r>
          </a:p>
        </p:txBody>
      </p:sp>
      <p:sp>
        <p:nvSpPr>
          <p:cNvPr id="65" name="TAPA">
            <a:hlinkClick r:id="" action="ppaction://noaction">
              <a:snd r:embed="rId4" name="camera.wav"/>
            </a:hlinkClick>
            <a:extLst>
              <a:ext uri="{FF2B5EF4-FFF2-40B4-BE49-F238E27FC236}">
                <a16:creationId xmlns:a16="http://schemas.microsoft.com/office/drawing/2014/main" id="{22BD4DE8-7F27-FC47-B36E-7A5E7D797F62}"/>
              </a:ext>
            </a:extLst>
          </p:cNvPr>
          <p:cNvSpPr/>
          <p:nvPr/>
        </p:nvSpPr>
        <p:spPr>
          <a:xfrm>
            <a:off x="6545944" y="1640115"/>
            <a:ext cx="1059543" cy="124822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b="1" dirty="0">
                <a:solidFill>
                  <a:srgbClr val="002060"/>
                </a:solidFill>
              </a:rPr>
              <a:t>16</a:t>
            </a:r>
          </a:p>
        </p:txBody>
      </p:sp>
      <p:sp>
        <p:nvSpPr>
          <p:cNvPr id="66" name="TAPA">
            <a:hlinkClick r:id="" action="ppaction://noaction">
              <a:snd r:embed="rId4" name="camera.wav"/>
            </a:hlinkClick>
            <a:extLst>
              <a:ext uri="{FF2B5EF4-FFF2-40B4-BE49-F238E27FC236}">
                <a16:creationId xmlns:a16="http://schemas.microsoft.com/office/drawing/2014/main" id="{C48056BC-B489-374E-9CBB-AE69DE14A3EC}"/>
              </a:ext>
            </a:extLst>
          </p:cNvPr>
          <p:cNvSpPr/>
          <p:nvPr/>
        </p:nvSpPr>
        <p:spPr>
          <a:xfrm>
            <a:off x="7605487" y="1640115"/>
            <a:ext cx="1059543" cy="124822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b="1" dirty="0">
                <a:solidFill>
                  <a:srgbClr val="002060"/>
                </a:solidFill>
              </a:rPr>
              <a:t>17</a:t>
            </a:r>
          </a:p>
        </p:txBody>
      </p:sp>
      <p:sp>
        <p:nvSpPr>
          <p:cNvPr id="67" name="TAPA">
            <a:hlinkClick r:id="" action="ppaction://noaction">
              <a:snd r:embed="rId4" name="camera.wav"/>
            </a:hlinkClick>
            <a:extLst>
              <a:ext uri="{FF2B5EF4-FFF2-40B4-BE49-F238E27FC236}">
                <a16:creationId xmlns:a16="http://schemas.microsoft.com/office/drawing/2014/main" id="{3F6D719B-BA3C-1D46-B19C-CE9D05A0C69B}"/>
              </a:ext>
            </a:extLst>
          </p:cNvPr>
          <p:cNvSpPr/>
          <p:nvPr/>
        </p:nvSpPr>
        <p:spPr>
          <a:xfrm>
            <a:off x="8672287" y="1640114"/>
            <a:ext cx="1059543" cy="124822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b="1" dirty="0">
                <a:solidFill>
                  <a:srgbClr val="002060"/>
                </a:solidFill>
              </a:rPr>
              <a:t>18</a:t>
            </a:r>
          </a:p>
        </p:txBody>
      </p:sp>
      <p:sp>
        <p:nvSpPr>
          <p:cNvPr id="68" name="TAPA">
            <a:hlinkClick r:id="" action="ppaction://noaction">
              <a:snd r:embed="rId4" name="camera.wav"/>
            </a:hlinkClick>
            <a:extLst>
              <a:ext uri="{FF2B5EF4-FFF2-40B4-BE49-F238E27FC236}">
                <a16:creationId xmlns:a16="http://schemas.microsoft.com/office/drawing/2014/main" id="{C9B13BE2-766B-AD4F-8B0B-0A9920BD3298}"/>
              </a:ext>
            </a:extLst>
          </p:cNvPr>
          <p:cNvSpPr/>
          <p:nvPr/>
        </p:nvSpPr>
        <p:spPr>
          <a:xfrm>
            <a:off x="188686" y="2888343"/>
            <a:ext cx="1059543" cy="124822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b="1" dirty="0">
                <a:solidFill>
                  <a:srgbClr val="002060"/>
                </a:solidFill>
              </a:rPr>
              <a:t>19</a:t>
            </a:r>
          </a:p>
        </p:txBody>
      </p:sp>
      <p:sp>
        <p:nvSpPr>
          <p:cNvPr id="69" name="TAPA">
            <a:hlinkClick r:id="" action="ppaction://noaction">
              <a:snd r:embed="rId4" name="camera.wav"/>
            </a:hlinkClick>
            <a:extLst>
              <a:ext uri="{FF2B5EF4-FFF2-40B4-BE49-F238E27FC236}">
                <a16:creationId xmlns:a16="http://schemas.microsoft.com/office/drawing/2014/main" id="{A8685018-A546-2D42-A389-968A7DE1F4BD}"/>
              </a:ext>
            </a:extLst>
          </p:cNvPr>
          <p:cNvSpPr/>
          <p:nvPr/>
        </p:nvSpPr>
        <p:spPr>
          <a:xfrm>
            <a:off x="1248229" y="2888343"/>
            <a:ext cx="1059543" cy="124822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b="1" dirty="0">
                <a:solidFill>
                  <a:srgbClr val="002060"/>
                </a:solidFill>
              </a:rPr>
              <a:t>20</a:t>
            </a:r>
          </a:p>
        </p:txBody>
      </p:sp>
      <p:sp>
        <p:nvSpPr>
          <p:cNvPr id="70" name="TAPA">
            <a:hlinkClick r:id="" action="ppaction://noaction">
              <a:snd r:embed="rId4" name="camera.wav"/>
            </a:hlinkClick>
            <a:extLst>
              <a:ext uri="{FF2B5EF4-FFF2-40B4-BE49-F238E27FC236}">
                <a16:creationId xmlns:a16="http://schemas.microsoft.com/office/drawing/2014/main" id="{AAF215A1-7CCE-554A-A4D6-7D80C2C49BF0}"/>
              </a:ext>
            </a:extLst>
          </p:cNvPr>
          <p:cNvSpPr/>
          <p:nvPr/>
        </p:nvSpPr>
        <p:spPr>
          <a:xfrm>
            <a:off x="2307772" y="2888343"/>
            <a:ext cx="1059543" cy="124822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b="1" dirty="0">
                <a:solidFill>
                  <a:srgbClr val="002060"/>
                </a:solidFill>
              </a:rPr>
              <a:t>21</a:t>
            </a:r>
          </a:p>
        </p:txBody>
      </p:sp>
      <p:sp>
        <p:nvSpPr>
          <p:cNvPr id="71" name="TAPA">
            <a:hlinkClick r:id="" action="ppaction://noaction">
              <a:snd r:embed="rId4" name="camera.wav"/>
            </a:hlinkClick>
            <a:extLst>
              <a:ext uri="{FF2B5EF4-FFF2-40B4-BE49-F238E27FC236}">
                <a16:creationId xmlns:a16="http://schemas.microsoft.com/office/drawing/2014/main" id="{03BE49C0-5D76-DE4A-AF9A-4E1729F7AA44}"/>
              </a:ext>
            </a:extLst>
          </p:cNvPr>
          <p:cNvSpPr/>
          <p:nvPr/>
        </p:nvSpPr>
        <p:spPr>
          <a:xfrm>
            <a:off x="3367315" y="2888343"/>
            <a:ext cx="1059543" cy="124822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b="1" dirty="0">
                <a:solidFill>
                  <a:srgbClr val="002060"/>
                </a:solidFill>
              </a:rPr>
              <a:t>22</a:t>
            </a:r>
          </a:p>
        </p:txBody>
      </p:sp>
      <p:sp>
        <p:nvSpPr>
          <p:cNvPr id="72" name="TAPA">
            <a:hlinkClick r:id="" action="ppaction://noaction">
              <a:snd r:embed="rId4" name="camera.wav"/>
            </a:hlinkClick>
            <a:extLst>
              <a:ext uri="{FF2B5EF4-FFF2-40B4-BE49-F238E27FC236}">
                <a16:creationId xmlns:a16="http://schemas.microsoft.com/office/drawing/2014/main" id="{CCAF74C6-9BCB-F04D-AAE3-BB26F9ED8F14}"/>
              </a:ext>
            </a:extLst>
          </p:cNvPr>
          <p:cNvSpPr/>
          <p:nvPr/>
        </p:nvSpPr>
        <p:spPr>
          <a:xfrm>
            <a:off x="4426858" y="2888343"/>
            <a:ext cx="1059543" cy="124822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b="1" dirty="0">
                <a:solidFill>
                  <a:srgbClr val="002060"/>
                </a:solidFill>
              </a:rPr>
              <a:t>23</a:t>
            </a:r>
          </a:p>
        </p:txBody>
      </p:sp>
      <p:sp>
        <p:nvSpPr>
          <p:cNvPr id="73" name="TAPA">
            <a:hlinkClick r:id="" action="ppaction://noaction">
              <a:snd r:embed="rId4" name="camera.wav"/>
            </a:hlinkClick>
            <a:extLst>
              <a:ext uri="{FF2B5EF4-FFF2-40B4-BE49-F238E27FC236}">
                <a16:creationId xmlns:a16="http://schemas.microsoft.com/office/drawing/2014/main" id="{EC70FB9A-9953-4B46-B536-480A1137BEFD}"/>
              </a:ext>
            </a:extLst>
          </p:cNvPr>
          <p:cNvSpPr/>
          <p:nvPr/>
        </p:nvSpPr>
        <p:spPr>
          <a:xfrm>
            <a:off x="5486401" y="2888343"/>
            <a:ext cx="1059543" cy="124822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b="1" dirty="0">
                <a:solidFill>
                  <a:srgbClr val="002060"/>
                </a:solidFill>
              </a:rPr>
              <a:t>24</a:t>
            </a:r>
          </a:p>
        </p:txBody>
      </p:sp>
      <p:sp>
        <p:nvSpPr>
          <p:cNvPr id="74" name="TAPA">
            <a:hlinkClick r:id="" action="ppaction://noaction">
              <a:snd r:embed="rId4" name="camera.wav"/>
            </a:hlinkClick>
            <a:extLst>
              <a:ext uri="{FF2B5EF4-FFF2-40B4-BE49-F238E27FC236}">
                <a16:creationId xmlns:a16="http://schemas.microsoft.com/office/drawing/2014/main" id="{A1BEFB99-0678-7446-A91E-4D77D4818B4F}"/>
              </a:ext>
            </a:extLst>
          </p:cNvPr>
          <p:cNvSpPr/>
          <p:nvPr/>
        </p:nvSpPr>
        <p:spPr>
          <a:xfrm>
            <a:off x="6545944" y="2888343"/>
            <a:ext cx="1059543" cy="124822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b="1" dirty="0">
                <a:solidFill>
                  <a:srgbClr val="002060"/>
                </a:solidFill>
              </a:rPr>
              <a:t>25</a:t>
            </a:r>
          </a:p>
        </p:txBody>
      </p:sp>
      <p:sp>
        <p:nvSpPr>
          <p:cNvPr id="75" name="TAPA">
            <a:hlinkClick r:id="" action="ppaction://noaction">
              <a:snd r:embed="rId4" name="camera.wav"/>
            </a:hlinkClick>
            <a:extLst>
              <a:ext uri="{FF2B5EF4-FFF2-40B4-BE49-F238E27FC236}">
                <a16:creationId xmlns:a16="http://schemas.microsoft.com/office/drawing/2014/main" id="{CD8E246B-5B31-CE4A-AE40-DF53A66575E7}"/>
              </a:ext>
            </a:extLst>
          </p:cNvPr>
          <p:cNvSpPr/>
          <p:nvPr/>
        </p:nvSpPr>
        <p:spPr>
          <a:xfrm>
            <a:off x="7605487" y="2888343"/>
            <a:ext cx="1059543" cy="124822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b="1" dirty="0">
                <a:solidFill>
                  <a:srgbClr val="002060"/>
                </a:solidFill>
              </a:rPr>
              <a:t>26</a:t>
            </a:r>
          </a:p>
        </p:txBody>
      </p:sp>
      <p:sp>
        <p:nvSpPr>
          <p:cNvPr id="76" name="TAPA">
            <a:hlinkClick r:id="" action="ppaction://noaction">
              <a:snd r:embed="rId4" name="camera.wav"/>
            </a:hlinkClick>
            <a:extLst>
              <a:ext uri="{FF2B5EF4-FFF2-40B4-BE49-F238E27FC236}">
                <a16:creationId xmlns:a16="http://schemas.microsoft.com/office/drawing/2014/main" id="{4E7BC595-2A19-6546-9903-41BB7EACF412}"/>
              </a:ext>
            </a:extLst>
          </p:cNvPr>
          <p:cNvSpPr/>
          <p:nvPr/>
        </p:nvSpPr>
        <p:spPr>
          <a:xfrm>
            <a:off x="8672287" y="2888342"/>
            <a:ext cx="1059543" cy="124822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b="1" dirty="0">
                <a:solidFill>
                  <a:srgbClr val="002060"/>
                </a:solidFill>
              </a:rPr>
              <a:t>27</a:t>
            </a:r>
          </a:p>
        </p:txBody>
      </p:sp>
      <p:sp>
        <p:nvSpPr>
          <p:cNvPr id="77" name="TAPA">
            <a:hlinkClick r:id="" action="ppaction://noaction">
              <a:snd r:embed="rId4" name="camera.wav"/>
            </a:hlinkClick>
            <a:extLst>
              <a:ext uri="{FF2B5EF4-FFF2-40B4-BE49-F238E27FC236}">
                <a16:creationId xmlns:a16="http://schemas.microsoft.com/office/drawing/2014/main" id="{B4DC1C79-6427-E644-9919-326EF0AF18B8}"/>
              </a:ext>
            </a:extLst>
          </p:cNvPr>
          <p:cNvSpPr/>
          <p:nvPr/>
        </p:nvSpPr>
        <p:spPr>
          <a:xfrm>
            <a:off x="188686" y="4136572"/>
            <a:ext cx="1059543" cy="124822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b="1" dirty="0">
                <a:solidFill>
                  <a:srgbClr val="002060"/>
                </a:solidFill>
              </a:rPr>
              <a:t>28</a:t>
            </a:r>
          </a:p>
        </p:txBody>
      </p:sp>
      <p:sp>
        <p:nvSpPr>
          <p:cNvPr id="78" name="TAPA">
            <a:hlinkClick r:id="" action="ppaction://noaction">
              <a:snd r:embed="rId4" name="camera.wav"/>
            </a:hlinkClick>
            <a:extLst>
              <a:ext uri="{FF2B5EF4-FFF2-40B4-BE49-F238E27FC236}">
                <a16:creationId xmlns:a16="http://schemas.microsoft.com/office/drawing/2014/main" id="{94B5E176-E9C0-0049-881F-A9BDECAD2116}"/>
              </a:ext>
            </a:extLst>
          </p:cNvPr>
          <p:cNvSpPr/>
          <p:nvPr/>
        </p:nvSpPr>
        <p:spPr>
          <a:xfrm>
            <a:off x="1248229" y="4136572"/>
            <a:ext cx="1059543" cy="124822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b="1" dirty="0">
                <a:solidFill>
                  <a:srgbClr val="002060"/>
                </a:solidFill>
              </a:rPr>
              <a:t>29</a:t>
            </a:r>
          </a:p>
        </p:txBody>
      </p:sp>
      <p:sp>
        <p:nvSpPr>
          <p:cNvPr id="79" name="TAPA">
            <a:hlinkClick r:id="" action="ppaction://noaction">
              <a:snd r:embed="rId4" name="camera.wav"/>
            </a:hlinkClick>
            <a:extLst>
              <a:ext uri="{FF2B5EF4-FFF2-40B4-BE49-F238E27FC236}">
                <a16:creationId xmlns:a16="http://schemas.microsoft.com/office/drawing/2014/main" id="{1F2B6B25-C728-6943-91A2-D566EE9DEBFA}"/>
              </a:ext>
            </a:extLst>
          </p:cNvPr>
          <p:cNvSpPr/>
          <p:nvPr/>
        </p:nvSpPr>
        <p:spPr>
          <a:xfrm>
            <a:off x="2307772" y="4136572"/>
            <a:ext cx="1059543" cy="124822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b="1" dirty="0">
                <a:solidFill>
                  <a:srgbClr val="002060"/>
                </a:solidFill>
              </a:rPr>
              <a:t>30</a:t>
            </a:r>
          </a:p>
        </p:txBody>
      </p:sp>
      <p:sp>
        <p:nvSpPr>
          <p:cNvPr id="80" name="TAPA">
            <a:hlinkClick r:id="" action="ppaction://noaction">
              <a:snd r:embed="rId4" name="camera.wav"/>
            </a:hlinkClick>
            <a:extLst>
              <a:ext uri="{FF2B5EF4-FFF2-40B4-BE49-F238E27FC236}">
                <a16:creationId xmlns:a16="http://schemas.microsoft.com/office/drawing/2014/main" id="{CF764ED1-8829-AB4D-9B30-C61DEDA9F890}"/>
              </a:ext>
            </a:extLst>
          </p:cNvPr>
          <p:cNvSpPr/>
          <p:nvPr/>
        </p:nvSpPr>
        <p:spPr>
          <a:xfrm>
            <a:off x="3367315" y="4136572"/>
            <a:ext cx="1059543" cy="124822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b="1" dirty="0">
                <a:solidFill>
                  <a:srgbClr val="002060"/>
                </a:solidFill>
              </a:rPr>
              <a:t>31</a:t>
            </a:r>
          </a:p>
        </p:txBody>
      </p:sp>
      <p:sp>
        <p:nvSpPr>
          <p:cNvPr id="81" name="TAPA">
            <a:hlinkClick r:id="" action="ppaction://noaction">
              <a:snd r:embed="rId4" name="camera.wav"/>
            </a:hlinkClick>
            <a:extLst>
              <a:ext uri="{FF2B5EF4-FFF2-40B4-BE49-F238E27FC236}">
                <a16:creationId xmlns:a16="http://schemas.microsoft.com/office/drawing/2014/main" id="{BF740B97-848F-8F49-AE0E-1539374B3F87}"/>
              </a:ext>
            </a:extLst>
          </p:cNvPr>
          <p:cNvSpPr/>
          <p:nvPr/>
        </p:nvSpPr>
        <p:spPr>
          <a:xfrm>
            <a:off x="4426858" y="4136572"/>
            <a:ext cx="1059543" cy="124822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b="1" dirty="0">
                <a:solidFill>
                  <a:srgbClr val="002060"/>
                </a:solidFill>
              </a:rPr>
              <a:t>32</a:t>
            </a:r>
          </a:p>
        </p:txBody>
      </p:sp>
      <p:sp>
        <p:nvSpPr>
          <p:cNvPr id="82" name="TAPA">
            <a:hlinkClick r:id="" action="ppaction://noaction">
              <a:snd r:embed="rId4" name="camera.wav"/>
            </a:hlinkClick>
            <a:extLst>
              <a:ext uri="{FF2B5EF4-FFF2-40B4-BE49-F238E27FC236}">
                <a16:creationId xmlns:a16="http://schemas.microsoft.com/office/drawing/2014/main" id="{878C47C4-DC49-AE47-B249-8E8EC6A495CB}"/>
              </a:ext>
            </a:extLst>
          </p:cNvPr>
          <p:cNvSpPr/>
          <p:nvPr/>
        </p:nvSpPr>
        <p:spPr>
          <a:xfrm>
            <a:off x="5486401" y="4136572"/>
            <a:ext cx="1059543" cy="124822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b="1" dirty="0">
                <a:solidFill>
                  <a:srgbClr val="002060"/>
                </a:solidFill>
              </a:rPr>
              <a:t>33</a:t>
            </a:r>
          </a:p>
        </p:txBody>
      </p:sp>
      <p:sp>
        <p:nvSpPr>
          <p:cNvPr id="83" name="TAPA">
            <a:hlinkClick r:id="" action="ppaction://noaction">
              <a:snd r:embed="rId4" name="camera.wav"/>
            </a:hlinkClick>
            <a:extLst>
              <a:ext uri="{FF2B5EF4-FFF2-40B4-BE49-F238E27FC236}">
                <a16:creationId xmlns:a16="http://schemas.microsoft.com/office/drawing/2014/main" id="{88AFD8F9-DA7A-E84D-B1D9-4C273A7ADC42}"/>
              </a:ext>
            </a:extLst>
          </p:cNvPr>
          <p:cNvSpPr/>
          <p:nvPr/>
        </p:nvSpPr>
        <p:spPr>
          <a:xfrm>
            <a:off x="6545944" y="4136572"/>
            <a:ext cx="1059543" cy="124822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b="1" dirty="0">
                <a:solidFill>
                  <a:srgbClr val="002060"/>
                </a:solidFill>
              </a:rPr>
              <a:t>34</a:t>
            </a:r>
          </a:p>
        </p:txBody>
      </p:sp>
      <p:sp>
        <p:nvSpPr>
          <p:cNvPr id="84" name="TAPA">
            <a:hlinkClick r:id="" action="ppaction://noaction">
              <a:snd r:embed="rId4" name="camera.wav"/>
            </a:hlinkClick>
            <a:extLst>
              <a:ext uri="{FF2B5EF4-FFF2-40B4-BE49-F238E27FC236}">
                <a16:creationId xmlns:a16="http://schemas.microsoft.com/office/drawing/2014/main" id="{DED266C8-817B-8D4B-AA86-C1FEEC73673F}"/>
              </a:ext>
            </a:extLst>
          </p:cNvPr>
          <p:cNvSpPr/>
          <p:nvPr/>
        </p:nvSpPr>
        <p:spPr>
          <a:xfrm>
            <a:off x="7605487" y="4136572"/>
            <a:ext cx="1059543" cy="124822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b="1" dirty="0">
                <a:solidFill>
                  <a:srgbClr val="002060"/>
                </a:solidFill>
              </a:rPr>
              <a:t>35</a:t>
            </a:r>
          </a:p>
        </p:txBody>
      </p:sp>
      <p:sp>
        <p:nvSpPr>
          <p:cNvPr id="85" name="TAPA">
            <a:hlinkClick r:id="" action="ppaction://noaction">
              <a:snd r:embed="rId4" name="camera.wav"/>
            </a:hlinkClick>
            <a:extLst>
              <a:ext uri="{FF2B5EF4-FFF2-40B4-BE49-F238E27FC236}">
                <a16:creationId xmlns:a16="http://schemas.microsoft.com/office/drawing/2014/main" id="{F0286E84-C13E-FA45-82FB-2F8BDB8754BE}"/>
              </a:ext>
            </a:extLst>
          </p:cNvPr>
          <p:cNvSpPr/>
          <p:nvPr/>
        </p:nvSpPr>
        <p:spPr>
          <a:xfrm>
            <a:off x="8672287" y="4136571"/>
            <a:ext cx="1059543" cy="124822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b="1" dirty="0">
                <a:solidFill>
                  <a:srgbClr val="002060"/>
                </a:solidFill>
              </a:rPr>
              <a:t>36</a:t>
            </a:r>
          </a:p>
        </p:txBody>
      </p:sp>
      <p:sp>
        <p:nvSpPr>
          <p:cNvPr id="86" name="TAPA">
            <a:hlinkClick r:id="" action="ppaction://noaction">
              <a:snd r:embed="rId4" name="camera.wav"/>
            </a:hlinkClick>
            <a:extLst>
              <a:ext uri="{FF2B5EF4-FFF2-40B4-BE49-F238E27FC236}">
                <a16:creationId xmlns:a16="http://schemas.microsoft.com/office/drawing/2014/main" id="{F743CB0B-4BDF-DE4F-884C-E35FDA59FA3C}"/>
              </a:ext>
            </a:extLst>
          </p:cNvPr>
          <p:cNvSpPr/>
          <p:nvPr/>
        </p:nvSpPr>
        <p:spPr>
          <a:xfrm>
            <a:off x="188686" y="5366655"/>
            <a:ext cx="1059543" cy="124822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b="1" dirty="0">
                <a:solidFill>
                  <a:srgbClr val="002060"/>
                </a:solidFill>
              </a:rPr>
              <a:t>37</a:t>
            </a:r>
          </a:p>
        </p:txBody>
      </p:sp>
      <p:sp>
        <p:nvSpPr>
          <p:cNvPr id="87" name="TAPA">
            <a:hlinkClick r:id="" action="ppaction://noaction">
              <a:snd r:embed="rId4" name="camera.wav"/>
            </a:hlinkClick>
            <a:extLst>
              <a:ext uri="{FF2B5EF4-FFF2-40B4-BE49-F238E27FC236}">
                <a16:creationId xmlns:a16="http://schemas.microsoft.com/office/drawing/2014/main" id="{85E1DB00-1CA1-8B45-A732-C073610E2BC3}"/>
              </a:ext>
            </a:extLst>
          </p:cNvPr>
          <p:cNvSpPr/>
          <p:nvPr/>
        </p:nvSpPr>
        <p:spPr>
          <a:xfrm>
            <a:off x="1248229" y="5366655"/>
            <a:ext cx="1059543" cy="124822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b="1" dirty="0">
                <a:solidFill>
                  <a:srgbClr val="002060"/>
                </a:solidFill>
              </a:rPr>
              <a:t>38</a:t>
            </a:r>
          </a:p>
        </p:txBody>
      </p:sp>
      <p:sp>
        <p:nvSpPr>
          <p:cNvPr id="88" name="TAPA">
            <a:hlinkClick r:id="" action="ppaction://noaction">
              <a:snd r:embed="rId4" name="camera.wav"/>
            </a:hlinkClick>
            <a:extLst>
              <a:ext uri="{FF2B5EF4-FFF2-40B4-BE49-F238E27FC236}">
                <a16:creationId xmlns:a16="http://schemas.microsoft.com/office/drawing/2014/main" id="{A70CBED8-A317-6140-B114-21AD506A9F42}"/>
              </a:ext>
            </a:extLst>
          </p:cNvPr>
          <p:cNvSpPr/>
          <p:nvPr/>
        </p:nvSpPr>
        <p:spPr>
          <a:xfrm>
            <a:off x="2307772" y="5366655"/>
            <a:ext cx="1059543" cy="124822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b="1" dirty="0">
                <a:solidFill>
                  <a:srgbClr val="002060"/>
                </a:solidFill>
              </a:rPr>
              <a:t>39</a:t>
            </a:r>
          </a:p>
        </p:txBody>
      </p:sp>
      <p:sp>
        <p:nvSpPr>
          <p:cNvPr id="89" name="TAPA">
            <a:hlinkClick r:id="" action="ppaction://noaction">
              <a:snd r:embed="rId4" name="camera.wav"/>
            </a:hlinkClick>
            <a:extLst>
              <a:ext uri="{FF2B5EF4-FFF2-40B4-BE49-F238E27FC236}">
                <a16:creationId xmlns:a16="http://schemas.microsoft.com/office/drawing/2014/main" id="{26621C92-CBA4-6441-BD4F-392C98FF0CBD}"/>
              </a:ext>
            </a:extLst>
          </p:cNvPr>
          <p:cNvSpPr/>
          <p:nvPr/>
        </p:nvSpPr>
        <p:spPr>
          <a:xfrm>
            <a:off x="3367315" y="5366655"/>
            <a:ext cx="1059543" cy="124822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b="1" dirty="0">
                <a:solidFill>
                  <a:srgbClr val="002060"/>
                </a:solidFill>
              </a:rPr>
              <a:t>40</a:t>
            </a:r>
          </a:p>
        </p:txBody>
      </p:sp>
      <p:sp>
        <p:nvSpPr>
          <p:cNvPr id="90" name="TAPA">
            <a:hlinkClick r:id="" action="ppaction://noaction">
              <a:snd r:embed="rId4" name="camera.wav"/>
            </a:hlinkClick>
            <a:extLst>
              <a:ext uri="{FF2B5EF4-FFF2-40B4-BE49-F238E27FC236}">
                <a16:creationId xmlns:a16="http://schemas.microsoft.com/office/drawing/2014/main" id="{BB85B858-9B25-5C49-A9EE-BECB330C5218}"/>
              </a:ext>
            </a:extLst>
          </p:cNvPr>
          <p:cNvSpPr/>
          <p:nvPr/>
        </p:nvSpPr>
        <p:spPr>
          <a:xfrm>
            <a:off x="4426858" y="5366655"/>
            <a:ext cx="1059543" cy="124822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b="1" dirty="0">
                <a:solidFill>
                  <a:srgbClr val="002060"/>
                </a:solidFill>
              </a:rPr>
              <a:t>41</a:t>
            </a:r>
          </a:p>
        </p:txBody>
      </p:sp>
      <p:sp>
        <p:nvSpPr>
          <p:cNvPr id="91" name="TAPA">
            <a:hlinkClick r:id="" action="ppaction://noaction">
              <a:snd r:embed="rId4" name="camera.wav"/>
            </a:hlinkClick>
            <a:extLst>
              <a:ext uri="{FF2B5EF4-FFF2-40B4-BE49-F238E27FC236}">
                <a16:creationId xmlns:a16="http://schemas.microsoft.com/office/drawing/2014/main" id="{CD5BF129-7CC8-AB49-AC72-C6AE9E2544AF}"/>
              </a:ext>
            </a:extLst>
          </p:cNvPr>
          <p:cNvSpPr/>
          <p:nvPr/>
        </p:nvSpPr>
        <p:spPr>
          <a:xfrm>
            <a:off x="5486401" y="5366655"/>
            <a:ext cx="1059543" cy="124822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b="1" dirty="0">
                <a:solidFill>
                  <a:srgbClr val="002060"/>
                </a:solidFill>
              </a:rPr>
              <a:t>42</a:t>
            </a:r>
          </a:p>
        </p:txBody>
      </p:sp>
      <p:sp>
        <p:nvSpPr>
          <p:cNvPr id="92" name="TAPA">
            <a:hlinkClick r:id="" action="ppaction://noaction">
              <a:snd r:embed="rId4" name="camera.wav"/>
            </a:hlinkClick>
            <a:extLst>
              <a:ext uri="{FF2B5EF4-FFF2-40B4-BE49-F238E27FC236}">
                <a16:creationId xmlns:a16="http://schemas.microsoft.com/office/drawing/2014/main" id="{505654AF-BEEB-8C49-BEC3-63D30807CB66}"/>
              </a:ext>
            </a:extLst>
          </p:cNvPr>
          <p:cNvSpPr/>
          <p:nvPr/>
        </p:nvSpPr>
        <p:spPr>
          <a:xfrm>
            <a:off x="6545944" y="5366655"/>
            <a:ext cx="1059543" cy="124822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b="1" dirty="0">
                <a:solidFill>
                  <a:srgbClr val="002060"/>
                </a:solidFill>
              </a:rPr>
              <a:t>43</a:t>
            </a:r>
          </a:p>
        </p:txBody>
      </p:sp>
      <p:sp>
        <p:nvSpPr>
          <p:cNvPr id="93" name="TAPA">
            <a:hlinkClick r:id="" action="ppaction://noaction">
              <a:snd r:embed="rId4" name="camera.wav"/>
            </a:hlinkClick>
            <a:extLst>
              <a:ext uri="{FF2B5EF4-FFF2-40B4-BE49-F238E27FC236}">
                <a16:creationId xmlns:a16="http://schemas.microsoft.com/office/drawing/2014/main" id="{E4B0D1A6-FFAD-9147-BF49-4DC2DF9737EE}"/>
              </a:ext>
            </a:extLst>
          </p:cNvPr>
          <p:cNvSpPr/>
          <p:nvPr/>
        </p:nvSpPr>
        <p:spPr>
          <a:xfrm>
            <a:off x="7605487" y="5366655"/>
            <a:ext cx="1059543" cy="124822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b="1" dirty="0">
                <a:solidFill>
                  <a:srgbClr val="002060"/>
                </a:solidFill>
              </a:rPr>
              <a:t>44</a:t>
            </a:r>
          </a:p>
        </p:txBody>
      </p:sp>
      <p:sp>
        <p:nvSpPr>
          <p:cNvPr id="94" name="TAPA">
            <a:hlinkClick r:id="" action="ppaction://noaction">
              <a:snd r:embed="rId4" name="camera.wav"/>
            </a:hlinkClick>
            <a:extLst>
              <a:ext uri="{FF2B5EF4-FFF2-40B4-BE49-F238E27FC236}">
                <a16:creationId xmlns:a16="http://schemas.microsoft.com/office/drawing/2014/main" id="{942421FB-3CBE-2D4E-A34A-2814FBDDE354}"/>
              </a:ext>
            </a:extLst>
          </p:cNvPr>
          <p:cNvSpPr/>
          <p:nvPr/>
        </p:nvSpPr>
        <p:spPr>
          <a:xfrm>
            <a:off x="8672287" y="5366654"/>
            <a:ext cx="1059543" cy="124822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b="1" dirty="0">
                <a:solidFill>
                  <a:srgbClr val="002060"/>
                </a:solidFill>
              </a:rPr>
              <a:t>45</a:t>
            </a:r>
          </a:p>
        </p:txBody>
      </p:sp>
      <p:sp>
        <p:nvSpPr>
          <p:cNvPr id="103" name="Estrella de 12 puntas 102">
            <a:extLst>
              <a:ext uri="{FF2B5EF4-FFF2-40B4-BE49-F238E27FC236}">
                <a16:creationId xmlns:a16="http://schemas.microsoft.com/office/drawing/2014/main" id="{A251E2BB-DCC3-D844-8E7F-7B52E681F39C}"/>
              </a:ext>
            </a:extLst>
          </p:cNvPr>
          <p:cNvSpPr/>
          <p:nvPr/>
        </p:nvSpPr>
        <p:spPr>
          <a:xfrm>
            <a:off x="9903280" y="400957"/>
            <a:ext cx="2146219" cy="1854568"/>
          </a:xfrm>
          <a:prstGeom prst="star12">
            <a:avLst/>
          </a:prstGeom>
          <a:solidFill>
            <a:srgbClr val="FFFF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dirty="0">
                <a:solidFill>
                  <a:srgbClr val="FF2F92"/>
                </a:solidFill>
              </a:rPr>
              <a:t>Podrán voltear cuantas cartas sean  necesarias </a:t>
            </a:r>
          </a:p>
        </p:txBody>
      </p:sp>
      <p:sp>
        <p:nvSpPr>
          <p:cNvPr id="104" name="CuadroTexto 103">
            <a:extLst>
              <a:ext uri="{FF2B5EF4-FFF2-40B4-BE49-F238E27FC236}">
                <a16:creationId xmlns:a16="http://schemas.microsoft.com/office/drawing/2014/main" id="{FF175812-D4AB-5B41-ABCF-F5C21320A000}"/>
              </a:ext>
            </a:extLst>
          </p:cNvPr>
          <p:cNvSpPr txBox="1"/>
          <p:nvPr/>
        </p:nvSpPr>
        <p:spPr>
          <a:xfrm>
            <a:off x="9673773" y="2332563"/>
            <a:ext cx="2438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400" b="1" dirty="0"/>
              <a:t>¿Con qué números comenzarán?</a:t>
            </a:r>
          </a:p>
        </p:txBody>
      </p:sp>
      <p:sp>
        <p:nvSpPr>
          <p:cNvPr id="105" name="Elipse 104">
            <a:extLst>
              <a:ext uri="{FF2B5EF4-FFF2-40B4-BE49-F238E27FC236}">
                <a16:creationId xmlns:a16="http://schemas.microsoft.com/office/drawing/2014/main" id="{589CA09F-51DA-A549-AF62-0F2038AD16EA}"/>
              </a:ext>
            </a:extLst>
          </p:cNvPr>
          <p:cNvSpPr/>
          <p:nvPr/>
        </p:nvSpPr>
        <p:spPr>
          <a:xfrm>
            <a:off x="10096528" y="3676962"/>
            <a:ext cx="1580588" cy="1659499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3600" dirty="0">
              <a:solidFill>
                <a:srgbClr val="FF2F92"/>
              </a:solidFill>
            </a:endParaRPr>
          </a:p>
        </p:txBody>
      </p:sp>
      <p:sp>
        <p:nvSpPr>
          <p:cNvPr id="106" name="CuadroTexto 105">
            <a:extLst>
              <a:ext uri="{FF2B5EF4-FFF2-40B4-BE49-F238E27FC236}">
                <a16:creationId xmlns:a16="http://schemas.microsoft.com/office/drawing/2014/main" id="{9A0B506C-1848-5347-8D2E-6736B3C77A1D}"/>
              </a:ext>
            </a:extLst>
          </p:cNvPr>
          <p:cNvSpPr txBox="1"/>
          <p:nvPr/>
        </p:nvSpPr>
        <p:spPr>
          <a:xfrm>
            <a:off x="10182641" y="4114354"/>
            <a:ext cx="17519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b="1" dirty="0">
                <a:solidFill>
                  <a:srgbClr val="FF2F92"/>
                </a:solidFill>
              </a:rPr>
              <a:t>Gravity Falls</a:t>
            </a:r>
            <a:r>
              <a:rPr lang="es-CL" sz="2800" dirty="0"/>
              <a:t> </a:t>
            </a:r>
          </a:p>
        </p:txBody>
      </p:sp>
      <p:sp>
        <p:nvSpPr>
          <p:cNvPr id="107" name="respuesra">
            <a:hlinkClick r:id="" action="ppaction://noaction">
              <a:snd r:embed="rId4" name="camera.wav"/>
            </a:hlinkClick>
            <a:extLst>
              <a:ext uri="{FF2B5EF4-FFF2-40B4-BE49-F238E27FC236}">
                <a16:creationId xmlns:a16="http://schemas.microsoft.com/office/drawing/2014/main" id="{7268FC60-BD62-C640-86B1-7604ADC4DE9E}"/>
              </a:ext>
            </a:extLst>
          </p:cNvPr>
          <p:cNvSpPr/>
          <p:nvPr/>
        </p:nvSpPr>
        <p:spPr>
          <a:xfrm>
            <a:off x="10102967" y="3676962"/>
            <a:ext cx="1580588" cy="165949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6600" dirty="0">
                <a:solidFill>
                  <a:srgbClr val="FF2F92"/>
                </a:solidFill>
              </a:rPr>
              <a:t>R</a:t>
            </a:r>
          </a:p>
        </p:txBody>
      </p:sp>
      <p:pic>
        <p:nvPicPr>
          <p:cNvPr id="108" name="Picture 4" descr="40+ Más Popular Flecha Gif - Animalart House">
            <a:hlinkClick r:id="" action="ppaction://hlinkshowjump?jump=nextslide">
              <a:snd r:embed="rId5" name="click.wav"/>
            </a:hlinkClick>
            <a:extLst>
              <a:ext uri="{FF2B5EF4-FFF2-40B4-BE49-F238E27FC236}">
                <a16:creationId xmlns:a16="http://schemas.microsoft.com/office/drawing/2014/main" id="{C97139AD-91FD-EE47-8322-38CC974072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77" r="27845" b="17592"/>
          <a:stretch/>
        </p:blipFill>
        <p:spPr bwMode="auto">
          <a:xfrm rot="16200000">
            <a:off x="10100297" y="5378395"/>
            <a:ext cx="1184223" cy="205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90011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224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5" fill="hold">
                      <p:stCondLst>
                        <p:cond delay="0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230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1" fill="hold">
                      <p:stCondLst>
                        <p:cond delay="0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248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9" fill="hold">
                      <p:stCondLst>
                        <p:cond delay="0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254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5" fill="hold">
                      <p:stCondLst>
                        <p:cond delay="0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260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1" fill="hold">
                      <p:stCondLst>
                        <p:cond delay="0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>
                      <p:stCondLst>
                        <p:cond delay="0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272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3" fill="hold">
                      <p:stCondLst>
                        <p:cond delay="0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6"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10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Picture 4" descr="Fondos de escritorio para Halloween - Skarlett Costura">
            <a:extLst>
              <a:ext uri="{FF2B5EF4-FFF2-40B4-BE49-F238E27FC236}">
                <a16:creationId xmlns:a16="http://schemas.microsoft.com/office/drawing/2014/main" id="{011B4ABC-3603-6543-B829-F02885C95F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rítica Vampirina | Serie Disney animada en 3D | Contraste">
            <a:extLst>
              <a:ext uri="{FF2B5EF4-FFF2-40B4-BE49-F238E27FC236}">
                <a16:creationId xmlns:a16="http://schemas.microsoft.com/office/drawing/2014/main" id="{9BF9B3DE-6C8E-544E-8055-2D00381B7A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86" y="391886"/>
            <a:ext cx="9543144" cy="622299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</p:pic>
      <p:sp>
        <p:nvSpPr>
          <p:cNvPr id="49" name="TAPA">
            <a:hlinkClick r:id="" action="ppaction://noaction">
              <a:snd r:embed="rId5" name="camera.wav"/>
            </a:hlinkClick>
            <a:extLst>
              <a:ext uri="{FF2B5EF4-FFF2-40B4-BE49-F238E27FC236}">
                <a16:creationId xmlns:a16="http://schemas.microsoft.com/office/drawing/2014/main" id="{E4CBA8D4-8FFD-8941-87B7-A8F960D4FB7F}"/>
              </a:ext>
            </a:extLst>
          </p:cNvPr>
          <p:cNvSpPr/>
          <p:nvPr/>
        </p:nvSpPr>
        <p:spPr>
          <a:xfrm>
            <a:off x="188686" y="391886"/>
            <a:ext cx="1059543" cy="124822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b="1" dirty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50" name="TAPA">
            <a:hlinkClick r:id="" action="ppaction://noaction">
              <a:snd r:embed="rId5" name="camera.wav"/>
            </a:hlinkClick>
            <a:extLst>
              <a:ext uri="{FF2B5EF4-FFF2-40B4-BE49-F238E27FC236}">
                <a16:creationId xmlns:a16="http://schemas.microsoft.com/office/drawing/2014/main" id="{D47A04CF-B93C-B347-8BAD-392A8F81545B}"/>
              </a:ext>
            </a:extLst>
          </p:cNvPr>
          <p:cNvSpPr/>
          <p:nvPr/>
        </p:nvSpPr>
        <p:spPr>
          <a:xfrm>
            <a:off x="1248229" y="391886"/>
            <a:ext cx="1059543" cy="124822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b="1" dirty="0">
                <a:solidFill>
                  <a:schemeClr val="bg2"/>
                </a:solidFill>
              </a:rPr>
              <a:t>2</a:t>
            </a:r>
          </a:p>
        </p:txBody>
      </p:sp>
      <p:sp>
        <p:nvSpPr>
          <p:cNvPr id="51" name="TAPA">
            <a:hlinkClick r:id="" action="ppaction://noaction">
              <a:snd r:embed="rId5" name="camera.wav"/>
            </a:hlinkClick>
            <a:extLst>
              <a:ext uri="{FF2B5EF4-FFF2-40B4-BE49-F238E27FC236}">
                <a16:creationId xmlns:a16="http://schemas.microsoft.com/office/drawing/2014/main" id="{2ECA59C8-D04E-7541-BDE1-D99FB6FFD670}"/>
              </a:ext>
            </a:extLst>
          </p:cNvPr>
          <p:cNvSpPr/>
          <p:nvPr/>
        </p:nvSpPr>
        <p:spPr>
          <a:xfrm>
            <a:off x="2307772" y="391886"/>
            <a:ext cx="1059543" cy="124822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b="1" dirty="0">
                <a:solidFill>
                  <a:schemeClr val="bg2"/>
                </a:solidFill>
              </a:rPr>
              <a:t>3</a:t>
            </a:r>
          </a:p>
        </p:txBody>
      </p:sp>
      <p:sp>
        <p:nvSpPr>
          <p:cNvPr id="52" name="TAPA">
            <a:hlinkClick r:id="" action="ppaction://noaction">
              <a:snd r:embed="rId5" name="camera.wav"/>
            </a:hlinkClick>
            <a:extLst>
              <a:ext uri="{FF2B5EF4-FFF2-40B4-BE49-F238E27FC236}">
                <a16:creationId xmlns:a16="http://schemas.microsoft.com/office/drawing/2014/main" id="{B10A1785-05B7-B54D-B1E8-4E37386E8658}"/>
              </a:ext>
            </a:extLst>
          </p:cNvPr>
          <p:cNvSpPr/>
          <p:nvPr/>
        </p:nvSpPr>
        <p:spPr>
          <a:xfrm>
            <a:off x="3367315" y="391886"/>
            <a:ext cx="1059543" cy="124822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b="1" dirty="0">
                <a:solidFill>
                  <a:schemeClr val="bg2"/>
                </a:solidFill>
              </a:rPr>
              <a:t>4</a:t>
            </a:r>
          </a:p>
        </p:txBody>
      </p:sp>
      <p:sp>
        <p:nvSpPr>
          <p:cNvPr id="53" name="TAPA">
            <a:hlinkClick r:id="" action="ppaction://noaction">
              <a:snd r:embed="rId5" name="camera.wav"/>
            </a:hlinkClick>
            <a:extLst>
              <a:ext uri="{FF2B5EF4-FFF2-40B4-BE49-F238E27FC236}">
                <a16:creationId xmlns:a16="http://schemas.microsoft.com/office/drawing/2014/main" id="{11B9E549-06BF-DA47-9D7D-C63289F53CF1}"/>
              </a:ext>
            </a:extLst>
          </p:cNvPr>
          <p:cNvSpPr/>
          <p:nvPr/>
        </p:nvSpPr>
        <p:spPr>
          <a:xfrm>
            <a:off x="4426858" y="391886"/>
            <a:ext cx="1059543" cy="124822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b="1" dirty="0">
                <a:solidFill>
                  <a:schemeClr val="bg2"/>
                </a:solidFill>
              </a:rPr>
              <a:t>5</a:t>
            </a:r>
          </a:p>
        </p:txBody>
      </p:sp>
      <p:sp>
        <p:nvSpPr>
          <p:cNvPr id="54" name="TAPA">
            <a:hlinkClick r:id="" action="ppaction://noaction">
              <a:snd r:embed="rId5" name="camera.wav"/>
            </a:hlinkClick>
            <a:extLst>
              <a:ext uri="{FF2B5EF4-FFF2-40B4-BE49-F238E27FC236}">
                <a16:creationId xmlns:a16="http://schemas.microsoft.com/office/drawing/2014/main" id="{50497E10-7D0B-F142-BF73-ADA835F8B5D9}"/>
              </a:ext>
            </a:extLst>
          </p:cNvPr>
          <p:cNvSpPr/>
          <p:nvPr/>
        </p:nvSpPr>
        <p:spPr>
          <a:xfrm>
            <a:off x="5486401" y="391886"/>
            <a:ext cx="1059543" cy="124822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b="1" dirty="0">
                <a:solidFill>
                  <a:schemeClr val="bg2"/>
                </a:solidFill>
              </a:rPr>
              <a:t>6</a:t>
            </a:r>
          </a:p>
        </p:txBody>
      </p:sp>
      <p:sp>
        <p:nvSpPr>
          <p:cNvPr id="55" name="TAPA">
            <a:hlinkClick r:id="" action="ppaction://noaction">
              <a:snd r:embed="rId5" name="camera.wav"/>
            </a:hlinkClick>
            <a:extLst>
              <a:ext uri="{FF2B5EF4-FFF2-40B4-BE49-F238E27FC236}">
                <a16:creationId xmlns:a16="http://schemas.microsoft.com/office/drawing/2014/main" id="{1985BBF9-AF79-2E48-B144-6022CF266600}"/>
              </a:ext>
            </a:extLst>
          </p:cNvPr>
          <p:cNvSpPr/>
          <p:nvPr/>
        </p:nvSpPr>
        <p:spPr>
          <a:xfrm>
            <a:off x="6545944" y="391886"/>
            <a:ext cx="1059543" cy="124822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b="1" dirty="0">
                <a:solidFill>
                  <a:schemeClr val="bg2"/>
                </a:solidFill>
              </a:rPr>
              <a:t>7</a:t>
            </a:r>
          </a:p>
        </p:txBody>
      </p:sp>
      <p:sp>
        <p:nvSpPr>
          <p:cNvPr id="56" name="TAPA">
            <a:hlinkClick r:id="" action="ppaction://noaction">
              <a:snd r:embed="rId5" name="camera.wav"/>
            </a:hlinkClick>
            <a:extLst>
              <a:ext uri="{FF2B5EF4-FFF2-40B4-BE49-F238E27FC236}">
                <a16:creationId xmlns:a16="http://schemas.microsoft.com/office/drawing/2014/main" id="{3ADFDDA6-6375-C640-AAC4-868731A4375A}"/>
              </a:ext>
            </a:extLst>
          </p:cNvPr>
          <p:cNvSpPr/>
          <p:nvPr/>
        </p:nvSpPr>
        <p:spPr>
          <a:xfrm>
            <a:off x="7605487" y="391886"/>
            <a:ext cx="1059543" cy="124822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b="1" dirty="0">
                <a:solidFill>
                  <a:schemeClr val="bg2"/>
                </a:solidFill>
              </a:rPr>
              <a:t>8</a:t>
            </a:r>
          </a:p>
        </p:txBody>
      </p:sp>
      <p:sp>
        <p:nvSpPr>
          <p:cNvPr id="57" name="TAPA">
            <a:hlinkClick r:id="" action="ppaction://noaction">
              <a:snd r:embed="rId5" name="camera.wav"/>
            </a:hlinkClick>
            <a:extLst>
              <a:ext uri="{FF2B5EF4-FFF2-40B4-BE49-F238E27FC236}">
                <a16:creationId xmlns:a16="http://schemas.microsoft.com/office/drawing/2014/main" id="{EF7E8CC0-7352-FB44-9CED-73F70486B0D6}"/>
              </a:ext>
            </a:extLst>
          </p:cNvPr>
          <p:cNvSpPr/>
          <p:nvPr/>
        </p:nvSpPr>
        <p:spPr>
          <a:xfrm>
            <a:off x="8679544" y="410031"/>
            <a:ext cx="1059543" cy="124822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b="1" dirty="0">
                <a:solidFill>
                  <a:schemeClr val="bg2"/>
                </a:solidFill>
              </a:rPr>
              <a:t>9</a:t>
            </a:r>
          </a:p>
        </p:txBody>
      </p:sp>
      <p:sp>
        <p:nvSpPr>
          <p:cNvPr id="58" name="TAPA">
            <a:hlinkClick r:id="" action="ppaction://noaction">
              <a:snd r:embed="rId5" name="camera.wav"/>
            </a:hlinkClick>
            <a:extLst>
              <a:ext uri="{FF2B5EF4-FFF2-40B4-BE49-F238E27FC236}">
                <a16:creationId xmlns:a16="http://schemas.microsoft.com/office/drawing/2014/main" id="{F875B83D-726C-7240-AF78-27B171629B1E}"/>
              </a:ext>
            </a:extLst>
          </p:cNvPr>
          <p:cNvSpPr/>
          <p:nvPr/>
        </p:nvSpPr>
        <p:spPr>
          <a:xfrm>
            <a:off x="188686" y="1640115"/>
            <a:ext cx="1059543" cy="124822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b="1" dirty="0">
                <a:solidFill>
                  <a:schemeClr val="bg2"/>
                </a:solidFill>
              </a:rPr>
              <a:t>10</a:t>
            </a:r>
          </a:p>
        </p:txBody>
      </p:sp>
      <p:sp>
        <p:nvSpPr>
          <p:cNvPr id="59" name="TAPA">
            <a:hlinkClick r:id="" action="ppaction://noaction">
              <a:snd r:embed="rId5" name="camera.wav"/>
            </a:hlinkClick>
            <a:extLst>
              <a:ext uri="{FF2B5EF4-FFF2-40B4-BE49-F238E27FC236}">
                <a16:creationId xmlns:a16="http://schemas.microsoft.com/office/drawing/2014/main" id="{17E53D18-D364-EE4C-B1B4-A08F84DA070D}"/>
              </a:ext>
            </a:extLst>
          </p:cNvPr>
          <p:cNvSpPr/>
          <p:nvPr/>
        </p:nvSpPr>
        <p:spPr>
          <a:xfrm>
            <a:off x="1248229" y="1640115"/>
            <a:ext cx="1059543" cy="124822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b="1" dirty="0">
                <a:solidFill>
                  <a:schemeClr val="bg2"/>
                </a:solidFill>
              </a:rPr>
              <a:t>11</a:t>
            </a:r>
          </a:p>
        </p:txBody>
      </p:sp>
      <p:sp>
        <p:nvSpPr>
          <p:cNvPr id="60" name="TAPA">
            <a:hlinkClick r:id="" action="ppaction://noaction">
              <a:snd r:embed="rId5" name="camera.wav"/>
            </a:hlinkClick>
            <a:extLst>
              <a:ext uri="{FF2B5EF4-FFF2-40B4-BE49-F238E27FC236}">
                <a16:creationId xmlns:a16="http://schemas.microsoft.com/office/drawing/2014/main" id="{5A240075-9AA7-1944-8114-3377F88E6DB4}"/>
              </a:ext>
            </a:extLst>
          </p:cNvPr>
          <p:cNvSpPr/>
          <p:nvPr/>
        </p:nvSpPr>
        <p:spPr>
          <a:xfrm>
            <a:off x="2307772" y="1640115"/>
            <a:ext cx="1059543" cy="124822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b="1" dirty="0">
                <a:solidFill>
                  <a:schemeClr val="bg2"/>
                </a:solidFill>
              </a:rPr>
              <a:t>12</a:t>
            </a:r>
          </a:p>
        </p:txBody>
      </p:sp>
      <p:sp>
        <p:nvSpPr>
          <p:cNvPr id="61" name="TAPA">
            <a:hlinkClick r:id="" action="ppaction://noaction">
              <a:snd r:embed="rId5" name="camera.wav"/>
            </a:hlinkClick>
            <a:extLst>
              <a:ext uri="{FF2B5EF4-FFF2-40B4-BE49-F238E27FC236}">
                <a16:creationId xmlns:a16="http://schemas.microsoft.com/office/drawing/2014/main" id="{B7792020-C1B8-AA4E-8DE5-7124551D9C56}"/>
              </a:ext>
            </a:extLst>
          </p:cNvPr>
          <p:cNvSpPr/>
          <p:nvPr/>
        </p:nvSpPr>
        <p:spPr>
          <a:xfrm>
            <a:off x="3367315" y="1640115"/>
            <a:ext cx="1059543" cy="124822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b="1" dirty="0">
                <a:solidFill>
                  <a:schemeClr val="bg2"/>
                </a:solidFill>
              </a:rPr>
              <a:t>13</a:t>
            </a:r>
          </a:p>
        </p:txBody>
      </p:sp>
      <p:sp>
        <p:nvSpPr>
          <p:cNvPr id="62" name="TAPA">
            <a:hlinkClick r:id="" action="ppaction://noaction">
              <a:snd r:embed="rId5" name="camera.wav"/>
            </a:hlinkClick>
            <a:extLst>
              <a:ext uri="{FF2B5EF4-FFF2-40B4-BE49-F238E27FC236}">
                <a16:creationId xmlns:a16="http://schemas.microsoft.com/office/drawing/2014/main" id="{C4733074-176E-4846-BDFB-7F42667E95D9}"/>
              </a:ext>
            </a:extLst>
          </p:cNvPr>
          <p:cNvSpPr/>
          <p:nvPr/>
        </p:nvSpPr>
        <p:spPr>
          <a:xfrm>
            <a:off x="4426858" y="1640115"/>
            <a:ext cx="1059543" cy="124822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b="1" dirty="0">
                <a:solidFill>
                  <a:schemeClr val="bg2"/>
                </a:solidFill>
              </a:rPr>
              <a:t>14</a:t>
            </a:r>
          </a:p>
        </p:txBody>
      </p:sp>
      <p:sp>
        <p:nvSpPr>
          <p:cNvPr id="63" name="TAPA">
            <a:hlinkClick r:id="" action="ppaction://noaction">
              <a:snd r:embed="rId5" name="camera.wav"/>
            </a:hlinkClick>
            <a:extLst>
              <a:ext uri="{FF2B5EF4-FFF2-40B4-BE49-F238E27FC236}">
                <a16:creationId xmlns:a16="http://schemas.microsoft.com/office/drawing/2014/main" id="{BA60C6E7-E088-9B4E-9B45-29EE72DC6F1A}"/>
              </a:ext>
            </a:extLst>
          </p:cNvPr>
          <p:cNvSpPr/>
          <p:nvPr/>
        </p:nvSpPr>
        <p:spPr>
          <a:xfrm>
            <a:off x="5486401" y="1640115"/>
            <a:ext cx="1059543" cy="124822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b="1" dirty="0">
                <a:solidFill>
                  <a:schemeClr val="bg2"/>
                </a:solidFill>
              </a:rPr>
              <a:t>15</a:t>
            </a:r>
          </a:p>
        </p:txBody>
      </p:sp>
      <p:sp>
        <p:nvSpPr>
          <p:cNvPr id="64" name="TAPA">
            <a:hlinkClick r:id="" action="ppaction://noaction">
              <a:snd r:embed="rId5" name="camera.wav"/>
            </a:hlinkClick>
            <a:extLst>
              <a:ext uri="{FF2B5EF4-FFF2-40B4-BE49-F238E27FC236}">
                <a16:creationId xmlns:a16="http://schemas.microsoft.com/office/drawing/2014/main" id="{16335809-7C94-3948-8D08-7E649FFB1BA0}"/>
              </a:ext>
            </a:extLst>
          </p:cNvPr>
          <p:cNvSpPr/>
          <p:nvPr/>
        </p:nvSpPr>
        <p:spPr>
          <a:xfrm>
            <a:off x="6545944" y="1640115"/>
            <a:ext cx="1059543" cy="124822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b="1" dirty="0">
                <a:solidFill>
                  <a:schemeClr val="bg2"/>
                </a:solidFill>
              </a:rPr>
              <a:t>16</a:t>
            </a:r>
          </a:p>
        </p:txBody>
      </p:sp>
      <p:sp>
        <p:nvSpPr>
          <p:cNvPr id="65" name="TAPA">
            <a:hlinkClick r:id="" action="ppaction://noaction">
              <a:snd r:embed="rId5" name="camera.wav"/>
            </a:hlinkClick>
            <a:extLst>
              <a:ext uri="{FF2B5EF4-FFF2-40B4-BE49-F238E27FC236}">
                <a16:creationId xmlns:a16="http://schemas.microsoft.com/office/drawing/2014/main" id="{15F28228-02E9-FA45-98ED-FB61A397E2E8}"/>
              </a:ext>
            </a:extLst>
          </p:cNvPr>
          <p:cNvSpPr/>
          <p:nvPr/>
        </p:nvSpPr>
        <p:spPr>
          <a:xfrm>
            <a:off x="7605487" y="1640115"/>
            <a:ext cx="1059543" cy="124822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b="1" dirty="0">
                <a:solidFill>
                  <a:schemeClr val="bg2"/>
                </a:solidFill>
              </a:rPr>
              <a:t>17</a:t>
            </a:r>
          </a:p>
        </p:txBody>
      </p:sp>
      <p:sp>
        <p:nvSpPr>
          <p:cNvPr id="66" name="TAPA">
            <a:hlinkClick r:id="" action="ppaction://noaction">
              <a:snd r:embed="rId5" name="camera.wav"/>
            </a:hlinkClick>
            <a:extLst>
              <a:ext uri="{FF2B5EF4-FFF2-40B4-BE49-F238E27FC236}">
                <a16:creationId xmlns:a16="http://schemas.microsoft.com/office/drawing/2014/main" id="{7AB2A6FA-98E6-3F4D-B511-6E6892DBD683}"/>
              </a:ext>
            </a:extLst>
          </p:cNvPr>
          <p:cNvSpPr/>
          <p:nvPr/>
        </p:nvSpPr>
        <p:spPr>
          <a:xfrm>
            <a:off x="8672287" y="1640114"/>
            <a:ext cx="1059543" cy="124822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b="1" dirty="0">
                <a:solidFill>
                  <a:schemeClr val="bg2"/>
                </a:solidFill>
              </a:rPr>
              <a:t>18</a:t>
            </a:r>
          </a:p>
        </p:txBody>
      </p:sp>
      <p:sp>
        <p:nvSpPr>
          <p:cNvPr id="67" name="TAPA">
            <a:hlinkClick r:id="" action="ppaction://noaction">
              <a:snd r:embed="rId5" name="camera.wav"/>
            </a:hlinkClick>
            <a:extLst>
              <a:ext uri="{FF2B5EF4-FFF2-40B4-BE49-F238E27FC236}">
                <a16:creationId xmlns:a16="http://schemas.microsoft.com/office/drawing/2014/main" id="{F0947CBD-B853-D349-BBF5-4819B0C2AF0C}"/>
              </a:ext>
            </a:extLst>
          </p:cNvPr>
          <p:cNvSpPr/>
          <p:nvPr/>
        </p:nvSpPr>
        <p:spPr>
          <a:xfrm>
            <a:off x="188686" y="2888343"/>
            <a:ext cx="1059543" cy="124822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b="1" dirty="0">
                <a:solidFill>
                  <a:schemeClr val="bg2"/>
                </a:solidFill>
              </a:rPr>
              <a:t>19</a:t>
            </a:r>
          </a:p>
        </p:txBody>
      </p:sp>
      <p:sp>
        <p:nvSpPr>
          <p:cNvPr id="68" name="TAPA">
            <a:hlinkClick r:id="" action="ppaction://noaction">
              <a:snd r:embed="rId5" name="camera.wav"/>
            </a:hlinkClick>
            <a:extLst>
              <a:ext uri="{FF2B5EF4-FFF2-40B4-BE49-F238E27FC236}">
                <a16:creationId xmlns:a16="http://schemas.microsoft.com/office/drawing/2014/main" id="{0F0EA102-BE82-174C-A501-9960633A9E2A}"/>
              </a:ext>
            </a:extLst>
          </p:cNvPr>
          <p:cNvSpPr/>
          <p:nvPr/>
        </p:nvSpPr>
        <p:spPr>
          <a:xfrm>
            <a:off x="1248229" y="2888343"/>
            <a:ext cx="1059543" cy="124822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b="1" dirty="0">
                <a:solidFill>
                  <a:schemeClr val="bg2"/>
                </a:solidFill>
              </a:rPr>
              <a:t>20</a:t>
            </a:r>
          </a:p>
        </p:txBody>
      </p:sp>
      <p:sp>
        <p:nvSpPr>
          <p:cNvPr id="69" name="TAPA">
            <a:hlinkClick r:id="" action="ppaction://noaction">
              <a:snd r:embed="rId5" name="camera.wav"/>
            </a:hlinkClick>
            <a:extLst>
              <a:ext uri="{FF2B5EF4-FFF2-40B4-BE49-F238E27FC236}">
                <a16:creationId xmlns:a16="http://schemas.microsoft.com/office/drawing/2014/main" id="{A58C7A9C-39E4-2F46-AA8A-65076D6304A9}"/>
              </a:ext>
            </a:extLst>
          </p:cNvPr>
          <p:cNvSpPr/>
          <p:nvPr/>
        </p:nvSpPr>
        <p:spPr>
          <a:xfrm>
            <a:off x="2307772" y="2888343"/>
            <a:ext cx="1059543" cy="124822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b="1" dirty="0">
                <a:solidFill>
                  <a:schemeClr val="bg2"/>
                </a:solidFill>
              </a:rPr>
              <a:t>21</a:t>
            </a:r>
          </a:p>
        </p:txBody>
      </p:sp>
      <p:sp>
        <p:nvSpPr>
          <p:cNvPr id="70" name="TAPA">
            <a:hlinkClick r:id="" action="ppaction://noaction">
              <a:snd r:embed="rId5" name="camera.wav"/>
            </a:hlinkClick>
            <a:extLst>
              <a:ext uri="{FF2B5EF4-FFF2-40B4-BE49-F238E27FC236}">
                <a16:creationId xmlns:a16="http://schemas.microsoft.com/office/drawing/2014/main" id="{9AC09F80-07AD-EE4E-9177-9CFC90A934E8}"/>
              </a:ext>
            </a:extLst>
          </p:cNvPr>
          <p:cNvSpPr/>
          <p:nvPr/>
        </p:nvSpPr>
        <p:spPr>
          <a:xfrm>
            <a:off x="3367315" y="2888343"/>
            <a:ext cx="1059543" cy="124822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b="1" dirty="0">
                <a:solidFill>
                  <a:schemeClr val="bg2"/>
                </a:solidFill>
              </a:rPr>
              <a:t>22</a:t>
            </a:r>
          </a:p>
        </p:txBody>
      </p:sp>
      <p:sp>
        <p:nvSpPr>
          <p:cNvPr id="71" name="TAPA">
            <a:hlinkClick r:id="" action="ppaction://noaction">
              <a:snd r:embed="rId5" name="camera.wav"/>
            </a:hlinkClick>
            <a:extLst>
              <a:ext uri="{FF2B5EF4-FFF2-40B4-BE49-F238E27FC236}">
                <a16:creationId xmlns:a16="http://schemas.microsoft.com/office/drawing/2014/main" id="{83552E5A-4FC6-6947-A745-DEAFB253584D}"/>
              </a:ext>
            </a:extLst>
          </p:cNvPr>
          <p:cNvSpPr/>
          <p:nvPr/>
        </p:nvSpPr>
        <p:spPr>
          <a:xfrm>
            <a:off x="4426858" y="2888343"/>
            <a:ext cx="1059543" cy="124822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b="1" dirty="0">
                <a:solidFill>
                  <a:schemeClr val="bg2"/>
                </a:solidFill>
              </a:rPr>
              <a:t>23</a:t>
            </a:r>
          </a:p>
        </p:txBody>
      </p:sp>
      <p:sp>
        <p:nvSpPr>
          <p:cNvPr id="72" name="TAPA">
            <a:hlinkClick r:id="" action="ppaction://noaction">
              <a:snd r:embed="rId5" name="camera.wav"/>
            </a:hlinkClick>
            <a:extLst>
              <a:ext uri="{FF2B5EF4-FFF2-40B4-BE49-F238E27FC236}">
                <a16:creationId xmlns:a16="http://schemas.microsoft.com/office/drawing/2014/main" id="{4B859768-5FBB-C242-8CF4-D347876BA909}"/>
              </a:ext>
            </a:extLst>
          </p:cNvPr>
          <p:cNvSpPr/>
          <p:nvPr/>
        </p:nvSpPr>
        <p:spPr>
          <a:xfrm>
            <a:off x="5486401" y="2888343"/>
            <a:ext cx="1059543" cy="124822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b="1" dirty="0">
                <a:solidFill>
                  <a:schemeClr val="bg2"/>
                </a:solidFill>
              </a:rPr>
              <a:t>24</a:t>
            </a:r>
          </a:p>
        </p:txBody>
      </p:sp>
      <p:sp>
        <p:nvSpPr>
          <p:cNvPr id="73" name="TAPA">
            <a:hlinkClick r:id="" action="ppaction://noaction">
              <a:snd r:embed="rId5" name="camera.wav"/>
            </a:hlinkClick>
            <a:extLst>
              <a:ext uri="{FF2B5EF4-FFF2-40B4-BE49-F238E27FC236}">
                <a16:creationId xmlns:a16="http://schemas.microsoft.com/office/drawing/2014/main" id="{3FF6E5BB-D993-0240-9B4C-8F055FA5F565}"/>
              </a:ext>
            </a:extLst>
          </p:cNvPr>
          <p:cNvSpPr/>
          <p:nvPr/>
        </p:nvSpPr>
        <p:spPr>
          <a:xfrm>
            <a:off x="6545944" y="2888343"/>
            <a:ext cx="1059543" cy="124822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b="1" dirty="0">
                <a:solidFill>
                  <a:schemeClr val="bg2"/>
                </a:solidFill>
              </a:rPr>
              <a:t>25</a:t>
            </a:r>
          </a:p>
        </p:txBody>
      </p:sp>
      <p:sp>
        <p:nvSpPr>
          <p:cNvPr id="74" name="TAPA">
            <a:hlinkClick r:id="" action="ppaction://noaction">
              <a:snd r:embed="rId5" name="camera.wav"/>
            </a:hlinkClick>
            <a:extLst>
              <a:ext uri="{FF2B5EF4-FFF2-40B4-BE49-F238E27FC236}">
                <a16:creationId xmlns:a16="http://schemas.microsoft.com/office/drawing/2014/main" id="{A5A56CF5-C440-8C44-96C7-10FC89E80652}"/>
              </a:ext>
            </a:extLst>
          </p:cNvPr>
          <p:cNvSpPr/>
          <p:nvPr/>
        </p:nvSpPr>
        <p:spPr>
          <a:xfrm>
            <a:off x="7605487" y="2888343"/>
            <a:ext cx="1059543" cy="124822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b="1" dirty="0">
                <a:solidFill>
                  <a:schemeClr val="bg2"/>
                </a:solidFill>
              </a:rPr>
              <a:t>26</a:t>
            </a:r>
          </a:p>
        </p:txBody>
      </p:sp>
      <p:sp>
        <p:nvSpPr>
          <p:cNvPr id="75" name="TAPA">
            <a:hlinkClick r:id="" action="ppaction://noaction">
              <a:snd r:embed="rId5" name="camera.wav"/>
            </a:hlinkClick>
            <a:extLst>
              <a:ext uri="{FF2B5EF4-FFF2-40B4-BE49-F238E27FC236}">
                <a16:creationId xmlns:a16="http://schemas.microsoft.com/office/drawing/2014/main" id="{93E85756-0741-A34C-B29E-9875F5680DFF}"/>
              </a:ext>
            </a:extLst>
          </p:cNvPr>
          <p:cNvSpPr/>
          <p:nvPr/>
        </p:nvSpPr>
        <p:spPr>
          <a:xfrm>
            <a:off x="8672287" y="2888342"/>
            <a:ext cx="1059543" cy="124822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b="1" dirty="0">
                <a:solidFill>
                  <a:schemeClr val="bg2"/>
                </a:solidFill>
              </a:rPr>
              <a:t>27</a:t>
            </a:r>
          </a:p>
        </p:txBody>
      </p:sp>
      <p:sp>
        <p:nvSpPr>
          <p:cNvPr id="76" name="TAPA">
            <a:hlinkClick r:id="" action="ppaction://noaction">
              <a:snd r:embed="rId5" name="camera.wav"/>
            </a:hlinkClick>
            <a:extLst>
              <a:ext uri="{FF2B5EF4-FFF2-40B4-BE49-F238E27FC236}">
                <a16:creationId xmlns:a16="http://schemas.microsoft.com/office/drawing/2014/main" id="{EDBD164A-657D-B348-9CC6-FB0F48F55683}"/>
              </a:ext>
            </a:extLst>
          </p:cNvPr>
          <p:cNvSpPr/>
          <p:nvPr/>
        </p:nvSpPr>
        <p:spPr>
          <a:xfrm>
            <a:off x="188686" y="4136572"/>
            <a:ext cx="1059543" cy="124822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b="1" dirty="0">
                <a:solidFill>
                  <a:schemeClr val="bg2"/>
                </a:solidFill>
              </a:rPr>
              <a:t>28</a:t>
            </a:r>
          </a:p>
        </p:txBody>
      </p:sp>
      <p:sp>
        <p:nvSpPr>
          <p:cNvPr id="77" name="TAPA">
            <a:hlinkClick r:id="" action="ppaction://noaction">
              <a:snd r:embed="rId5" name="camera.wav"/>
            </a:hlinkClick>
            <a:extLst>
              <a:ext uri="{FF2B5EF4-FFF2-40B4-BE49-F238E27FC236}">
                <a16:creationId xmlns:a16="http://schemas.microsoft.com/office/drawing/2014/main" id="{1D8A52B7-C184-4449-9104-C838D548CDBE}"/>
              </a:ext>
            </a:extLst>
          </p:cNvPr>
          <p:cNvSpPr/>
          <p:nvPr/>
        </p:nvSpPr>
        <p:spPr>
          <a:xfrm>
            <a:off x="1248229" y="4136572"/>
            <a:ext cx="1059543" cy="124822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b="1" dirty="0">
                <a:solidFill>
                  <a:schemeClr val="bg2"/>
                </a:solidFill>
              </a:rPr>
              <a:t>29</a:t>
            </a:r>
          </a:p>
        </p:txBody>
      </p:sp>
      <p:sp>
        <p:nvSpPr>
          <p:cNvPr id="78" name="TAPA">
            <a:hlinkClick r:id="" action="ppaction://noaction">
              <a:snd r:embed="rId5" name="camera.wav"/>
            </a:hlinkClick>
            <a:extLst>
              <a:ext uri="{FF2B5EF4-FFF2-40B4-BE49-F238E27FC236}">
                <a16:creationId xmlns:a16="http://schemas.microsoft.com/office/drawing/2014/main" id="{640FCCC7-709E-6D49-A90E-270BC8E12AD3}"/>
              </a:ext>
            </a:extLst>
          </p:cNvPr>
          <p:cNvSpPr/>
          <p:nvPr/>
        </p:nvSpPr>
        <p:spPr>
          <a:xfrm>
            <a:off x="2307772" y="4136572"/>
            <a:ext cx="1059543" cy="124822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b="1" dirty="0">
                <a:solidFill>
                  <a:schemeClr val="bg2"/>
                </a:solidFill>
              </a:rPr>
              <a:t>30</a:t>
            </a:r>
          </a:p>
        </p:txBody>
      </p:sp>
      <p:sp>
        <p:nvSpPr>
          <p:cNvPr id="79" name="TAPA">
            <a:hlinkClick r:id="" action="ppaction://noaction">
              <a:snd r:embed="rId5" name="camera.wav"/>
            </a:hlinkClick>
            <a:extLst>
              <a:ext uri="{FF2B5EF4-FFF2-40B4-BE49-F238E27FC236}">
                <a16:creationId xmlns:a16="http://schemas.microsoft.com/office/drawing/2014/main" id="{A4891DFD-9099-0E47-8AF8-29F0CB877F35}"/>
              </a:ext>
            </a:extLst>
          </p:cNvPr>
          <p:cNvSpPr/>
          <p:nvPr/>
        </p:nvSpPr>
        <p:spPr>
          <a:xfrm>
            <a:off x="3367315" y="4136572"/>
            <a:ext cx="1059543" cy="124822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b="1" dirty="0">
                <a:solidFill>
                  <a:schemeClr val="bg2"/>
                </a:solidFill>
              </a:rPr>
              <a:t>31</a:t>
            </a:r>
          </a:p>
        </p:txBody>
      </p:sp>
      <p:sp>
        <p:nvSpPr>
          <p:cNvPr id="80" name="TAPA">
            <a:hlinkClick r:id="" action="ppaction://noaction">
              <a:snd r:embed="rId5" name="camera.wav"/>
            </a:hlinkClick>
            <a:extLst>
              <a:ext uri="{FF2B5EF4-FFF2-40B4-BE49-F238E27FC236}">
                <a16:creationId xmlns:a16="http://schemas.microsoft.com/office/drawing/2014/main" id="{4E54A2BA-C71E-E147-8EB4-CFF9E82CDD2B}"/>
              </a:ext>
            </a:extLst>
          </p:cNvPr>
          <p:cNvSpPr/>
          <p:nvPr/>
        </p:nvSpPr>
        <p:spPr>
          <a:xfrm>
            <a:off x="4426858" y="4136572"/>
            <a:ext cx="1059543" cy="124822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b="1" dirty="0">
                <a:solidFill>
                  <a:schemeClr val="bg2"/>
                </a:solidFill>
              </a:rPr>
              <a:t>32</a:t>
            </a:r>
          </a:p>
        </p:txBody>
      </p:sp>
      <p:sp>
        <p:nvSpPr>
          <p:cNvPr id="81" name="TAPA">
            <a:hlinkClick r:id="" action="ppaction://noaction">
              <a:snd r:embed="rId5" name="camera.wav"/>
            </a:hlinkClick>
            <a:extLst>
              <a:ext uri="{FF2B5EF4-FFF2-40B4-BE49-F238E27FC236}">
                <a16:creationId xmlns:a16="http://schemas.microsoft.com/office/drawing/2014/main" id="{E9589327-0091-884C-B1A9-08DB4D471830}"/>
              </a:ext>
            </a:extLst>
          </p:cNvPr>
          <p:cNvSpPr/>
          <p:nvPr/>
        </p:nvSpPr>
        <p:spPr>
          <a:xfrm>
            <a:off x="5486401" y="4136572"/>
            <a:ext cx="1059543" cy="124822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b="1" dirty="0">
                <a:solidFill>
                  <a:schemeClr val="bg2"/>
                </a:solidFill>
              </a:rPr>
              <a:t>33</a:t>
            </a:r>
          </a:p>
        </p:txBody>
      </p:sp>
      <p:sp>
        <p:nvSpPr>
          <p:cNvPr id="82" name="TAPA">
            <a:hlinkClick r:id="" action="ppaction://noaction">
              <a:snd r:embed="rId5" name="camera.wav"/>
            </a:hlinkClick>
            <a:extLst>
              <a:ext uri="{FF2B5EF4-FFF2-40B4-BE49-F238E27FC236}">
                <a16:creationId xmlns:a16="http://schemas.microsoft.com/office/drawing/2014/main" id="{B3FEEB04-3FC1-AA41-8686-9806E45BAE9A}"/>
              </a:ext>
            </a:extLst>
          </p:cNvPr>
          <p:cNvSpPr/>
          <p:nvPr/>
        </p:nvSpPr>
        <p:spPr>
          <a:xfrm>
            <a:off x="6545944" y="4136572"/>
            <a:ext cx="1059543" cy="124822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b="1" dirty="0">
                <a:solidFill>
                  <a:schemeClr val="bg2"/>
                </a:solidFill>
              </a:rPr>
              <a:t>34</a:t>
            </a:r>
          </a:p>
        </p:txBody>
      </p:sp>
      <p:sp>
        <p:nvSpPr>
          <p:cNvPr id="83" name="TAPA">
            <a:hlinkClick r:id="" action="ppaction://noaction">
              <a:snd r:embed="rId5" name="camera.wav"/>
            </a:hlinkClick>
            <a:extLst>
              <a:ext uri="{FF2B5EF4-FFF2-40B4-BE49-F238E27FC236}">
                <a16:creationId xmlns:a16="http://schemas.microsoft.com/office/drawing/2014/main" id="{4FFAC58A-7DFD-914B-895F-839BDF23AF78}"/>
              </a:ext>
            </a:extLst>
          </p:cNvPr>
          <p:cNvSpPr/>
          <p:nvPr/>
        </p:nvSpPr>
        <p:spPr>
          <a:xfrm>
            <a:off x="7605487" y="4136572"/>
            <a:ext cx="1059543" cy="124822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b="1" dirty="0">
                <a:solidFill>
                  <a:schemeClr val="bg2"/>
                </a:solidFill>
              </a:rPr>
              <a:t>35</a:t>
            </a:r>
          </a:p>
        </p:txBody>
      </p:sp>
      <p:sp>
        <p:nvSpPr>
          <p:cNvPr id="84" name="TAPA">
            <a:hlinkClick r:id="" action="ppaction://noaction">
              <a:snd r:embed="rId5" name="camera.wav"/>
            </a:hlinkClick>
            <a:extLst>
              <a:ext uri="{FF2B5EF4-FFF2-40B4-BE49-F238E27FC236}">
                <a16:creationId xmlns:a16="http://schemas.microsoft.com/office/drawing/2014/main" id="{9F3E7B10-FB9F-E644-984E-541453399088}"/>
              </a:ext>
            </a:extLst>
          </p:cNvPr>
          <p:cNvSpPr/>
          <p:nvPr/>
        </p:nvSpPr>
        <p:spPr>
          <a:xfrm>
            <a:off x="8672287" y="4136571"/>
            <a:ext cx="1059543" cy="124822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b="1" dirty="0">
                <a:solidFill>
                  <a:schemeClr val="bg2"/>
                </a:solidFill>
              </a:rPr>
              <a:t>36</a:t>
            </a:r>
          </a:p>
        </p:txBody>
      </p:sp>
      <p:sp>
        <p:nvSpPr>
          <p:cNvPr id="85" name="TAPA">
            <a:hlinkClick r:id="" action="ppaction://noaction">
              <a:snd r:embed="rId5" name="camera.wav"/>
            </a:hlinkClick>
            <a:extLst>
              <a:ext uri="{FF2B5EF4-FFF2-40B4-BE49-F238E27FC236}">
                <a16:creationId xmlns:a16="http://schemas.microsoft.com/office/drawing/2014/main" id="{50F1CF4B-90D1-ED4D-BA93-C85A75B5D83C}"/>
              </a:ext>
            </a:extLst>
          </p:cNvPr>
          <p:cNvSpPr/>
          <p:nvPr/>
        </p:nvSpPr>
        <p:spPr>
          <a:xfrm>
            <a:off x="188686" y="5366655"/>
            <a:ext cx="1059543" cy="124822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b="1" dirty="0">
                <a:solidFill>
                  <a:schemeClr val="bg2"/>
                </a:solidFill>
              </a:rPr>
              <a:t>37</a:t>
            </a:r>
          </a:p>
        </p:txBody>
      </p:sp>
      <p:sp>
        <p:nvSpPr>
          <p:cNvPr id="86" name="TAPA">
            <a:hlinkClick r:id="" action="ppaction://noaction">
              <a:snd r:embed="rId5" name="camera.wav"/>
            </a:hlinkClick>
            <a:extLst>
              <a:ext uri="{FF2B5EF4-FFF2-40B4-BE49-F238E27FC236}">
                <a16:creationId xmlns:a16="http://schemas.microsoft.com/office/drawing/2014/main" id="{D95FFE21-591D-704F-BC42-3369BF8F5C58}"/>
              </a:ext>
            </a:extLst>
          </p:cNvPr>
          <p:cNvSpPr/>
          <p:nvPr/>
        </p:nvSpPr>
        <p:spPr>
          <a:xfrm>
            <a:off x="1248229" y="5366655"/>
            <a:ext cx="1059543" cy="124822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b="1" dirty="0">
                <a:solidFill>
                  <a:schemeClr val="bg2"/>
                </a:solidFill>
              </a:rPr>
              <a:t>38</a:t>
            </a:r>
          </a:p>
        </p:txBody>
      </p:sp>
      <p:sp>
        <p:nvSpPr>
          <p:cNvPr id="87" name="TAPA">
            <a:hlinkClick r:id="" action="ppaction://noaction">
              <a:snd r:embed="rId5" name="camera.wav"/>
            </a:hlinkClick>
            <a:extLst>
              <a:ext uri="{FF2B5EF4-FFF2-40B4-BE49-F238E27FC236}">
                <a16:creationId xmlns:a16="http://schemas.microsoft.com/office/drawing/2014/main" id="{AF0F2778-D729-3941-B548-90582A957366}"/>
              </a:ext>
            </a:extLst>
          </p:cNvPr>
          <p:cNvSpPr/>
          <p:nvPr/>
        </p:nvSpPr>
        <p:spPr>
          <a:xfrm>
            <a:off x="2307772" y="5366655"/>
            <a:ext cx="1059543" cy="124822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b="1" dirty="0">
                <a:solidFill>
                  <a:schemeClr val="bg2"/>
                </a:solidFill>
              </a:rPr>
              <a:t>39</a:t>
            </a:r>
          </a:p>
        </p:txBody>
      </p:sp>
      <p:sp>
        <p:nvSpPr>
          <p:cNvPr id="88" name="TAPA">
            <a:hlinkClick r:id="" action="ppaction://noaction">
              <a:snd r:embed="rId5" name="camera.wav"/>
            </a:hlinkClick>
            <a:extLst>
              <a:ext uri="{FF2B5EF4-FFF2-40B4-BE49-F238E27FC236}">
                <a16:creationId xmlns:a16="http://schemas.microsoft.com/office/drawing/2014/main" id="{74ECEFD3-E49D-CB4E-99F9-2EEFC92C1344}"/>
              </a:ext>
            </a:extLst>
          </p:cNvPr>
          <p:cNvSpPr/>
          <p:nvPr/>
        </p:nvSpPr>
        <p:spPr>
          <a:xfrm>
            <a:off x="3367315" y="5366655"/>
            <a:ext cx="1059543" cy="124822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b="1" dirty="0">
                <a:solidFill>
                  <a:schemeClr val="bg2"/>
                </a:solidFill>
              </a:rPr>
              <a:t>40</a:t>
            </a:r>
          </a:p>
        </p:txBody>
      </p:sp>
      <p:sp>
        <p:nvSpPr>
          <p:cNvPr id="89" name="TAPA">
            <a:hlinkClick r:id="" action="ppaction://noaction">
              <a:snd r:embed="rId5" name="camera.wav"/>
            </a:hlinkClick>
            <a:extLst>
              <a:ext uri="{FF2B5EF4-FFF2-40B4-BE49-F238E27FC236}">
                <a16:creationId xmlns:a16="http://schemas.microsoft.com/office/drawing/2014/main" id="{81CD2124-EB5A-7F4F-B8D0-066FDB68F5ED}"/>
              </a:ext>
            </a:extLst>
          </p:cNvPr>
          <p:cNvSpPr/>
          <p:nvPr/>
        </p:nvSpPr>
        <p:spPr>
          <a:xfrm>
            <a:off x="4426858" y="5366655"/>
            <a:ext cx="1059543" cy="124822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b="1" dirty="0">
                <a:solidFill>
                  <a:schemeClr val="bg2"/>
                </a:solidFill>
              </a:rPr>
              <a:t>41</a:t>
            </a:r>
          </a:p>
        </p:txBody>
      </p:sp>
      <p:sp>
        <p:nvSpPr>
          <p:cNvPr id="90" name="TAPA">
            <a:hlinkClick r:id="" action="ppaction://noaction">
              <a:snd r:embed="rId5" name="camera.wav"/>
            </a:hlinkClick>
            <a:extLst>
              <a:ext uri="{FF2B5EF4-FFF2-40B4-BE49-F238E27FC236}">
                <a16:creationId xmlns:a16="http://schemas.microsoft.com/office/drawing/2014/main" id="{23187EF0-87C1-8A4D-8168-B2A9BF531363}"/>
              </a:ext>
            </a:extLst>
          </p:cNvPr>
          <p:cNvSpPr/>
          <p:nvPr/>
        </p:nvSpPr>
        <p:spPr>
          <a:xfrm>
            <a:off x="5486401" y="5366655"/>
            <a:ext cx="1059543" cy="124822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b="1" dirty="0">
                <a:solidFill>
                  <a:schemeClr val="bg2"/>
                </a:solidFill>
              </a:rPr>
              <a:t>42</a:t>
            </a:r>
          </a:p>
        </p:txBody>
      </p:sp>
      <p:sp>
        <p:nvSpPr>
          <p:cNvPr id="91" name="TAPA">
            <a:hlinkClick r:id="" action="ppaction://noaction">
              <a:snd r:embed="rId5" name="camera.wav"/>
            </a:hlinkClick>
            <a:extLst>
              <a:ext uri="{FF2B5EF4-FFF2-40B4-BE49-F238E27FC236}">
                <a16:creationId xmlns:a16="http://schemas.microsoft.com/office/drawing/2014/main" id="{2554EDFB-219A-F246-9E83-5C80E6399B18}"/>
              </a:ext>
            </a:extLst>
          </p:cNvPr>
          <p:cNvSpPr/>
          <p:nvPr/>
        </p:nvSpPr>
        <p:spPr>
          <a:xfrm>
            <a:off x="6545944" y="5366655"/>
            <a:ext cx="1059543" cy="124822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b="1" dirty="0">
                <a:solidFill>
                  <a:schemeClr val="bg2"/>
                </a:solidFill>
              </a:rPr>
              <a:t>43</a:t>
            </a:r>
          </a:p>
        </p:txBody>
      </p:sp>
      <p:sp>
        <p:nvSpPr>
          <p:cNvPr id="92" name="TAPA">
            <a:hlinkClick r:id="" action="ppaction://noaction">
              <a:snd r:embed="rId5" name="camera.wav"/>
            </a:hlinkClick>
            <a:extLst>
              <a:ext uri="{FF2B5EF4-FFF2-40B4-BE49-F238E27FC236}">
                <a16:creationId xmlns:a16="http://schemas.microsoft.com/office/drawing/2014/main" id="{909E9E1D-272A-8C4B-9563-E303CDE7EC88}"/>
              </a:ext>
            </a:extLst>
          </p:cNvPr>
          <p:cNvSpPr/>
          <p:nvPr/>
        </p:nvSpPr>
        <p:spPr>
          <a:xfrm>
            <a:off x="7605487" y="5366655"/>
            <a:ext cx="1059543" cy="124822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b="1" dirty="0">
                <a:solidFill>
                  <a:schemeClr val="bg2"/>
                </a:solidFill>
              </a:rPr>
              <a:t>44</a:t>
            </a:r>
          </a:p>
        </p:txBody>
      </p:sp>
      <p:sp>
        <p:nvSpPr>
          <p:cNvPr id="93" name="TAPA">
            <a:hlinkClick r:id="" action="ppaction://noaction">
              <a:snd r:embed="rId5" name="camera.wav"/>
            </a:hlinkClick>
            <a:extLst>
              <a:ext uri="{FF2B5EF4-FFF2-40B4-BE49-F238E27FC236}">
                <a16:creationId xmlns:a16="http://schemas.microsoft.com/office/drawing/2014/main" id="{5FFE6FA9-1632-4B4C-89F6-1B203BAFD2A5}"/>
              </a:ext>
            </a:extLst>
          </p:cNvPr>
          <p:cNvSpPr/>
          <p:nvPr/>
        </p:nvSpPr>
        <p:spPr>
          <a:xfrm>
            <a:off x="8672287" y="5366654"/>
            <a:ext cx="1059543" cy="124822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b="1" dirty="0">
                <a:solidFill>
                  <a:schemeClr val="bg2"/>
                </a:solidFill>
              </a:rPr>
              <a:t>45</a:t>
            </a:r>
          </a:p>
        </p:txBody>
      </p:sp>
      <p:sp>
        <p:nvSpPr>
          <p:cNvPr id="101" name="Estrella de 12 puntas 100">
            <a:extLst>
              <a:ext uri="{FF2B5EF4-FFF2-40B4-BE49-F238E27FC236}">
                <a16:creationId xmlns:a16="http://schemas.microsoft.com/office/drawing/2014/main" id="{EA671F0D-4D82-2A4F-93B8-6AE58B073359}"/>
              </a:ext>
            </a:extLst>
          </p:cNvPr>
          <p:cNvSpPr/>
          <p:nvPr/>
        </p:nvSpPr>
        <p:spPr>
          <a:xfrm>
            <a:off x="9966530" y="324978"/>
            <a:ext cx="2146219" cy="1854568"/>
          </a:xfrm>
          <a:prstGeom prst="star12">
            <a:avLst/>
          </a:prstGeom>
          <a:solidFill>
            <a:srgbClr val="FFFF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dirty="0">
                <a:solidFill>
                  <a:srgbClr val="FF2F92"/>
                </a:solidFill>
              </a:rPr>
              <a:t>Podrán voltear cuantas cartas sean  necesarias </a:t>
            </a:r>
          </a:p>
        </p:txBody>
      </p:sp>
      <p:sp>
        <p:nvSpPr>
          <p:cNvPr id="102" name="CuadroTexto 101">
            <a:extLst>
              <a:ext uri="{FF2B5EF4-FFF2-40B4-BE49-F238E27FC236}">
                <a16:creationId xmlns:a16="http://schemas.microsoft.com/office/drawing/2014/main" id="{1399F2C1-018E-4145-8054-A31B887C7A60}"/>
              </a:ext>
            </a:extLst>
          </p:cNvPr>
          <p:cNvSpPr txBox="1"/>
          <p:nvPr/>
        </p:nvSpPr>
        <p:spPr>
          <a:xfrm>
            <a:off x="9673773" y="2332563"/>
            <a:ext cx="2438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400" b="1" dirty="0"/>
              <a:t>¿Con qué números comenzarán?</a:t>
            </a:r>
          </a:p>
        </p:txBody>
      </p:sp>
      <p:sp>
        <p:nvSpPr>
          <p:cNvPr id="103" name="Elipse 102">
            <a:extLst>
              <a:ext uri="{FF2B5EF4-FFF2-40B4-BE49-F238E27FC236}">
                <a16:creationId xmlns:a16="http://schemas.microsoft.com/office/drawing/2014/main" id="{B1022C7B-BCA7-AA4A-8D1D-93F73A6B4781}"/>
              </a:ext>
            </a:extLst>
          </p:cNvPr>
          <p:cNvSpPr/>
          <p:nvPr/>
        </p:nvSpPr>
        <p:spPr>
          <a:xfrm>
            <a:off x="10096528" y="3676962"/>
            <a:ext cx="1580588" cy="1659499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000" dirty="0">
              <a:solidFill>
                <a:srgbClr val="FF2F92"/>
              </a:solidFill>
            </a:endParaRPr>
          </a:p>
        </p:txBody>
      </p:sp>
      <p:sp>
        <p:nvSpPr>
          <p:cNvPr id="104" name="CuadroTexto 103">
            <a:extLst>
              <a:ext uri="{FF2B5EF4-FFF2-40B4-BE49-F238E27FC236}">
                <a16:creationId xmlns:a16="http://schemas.microsoft.com/office/drawing/2014/main" id="{817F8016-0D37-644F-8AEA-924BC4696C54}"/>
              </a:ext>
            </a:extLst>
          </p:cNvPr>
          <p:cNvSpPr txBox="1"/>
          <p:nvPr/>
        </p:nvSpPr>
        <p:spPr>
          <a:xfrm>
            <a:off x="10182641" y="4114354"/>
            <a:ext cx="1751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 err="1">
                <a:solidFill>
                  <a:srgbClr val="FF2F92"/>
                </a:solidFill>
              </a:rPr>
              <a:t>Vampirina</a:t>
            </a:r>
            <a:r>
              <a:rPr lang="es-CL" dirty="0"/>
              <a:t> </a:t>
            </a:r>
          </a:p>
        </p:txBody>
      </p:sp>
      <p:sp>
        <p:nvSpPr>
          <p:cNvPr id="105" name="respuesra">
            <a:hlinkClick r:id="" action="ppaction://noaction">
              <a:snd r:embed="rId5" name="camera.wav"/>
            </a:hlinkClick>
            <a:extLst>
              <a:ext uri="{FF2B5EF4-FFF2-40B4-BE49-F238E27FC236}">
                <a16:creationId xmlns:a16="http://schemas.microsoft.com/office/drawing/2014/main" id="{197A6B1C-B7B7-0546-B0F0-52FA5B29B7CE}"/>
              </a:ext>
            </a:extLst>
          </p:cNvPr>
          <p:cNvSpPr/>
          <p:nvPr/>
        </p:nvSpPr>
        <p:spPr>
          <a:xfrm>
            <a:off x="10096528" y="3676961"/>
            <a:ext cx="1580588" cy="165949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7200" dirty="0">
                <a:solidFill>
                  <a:srgbClr val="FF2F92"/>
                </a:solidFill>
              </a:rPr>
              <a:t>R</a:t>
            </a:r>
          </a:p>
        </p:txBody>
      </p:sp>
      <p:pic>
        <p:nvPicPr>
          <p:cNvPr id="106" name="Picture 4" descr="40+ Más Popular Flecha Gif - Animalart House">
            <a:hlinkClick r:id="" action="ppaction://hlinkshowjump?jump=nextslide">
              <a:snd r:embed="rId6" name="click.wav"/>
            </a:hlinkClick>
            <a:extLst>
              <a:ext uri="{FF2B5EF4-FFF2-40B4-BE49-F238E27FC236}">
                <a16:creationId xmlns:a16="http://schemas.microsoft.com/office/drawing/2014/main" id="{589B6826-9435-704D-9C8D-5B8994C3B7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77" r="27845" b="17592"/>
          <a:stretch/>
        </p:blipFill>
        <p:spPr bwMode="auto">
          <a:xfrm rot="16200000">
            <a:off x="10100297" y="5378395"/>
            <a:ext cx="1184223" cy="205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69875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224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5" fill="hold">
                      <p:stCondLst>
                        <p:cond delay="0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230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1" fill="hold">
                      <p:stCondLst>
                        <p:cond delay="0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248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9" fill="hold">
                      <p:stCondLst>
                        <p:cond delay="0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254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5" fill="hold">
                      <p:stCondLst>
                        <p:cond delay="0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260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1" fill="hold">
                      <p:stCondLst>
                        <p:cond delay="0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>
                      <p:stCondLst>
                        <p:cond delay="0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272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3" fill="hold">
                      <p:stCondLst>
                        <p:cond delay="0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6"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</p:childTnLst>
        </p:cTn>
      </p:par>
    </p:tnLst>
    <p:bldLst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10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4" descr="Fondos de escritorio para Halloween - Skarlett Costura">
            <a:extLst>
              <a:ext uri="{FF2B5EF4-FFF2-40B4-BE49-F238E27FC236}">
                <a16:creationId xmlns:a16="http://schemas.microsoft.com/office/drawing/2014/main" id="{484AF241-3F3A-4248-8D35-D71CABE445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44+] 1080P Harry Potter Wallpaper on WallpaperSafari">
            <a:extLst>
              <a:ext uri="{FF2B5EF4-FFF2-40B4-BE49-F238E27FC236}">
                <a16:creationId xmlns:a16="http://schemas.microsoft.com/office/drawing/2014/main" id="{4F8E4218-84A4-8947-B40B-A997AA551E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88" y="391885"/>
            <a:ext cx="9231076" cy="6222998"/>
          </a:xfrm>
          <a:prstGeom prst="rect">
            <a:avLst/>
          </a:prstGeom>
          <a:solidFill>
            <a:srgbClr val="7030A0"/>
          </a:solidFill>
        </p:spPr>
      </p:pic>
      <p:sp>
        <p:nvSpPr>
          <p:cNvPr id="5" name="TAPA">
            <a:hlinkClick r:id="" action="ppaction://noaction">
              <a:snd r:embed="rId4" name="camera.wav"/>
            </a:hlinkClick>
            <a:extLst>
              <a:ext uri="{FF2B5EF4-FFF2-40B4-BE49-F238E27FC236}">
                <a16:creationId xmlns:a16="http://schemas.microsoft.com/office/drawing/2014/main" id="{53893C5E-B4DD-0E41-895F-3F069BF15B05}"/>
              </a:ext>
            </a:extLst>
          </p:cNvPr>
          <p:cNvSpPr/>
          <p:nvPr/>
        </p:nvSpPr>
        <p:spPr>
          <a:xfrm>
            <a:off x="188687" y="391887"/>
            <a:ext cx="841828" cy="103051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b="1" dirty="0"/>
              <a:t>1</a:t>
            </a:r>
          </a:p>
        </p:txBody>
      </p:sp>
      <p:sp>
        <p:nvSpPr>
          <p:cNvPr id="6" name="TAPA">
            <a:hlinkClick r:id="" action="ppaction://noaction">
              <a:snd r:embed="rId4" name="camera.wav"/>
            </a:hlinkClick>
            <a:extLst>
              <a:ext uri="{FF2B5EF4-FFF2-40B4-BE49-F238E27FC236}">
                <a16:creationId xmlns:a16="http://schemas.microsoft.com/office/drawing/2014/main" id="{F22BE739-8020-C745-8D07-DB667D9D1B19}"/>
              </a:ext>
            </a:extLst>
          </p:cNvPr>
          <p:cNvSpPr/>
          <p:nvPr/>
        </p:nvSpPr>
        <p:spPr>
          <a:xfrm>
            <a:off x="1030515" y="391887"/>
            <a:ext cx="841828" cy="103051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b="1" dirty="0"/>
              <a:t>2</a:t>
            </a:r>
          </a:p>
        </p:txBody>
      </p:sp>
      <p:sp>
        <p:nvSpPr>
          <p:cNvPr id="7" name="TAPA">
            <a:hlinkClick r:id="" action="ppaction://noaction">
              <a:snd r:embed="rId4" name="camera.wav"/>
            </a:hlinkClick>
            <a:extLst>
              <a:ext uri="{FF2B5EF4-FFF2-40B4-BE49-F238E27FC236}">
                <a16:creationId xmlns:a16="http://schemas.microsoft.com/office/drawing/2014/main" id="{095663A3-DFD3-4741-AC0F-CB7B5E7D52E4}"/>
              </a:ext>
            </a:extLst>
          </p:cNvPr>
          <p:cNvSpPr/>
          <p:nvPr/>
        </p:nvSpPr>
        <p:spPr>
          <a:xfrm>
            <a:off x="1872343" y="391887"/>
            <a:ext cx="841828" cy="103051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b="1" dirty="0"/>
              <a:t>3</a:t>
            </a:r>
          </a:p>
        </p:txBody>
      </p:sp>
      <p:sp>
        <p:nvSpPr>
          <p:cNvPr id="8" name="TAPA">
            <a:hlinkClick r:id="" action="ppaction://noaction">
              <a:snd r:embed="rId4" name="camera.wav"/>
            </a:hlinkClick>
            <a:extLst>
              <a:ext uri="{FF2B5EF4-FFF2-40B4-BE49-F238E27FC236}">
                <a16:creationId xmlns:a16="http://schemas.microsoft.com/office/drawing/2014/main" id="{0746AED4-8B07-844F-84F0-3B70DA1ECA75}"/>
              </a:ext>
            </a:extLst>
          </p:cNvPr>
          <p:cNvSpPr/>
          <p:nvPr/>
        </p:nvSpPr>
        <p:spPr>
          <a:xfrm>
            <a:off x="2714171" y="391887"/>
            <a:ext cx="841828" cy="103051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b="1" dirty="0"/>
              <a:t>4</a:t>
            </a:r>
          </a:p>
        </p:txBody>
      </p:sp>
      <p:sp>
        <p:nvSpPr>
          <p:cNvPr id="9" name="TAPA">
            <a:hlinkClick r:id="" action="ppaction://noaction">
              <a:snd r:embed="rId4" name="camera.wav"/>
            </a:hlinkClick>
            <a:extLst>
              <a:ext uri="{FF2B5EF4-FFF2-40B4-BE49-F238E27FC236}">
                <a16:creationId xmlns:a16="http://schemas.microsoft.com/office/drawing/2014/main" id="{445CF29E-0024-AB4D-97FA-2BB2A603D841}"/>
              </a:ext>
            </a:extLst>
          </p:cNvPr>
          <p:cNvSpPr/>
          <p:nvPr/>
        </p:nvSpPr>
        <p:spPr>
          <a:xfrm>
            <a:off x="3526969" y="391887"/>
            <a:ext cx="841828" cy="103051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b="1" dirty="0"/>
              <a:t>5</a:t>
            </a:r>
          </a:p>
        </p:txBody>
      </p:sp>
      <p:sp>
        <p:nvSpPr>
          <p:cNvPr id="10" name="TAPA">
            <a:hlinkClick r:id="" action="ppaction://noaction">
              <a:snd r:embed="rId4" name="camera.wav"/>
            </a:hlinkClick>
            <a:extLst>
              <a:ext uri="{FF2B5EF4-FFF2-40B4-BE49-F238E27FC236}">
                <a16:creationId xmlns:a16="http://schemas.microsoft.com/office/drawing/2014/main" id="{AD9637E5-EA2B-2946-9084-190FC73ECAF5}"/>
              </a:ext>
            </a:extLst>
          </p:cNvPr>
          <p:cNvSpPr/>
          <p:nvPr/>
        </p:nvSpPr>
        <p:spPr>
          <a:xfrm>
            <a:off x="4368797" y="391887"/>
            <a:ext cx="841828" cy="103051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b="1" dirty="0"/>
              <a:t>6</a:t>
            </a:r>
          </a:p>
        </p:txBody>
      </p:sp>
      <p:sp>
        <p:nvSpPr>
          <p:cNvPr id="11" name="TAPA">
            <a:hlinkClick r:id="" action="ppaction://noaction">
              <a:snd r:embed="rId4" name="camera.wav"/>
            </a:hlinkClick>
            <a:extLst>
              <a:ext uri="{FF2B5EF4-FFF2-40B4-BE49-F238E27FC236}">
                <a16:creationId xmlns:a16="http://schemas.microsoft.com/office/drawing/2014/main" id="{8E51820E-CED5-C646-A656-4FCDF64A47D7}"/>
              </a:ext>
            </a:extLst>
          </p:cNvPr>
          <p:cNvSpPr/>
          <p:nvPr/>
        </p:nvSpPr>
        <p:spPr>
          <a:xfrm>
            <a:off x="5210625" y="391887"/>
            <a:ext cx="841828" cy="103051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b="1" dirty="0"/>
              <a:t>7</a:t>
            </a:r>
          </a:p>
        </p:txBody>
      </p:sp>
      <p:sp>
        <p:nvSpPr>
          <p:cNvPr id="12" name="TAPA">
            <a:hlinkClick r:id="" action="ppaction://noaction">
              <a:snd r:embed="rId4" name="camera.wav"/>
            </a:hlinkClick>
            <a:extLst>
              <a:ext uri="{FF2B5EF4-FFF2-40B4-BE49-F238E27FC236}">
                <a16:creationId xmlns:a16="http://schemas.microsoft.com/office/drawing/2014/main" id="{18756424-E32F-8040-86A1-A40124EE2FF4}"/>
              </a:ext>
            </a:extLst>
          </p:cNvPr>
          <p:cNvSpPr/>
          <p:nvPr/>
        </p:nvSpPr>
        <p:spPr>
          <a:xfrm>
            <a:off x="6052453" y="391887"/>
            <a:ext cx="841828" cy="103051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b="1" dirty="0"/>
              <a:t>8</a:t>
            </a:r>
          </a:p>
        </p:txBody>
      </p:sp>
      <p:sp>
        <p:nvSpPr>
          <p:cNvPr id="13" name="TAPA">
            <a:hlinkClick r:id="" action="ppaction://noaction">
              <a:snd r:embed="rId4" name="camera.wav"/>
            </a:hlinkClick>
            <a:extLst>
              <a:ext uri="{FF2B5EF4-FFF2-40B4-BE49-F238E27FC236}">
                <a16:creationId xmlns:a16="http://schemas.microsoft.com/office/drawing/2014/main" id="{4454C5C2-8898-8C49-A511-36B700B77D7B}"/>
              </a:ext>
            </a:extLst>
          </p:cNvPr>
          <p:cNvSpPr/>
          <p:nvPr/>
        </p:nvSpPr>
        <p:spPr>
          <a:xfrm>
            <a:off x="6894281" y="391885"/>
            <a:ext cx="841828" cy="103051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b="1" dirty="0"/>
              <a:t>9</a:t>
            </a:r>
          </a:p>
        </p:txBody>
      </p:sp>
      <p:sp>
        <p:nvSpPr>
          <p:cNvPr id="14" name="TAPA">
            <a:hlinkClick r:id="" action="ppaction://noaction">
              <a:snd r:embed="rId4" name="camera.wav"/>
            </a:hlinkClick>
            <a:extLst>
              <a:ext uri="{FF2B5EF4-FFF2-40B4-BE49-F238E27FC236}">
                <a16:creationId xmlns:a16="http://schemas.microsoft.com/office/drawing/2014/main" id="{230FBAB9-C46A-D847-A1F7-619B0636C0F0}"/>
              </a:ext>
            </a:extLst>
          </p:cNvPr>
          <p:cNvSpPr/>
          <p:nvPr/>
        </p:nvSpPr>
        <p:spPr>
          <a:xfrm>
            <a:off x="7736109" y="391885"/>
            <a:ext cx="841828" cy="103051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b="1" dirty="0"/>
              <a:t>10</a:t>
            </a:r>
          </a:p>
        </p:txBody>
      </p:sp>
      <p:sp>
        <p:nvSpPr>
          <p:cNvPr id="15" name="TAPA">
            <a:hlinkClick r:id="" action="ppaction://noaction">
              <a:snd r:embed="rId4" name="camera.wav"/>
            </a:hlinkClick>
            <a:extLst>
              <a:ext uri="{FF2B5EF4-FFF2-40B4-BE49-F238E27FC236}">
                <a16:creationId xmlns:a16="http://schemas.microsoft.com/office/drawing/2014/main" id="{8D0C07E5-3511-5341-9E77-5550ED79C3A0}"/>
              </a:ext>
            </a:extLst>
          </p:cNvPr>
          <p:cNvSpPr/>
          <p:nvPr/>
        </p:nvSpPr>
        <p:spPr>
          <a:xfrm>
            <a:off x="8577936" y="391885"/>
            <a:ext cx="841828" cy="103051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b="1" dirty="0"/>
              <a:t>11</a:t>
            </a:r>
          </a:p>
        </p:txBody>
      </p:sp>
      <p:sp>
        <p:nvSpPr>
          <p:cNvPr id="16" name="TAPA">
            <a:hlinkClick r:id="" action="ppaction://noaction">
              <a:snd r:embed="rId4" name="camera.wav"/>
            </a:hlinkClick>
            <a:extLst>
              <a:ext uri="{FF2B5EF4-FFF2-40B4-BE49-F238E27FC236}">
                <a16:creationId xmlns:a16="http://schemas.microsoft.com/office/drawing/2014/main" id="{F37362BF-37A0-E743-A921-620014251F05}"/>
              </a:ext>
            </a:extLst>
          </p:cNvPr>
          <p:cNvSpPr/>
          <p:nvPr/>
        </p:nvSpPr>
        <p:spPr>
          <a:xfrm>
            <a:off x="188687" y="1422401"/>
            <a:ext cx="841828" cy="103051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b="1" dirty="0"/>
              <a:t>12</a:t>
            </a:r>
          </a:p>
        </p:txBody>
      </p:sp>
      <p:sp>
        <p:nvSpPr>
          <p:cNvPr id="17" name="TAPA">
            <a:hlinkClick r:id="" action="ppaction://noaction">
              <a:snd r:embed="rId4" name="camera.wav"/>
            </a:hlinkClick>
            <a:extLst>
              <a:ext uri="{FF2B5EF4-FFF2-40B4-BE49-F238E27FC236}">
                <a16:creationId xmlns:a16="http://schemas.microsoft.com/office/drawing/2014/main" id="{628CCB52-5D60-A544-B7DB-EB206DB5F3CB}"/>
              </a:ext>
            </a:extLst>
          </p:cNvPr>
          <p:cNvSpPr/>
          <p:nvPr/>
        </p:nvSpPr>
        <p:spPr>
          <a:xfrm>
            <a:off x="1030515" y="1422401"/>
            <a:ext cx="841828" cy="103051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b="1" dirty="0"/>
              <a:t>13</a:t>
            </a:r>
          </a:p>
        </p:txBody>
      </p:sp>
      <p:sp>
        <p:nvSpPr>
          <p:cNvPr id="18" name="TAPA">
            <a:hlinkClick r:id="" action="ppaction://noaction">
              <a:snd r:embed="rId4" name="camera.wav"/>
            </a:hlinkClick>
            <a:extLst>
              <a:ext uri="{FF2B5EF4-FFF2-40B4-BE49-F238E27FC236}">
                <a16:creationId xmlns:a16="http://schemas.microsoft.com/office/drawing/2014/main" id="{D7993A8B-A6CA-9342-86EC-57E57FF008E0}"/>
              </a:ext>
            </a:extLst>
          </p:cNvPr>
          <p:cNvSpPr/>
          <p:nvPr/>
        </p:nvSpPr>
        <p:spPr>
          <a:xfrm>
            <a:off x="1872343" y="1422401"/>
            <a:ext cx="841828" cy="103051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b="1" dirty="0"/>
              <a:t>14</a:t>
            </a:r>
          </a:p>
        </p:txBody>
      </p:sp>
      <p:sp>
        <p:nvSpPr>
          <p:cNvPr id="19" name="TAPA">
            <a:hlinkClick r:id="" action="ppaction://noaction">
              <a:snd r:embed="rId4" name="camera.wav"/>
            </a:hlinkClick>
            <a:extLst>
              <a:ext uri="{FF2B5EF4-FFF2-40B4-BE49-F238E27FC236}">
                <a16:creationId xmlns:a16="http://schemas.microsoft.com/office/drawing/2014/main" id="{EB0A8B9C-DD19-4041-B029-2D1809BC413C}"/>
              </a:ext>
            </a:extLst>
          </p:cNvPr>
          <p:cNvSpPr/>
          <p:nvPr/>
        </p:nvSpPr>
        <p:spPr>
          <a:xfrm>
            <a:off x="2714171" y="1422401"/>
            <a:ext cx="841828" cy="103051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b="1" dirty="0"/>
              <a:t>15</a:t>
            </a:r>
          </a:p>
        </p:txBody>
      </p:sp>
      <p:sp>
        <p:nvSpPr>
          <p:cNvPr id="20" name="TAPA">
            <a:hlinkClick r:id="" action="ppaction://noaction">
              <a:snd r:embed="rId4" name="camera.wav"/>
            </a:hlinkClick>
            <a:extLst>
              <a:ext uri="{FF2B5EF4-FFF2-40B4-BE49-F238E27FC236}">
                <a16:creationId xmlns:a16="http://schemas.microsoft.com/office/drawing/2014/main" id="{AE67A368-F741-0D4E-BEB2-3F13648811F4}"/>
              </a:ext>
            </a:extLst>
          </p:cNvPr>
          <p:cNvSpPr/>
          <p:nvPr/>
        </p:nvSpPr>
        <p:spPr>
          <a:xfrm>
            <a:off x="3526969" y="1422401"/>
            <a:ext cx="841828" cy="103051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b="1" dirty="0"/>
              <a:t>16</a:t>
            </a:r>
          </a:p>
        </p:txBody>
      </p:sp>
      <p:sp>
        <p:nvSpPr>
          <p:cNvPr id="21" name="TAPA">
            <a:hlinkClick r:id="" action="ppaction://noaction">
              <a:snd r:embed="rId4" name="camera.wav"/>
            </a:hlinkClick>
            <a:extLst>
              <a:ext uri="{FF2B5EF4-FFF2-40B4-BE49-F238E27FC236}">
                <a16:creationId xmlns:a16="http://schemas.microsoft.com/office/drawing/2014/main" id="{9D11DBE7-E610-2840-A707-AC7470C25BEA}"/>
              </a:ext>
            </a:extLst>
          </p:cNvPr>
          <p:cNvSpPr/>
          <p:nvPr/>
        </p:nvSpPr>
        <p:spPr>
          <a:xfrm>
            <a:off x="4368797" y="1422401"/>
            <a:ext cx="841828" cy="103051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b="1" dirty="0"/>
              <a:t>17</a:t>
            </a:r>
          </a:p>
        </p:txBody>
      </p:sp>
      <p:sp>
        <p:nvSpPr>
          <p:cNvPr id="22" name="TAPA">
            <a:hlinkClick r:id="" action="ppaction://noaction">
              <a:snd r:embed="rId4" name="camera.wav"/>
            </a:hlinkClick>
            <a:extLst>
              <a:ext uri="{FF2B5EF4-FFF2-40B4-BE49-F238E27FC236}">
                <a16:creationId xmlns:a16="http://schemas.microsoft.com/office/drawing/2014/main" id="{F211FE03-E0A6-7D4B-B91C-C1D562887EC6}"/>
              </a:ext>
            </a:extLst>
          </p:cNvPr>
          <p:cNvSpPr/>
          <p:nvPr/>
        </p:nvSpPr>
        <p:spPr>
          <a:xfrm>
            <a:off x="5210625" y="1422401"/>
            <a:ext cx="841828" cy="103051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b="1" dirty="0"/>
              <a:t>18</a:t>
            </a:r>
          </a:p>
        </p:txBody>
      </p:sp>
      <p:sp>
        <p:nvSpPr>
          <p:cNvPr id="23" name="TAPA">
            <a:hlinkClick r:id="" action="ppaction://noaction">
              <a:snd r:embed="rId4" name="camera.wav"/>
            </a:hlinkClick>
            <a:extLst>
              <a:ext uri="{FF2B5EF4-FFF2-40B4-BE49-F238E27FC236}">
                <a16:creationId xmlns:a16="http://schemas.microsoft.com/office/drawing/2014/main" id="{2865CB2E-88F3-E84C-84E2-D0FCF0ABE102}"/>
              </a:ext>
            </a:extLst>
          </p:cNvPr>
          <p:cNvSpPr/>
          <p:nvPr/>
        </p:nvSpPr>
        <p:spPr>
          <a:xfrm>
            <a:off x="6052453" y="1422401"/>
            <a:ext cx="841828" cy="103051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b="1" dirty="0"/>
              <a:t>19</a:t>
            </a:r>
          </a:p>
        </p:txBody>
      </p:sp>
      <p:sp>
        <p:nvSpPr>
          <p:cNvPr id="24" name="TAPA">
            <a:hlinkClick r:id="" action="ppaction://noaction">
              <a:snd r:embed="rId4" name="camera.wav"/>
            </a:hlinkClick>
            <a:extLst>
              <a:ext uri="{FF2B5EF4-FFF2-40B4-BE49-F238E27FC236}">
                <a16:creationId xmlns:a16="http://schemas.microsoft.com/office/drawing/2014/main" id="{070AB148-4905-6A4F-B527-A142501A80BE}"/>
              </a:ext>
            </a:extLst>
          </p:cNvPr>
          <p:cNvSpPr/>
          <p:nvPr/>
        </p:nvSpPr>
        <p:spPr>
          <a:xfrm>
            <a:off x="6894281" y="1422399"/>
            <a:ext cx="841828" cy="103051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b="1" dirty="0"/>
              <a:t>20</a:t>
            </a:r>
          </a:p>
        </p:txBody>
      </p:sp>
      <p:sp>
        <p:nvSpPr>
          <p:cNvPr id="25" name="TAPA">
            <a:hlinkClick r:id="" action="ppaction://noaction">
              <a:snd r:embed="rId4" name="camera.wav"/>
            </a:hlinkClick>
            <a:extLst>
              <a:ext uri="{FF2B5EF4-FFF2-40B4-BE49-F238E27FC236}">
                <a16:creationId xmlns:a16="http://schemas.microsoft.com/office/drawing/2014/main" id="{0410BDEC-1D41-5D4F-A6AD-30D0A6FAB767}"/>
              </a:ext>
            </a:extLst>
          </p:cNvPr>
          <p:cNvSpPr/>
          <p:nvPr/>
        </p:nvSpPr>
        <p:spPr>
          <a:xfrm>
            <a:off x="7736109" y="1422399"/>
            <a:ext cx="841828" cy="103051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b="1" dirty="0"/>
              <a:t>21</a:t>
            </a:r>
          </a:p>
        </p:txBody>
      </p:sp>
      <p:sp>
        <p:nvSpPr>
          <p:cNvPr id="26" name="TAPA">
            <a:hlinkClick r:id="" action="ppaction://noaction">
              <a:snd r:embed="rId4" name="camera.wav"/>
            </a:hlinkClick>
            <a:extLst>
              <a:ext uri="{FF2B5EF4-FFF2-40B4-BE49-F238E27FC236}">
                <a16:creationId xmlns:a16="http://schemas.microsoft.com/office/drawing/2014/main" id="{C7F88CDB-EEF3-EA48-A970-45EDF0AA58A9}"/>
              </a:ext>
            </a:extLst>
          </p:cNvPr>
          <p:cNvSpPr/>
          <p:nvPr/>
        </p:nvSpPr>
        <p:spPr>
          <a:xfrm>
            <a:off x="8577937" y="1422399"/>
            <a:ext cx="841828" cy="103051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b="1" dirty="0"/>
              <a:t>22</a:t>
            </a:r>
          </a:p>
        </p:txBody>
      </p:sp>
      <p:sp>
        <p:nvSpPr>
          <p:cNvPr id="27" name="TAPA">
            <a:hlinkClick r:id="" action="ppaction://noaction">
              <a:snd r:embed="rId4" name="camera.wav"/>
            </a:hlinkClick>
            <a:extLst>
              <a:ext uri="{FF2B5EF4-FFF2-40B4-BE49-F238E27FC236}">
                <a16:creationId xmlns:a16="http://schemas.microsoft.com/office/drawing/2014/main" id="{E6C87A59-4F10-0A41-8A86-FD22DA8227B3}"/>
              </a:ext>
            </a:extLst>
          </p:cNvPr>
          <p:cNvSpPr/>
          <p:nvPr/>
        </p:nvSpPr>
        <p:spPr>
          <a:xfrm>
            <a:off x="188687" y="2452913"/>
            <a:ext cx="841828" cy="103051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b="1" dirty="0"/>
              <a:t>23</a:t>
            </a:r>
          </a:p>
        </p:txBody>
      </p:sp>
      <p:sp>
        <p:nvSpPr>
          <p:cNvPr id="28" name="TAPA">
            <a:hlinkClick r:id="" action="ppaction://noaction">
              <a:snd r:embed="rId4" name="camera.wav"/>
            </a:hlinkClick>
            <a:extLst>
              <a:ext uri="{FF2B5EF4-FFF2-40B4-BE49-F238E27FC236}">
                <a16:creationId xmlns:a16="http://schemas.microsoft.com/office/drawing/2014/main" id="{2E3E8783-D3AD-CF41-BC53-E53593F7A01F}"/>
              </a:ext>
            </a:extLst>
          </p:cNvPr>
          <p:cNvSpPr/>
          <p:nvPr/>
        </p:nvSpPr>
        <p:spPr>
          <a:xfrm>
            <a:off x="1030515" y="2452913"/>
            <a:ext cx="841828" cy="103051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b="1" dirty="0"/>
              <a:t>24</a:t>
            </a:r>
          </a:p>
        </p:txBody>
      </p:sp>
      <p:sp>
        <p:nvSpPr>
          <p:cNvPr id="29" name="TAPA">
            <a:hlinkClick r:id="" action="ppaction://noaction">
              <a:snd r:embed="rId4" name="camera.wav"/>
            </a:hlinkClick>
            <a:extLst>
              <a:ext uri="{FF2B5EF4-FFF2-40B4-BE49-F238E27FC236}">
                <a16:creationId xmlns:a16="http://schemas.microsoft.com/office/drawing/2014/main" id="{B49C4995-AD82-D34D-80C9-26334D42EA42}"/>
              </a:ext>
            </a:extLst>
          </p:cNvPr>
          <p:cNvSpPr/>
          <p:nvPr/>
        </p:nvSpPr>
        <p:spPr>
          <a:xfrm>
            <a:off x="1872343" y="2452913"/>
            <a:ext cx="841828" cy="103051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b="1" dirty="0"/>
              <a:t>25</a:t>
            </a:r>
          </a:p>
        </p:txBody>
      </p:sp>
      <p:sp>
        <p:nvSpPr>
          <p:cNvPr id="30" name="TAPA">
            <a:hlinkClick r:id="" action="ppaction://noaction">
              <a:snd r:embed="rId4" name="camera.wav"/>
            </a:hlinkClick>
            <a:extLst>
              <a:ext uri="{FF2B5EF4-FFF2-40B4-BE49-F238E27FC236}">
                <a16:creationId xmlns:a16="http://schemas.microsoft.com/office/drawing/2014/main" id="{7EA8A4EB-715C-294E-A987-E2A0ED2BA131}"/>
              </a:ext>
            </a:extLst>
          </p:cNvPr>
          <p:cNvSpPr/>
          <p:nvPr/>
        </p:nvSpPr>
        <p:spPr>
          <a:xfrm>
            <a:off x="2714171" y="2452913"/>
            <a:ext cx="841828" cy="103051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b="1" dirty="0"/>
              <a:t>26</a:t>
            </a:r>
          </a:p>
        </p:txBody>
      </p:sp>
      <p:sp>
        <p:nvSpPr>
          <p:cNvPr id="31" name="TAPA">
            <a:hlinkClick r:id="" action="ppaction://noaction">
              <a:snd r:embed="rId4" name="camera.wav"/>
            </a:hlinkClick>
            <a:extLst>
              <a:ext uri="{FF2B5EF4-FFF2-40B4-BE49-F238E27FC236}">
                <a16:creationId xmlns:a16="http://schemas.microsoft.com/office/drawing/2014/main" id="{D6CF2A1A-5CCE-144C-946A-8894DC100C0E}"/>
              </a:ext>
            </a:extLst>
          </p:cNvPr>
          <p:cNvSpPr/>
          <p:nvPr/>
        </p:nvSpPr>
        <p:spPr>
          <a:xfrm>
            <a:off x="3526969" y="2452913"/>
            <a:ext cx="841828" cy="103051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b="1" dirty="0"/>
              <a:t>27</a:t>
            </a:r>
          </a:p>
        </p:txBody>
      </p:sp>
      <p:sp>
        <p:nvSpPr>
          <p:cNvPr id="32" name="TAPA">
            <a:hlinkClick r:id="" action="ppaction://noaction">
              <a:snd r:embed="rId4" name="camera.wav"/>
            </a:hlinkClick>
            <a:extLst>
              <a:ext uri="{FF2B5EF4-FFF2-40B4-BE49-F238E27FC236}">
                <a16:creationId xmlns:a16="http://schemas.microsoft.com/office/drawing/2014/main" id="{70D2F923-B84F-7746-8017-7B354F245357}"/>
              </a:ext>
            </a:extLst>
          </p:cNvPr>
          <p:cNvSpPr/>
          <p:nvPr/>
        </p:nvSpPr>
        <p:spPr>
          <a:xfrm>
            <a:off x="4368797" y="2452913"/>
            <a:ext cx="841828" cy="103051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b="1" dirty="0"/>
              <a:t>28</a:t>
            </a:r>
          </a:p>
        </p:txBody>
      </p:sp>
      <p:sp>
        <p:nvSpPr>
          <p:cNvPr id="33" name="TAPA">
            <a:hlinkClick r:id="" action="ppaction://noaction">
              <a:snd r:embed="rId4" name="camera.wav"/>
            </a:hlinkClick>
            <a:extLst>
              <a:ext uri="{FF2B5EF4-FFF2-40B4-BE49-F238E27FC236}">
                <a16:creationId xmlns:a16="http://schemas.microsoft.com/office/drawing/2014/main" id="{28DF2E42-A3B6-5740-BFA4-C14EF271F0FE}"/>
              </a:ext>
            </a:extLst>
          </p:cNvPr>
          <p:cNvSpPr/>
          <p:nvPr/>
        </p:nvSpPr>
        <p:spPr>
          <a:xfrm>
            <a:off x="5210625" y="2452913"/>
            <a:ext cx="841828" cy="103051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b="1" dirty="0"/>
              <a:t>29</a:t>
            </a:r>
          </a:p>
        </p:txBody>
      </p:sp>
      <p:sp>
        <p:nvSpPr>
          <p:cNvPr id="34" name="TAPA">
            <a:hlinkClick r:id="" action="ppaction://noaction">
              <a:snd r:embed="rId4" name="camera.wav"/>
            </a:hlinkClick>
            <a:extLst>
              <a:ext uri="{FF2B5EF4-FFF2-40B4-BE49-F238E27FC236}">
                <a16:creationId xmlns:a16="http://schemas.microsoft.com/office/drawing/2014/main" id="{32FA8AFC-F224-0A40-823E-4D6A91CB92E0}"/>
              </a:ext>
            </a:extLst>
          </p:cNvPr>
          <p:cNvSpPr/>
          <p:nvPr/>
        </p:nvSpPr>
        <p:spPr>
          <a:xfrm>
            <a:off x="6052453" y="2452913"/>
            <a:ext cx="841828" cy="103051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b="1" dirty="0"/>
              <a:t>30</a:t>
            </a:r>
          </a:p>
        </p:txBody>
      </p:sp>
      <p:sp>
        <p:nvSpPr>
          <p:cNvPr id="35" name="TAPA">
            <a:hlinkClick r:id="" action="ppaction://noaction">
              <a:snd r:embed="rId4" name="camera.wav"/>
            </a:hlinkClick>
            <a:extLst>
              <a:ext uri="{FF2B5EF4-FFF2-40B4-BE49-F238E27FC236}">
                <a16:creationId xmlns:a16="http://schemas.microsoft.com/office/drawing/2014/main" id="{EC043699-AE2A-984D-8A2D-E3EB80416436}"/>
              </a:ext>
            </a:extLst>
          </p:cNvPr>
          <p:cNvSpPr/>
          <p:nvPr/>
        </p:nvSpPr>
        <p:spPr>
          <a:xfrm>
            <a:off x="6894281" y="2452911"/>
            <a:ext cx="841828" cy="103051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b="1" dirty="0"/>
              <a:t>31</a:t>
            </a:r>
          </a:p>
        </p:txBody>
      </p:sp>
      <p:sp>
        <p:nvSpPr>
          <p:cNvPr id="36" name="TAPA">
            <a:hlinkClick r:id="" action="ppaction://noaction">
              <a:snd r:embed="rId4" name="camera.wav"/>
            </a:hlinkClick>
            <a:extLst>
              <a:ext uri="{FF2B5EF4-FFF2-40B4-BE49-F238E27FC236}">
                <a16:creationId xmlns:a16="http://schemas.microsoft.com/office/drawing/2014/main" id="{EC91BC57-A698-8949-9EB6-22DC286613F7}"/>
              </a:ext>
            </a:extLst>
          </p:cNvPr>
          <p:cNvSpPr/>
          <p:nvPr/>
        </p:nvSpPr>
        <p:spPr>
          <a:xfrm>
            <a:off x="7736109" y="2452911"/>
            <a:ext cx="841828" cy="103051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b="1" dirty="0"/>
              <a:t>32</a:t>
            </a:r>
          </a:p>
        </p:txBody>
      </p:sp>
      <p:sp>
        <p:nvSpPr>
          <p:cNvPr id="37" name="TAPA">
            <a:hlinkClick r:id="" action="ppaction://noaction">
              <a:snd r:embed="rId4" name="camera.wav"/>
            </a:hlinkClick>
            <a:extLst>
              <a:ext uri="{FF2B5EF4-FFF2-40B4-BE49-F238E27FC236}">
                <a16:creationId xmlns:a16="http://schemas.microsoft.com/office/drawing/2014/main" id="{E9F236F6-1752-9049-87E7-1D6AE5D87F8B}"/>
              </a:ext>
            </a:extLst>
          </p:cNvPr>
          <p:cNvSpPr/>
          <p:nvPr/>
        </p:nvSpPr>
        <p:spPr>
          <a:xfrm>
            <a:off x="8577937" y="2452911"/>
            <a:ext cx="841828" cy="103051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b="1" dirty="0"/>
              <a:t>33</a:t>
            </a:r>
          </a:p>
        </p:txBody>
      </p:sp>
      <p:sp>
        <p:nvSpPr>
          <p:cNvPr id="38" name="TAPA">
            <a:hlinkClick r:id="" action="ppaction://noaction">
              <a:snd r:embed="rId4" name="camera.wav"/>
            </a:hlinkClick>
            <a:extLst>
              <a:ext uri="{FF2B5EF4-FFF2-40B4-BE49-F238E27FC236}">
                <a16:creationId xmlns:a16="http://schemas.microsoft.com/office/drawing/2014/main" id="{CD49872B-0185-D743-8DE2-45E376A5E834}"/>
              </a:ext>
            </a:extLst>
          </p:cNvPr>
          <p:cNvSpPr/>
          <p:nvPr/>
        </p:nvSpPr>
        <p:spPr>
          <a:xfrm>
            <a:off x="203201" y="3483427"/>
            <a:ext cx="841828" cy="103051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b="1" dirty="0"/>
              <a:t>34</a:t>
            </a:r>
          </a:p>
        </p:txBody>
      </p:sp>
      <p:sp>
        <p:nvSpPr>
          <p:cNvPr id="39" name="TAPA">
            <a:hlinkClick r:id="" action="ppaction://noaction">
              <a:snd r:embed="rId4" name="camera.wav"/>
            </a:hlinkClick>
            <a:extLst>
              <a:ext uri="{FF2B5EF4-FFF2-40B4-BE49-F238E27FC236}">
                <a16:creationId xmlns:a16="http://schemas.microsoft.com/office/drawing/2014/main" id="{E7741B31-698B-A647-B8D1-9145039C3D24}"/>
              </a:ext>
            </a:extLst>
          </p:cNvPr>
          <p:cNvSpPr/>
          <p:nvPr/>
        </p:nvSpPr>
        <p:spPr>
          <a:xfrm>
            <a:off x="1030515" y="3483427"/>
            <a:ext cx="841828" cy="103051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b="1" dirty="0"/>
              <a:t>35</a:t>
            </a:r>
          </a:p>
        </p:txBody>
      </p:sp>
      <p:sp>
        <p:nvSpPr>
          <p:cNvPr id="40" name="TAPA">
            <a:hlinkClick r:id="" action="ppaction://noaction">
              <a:snd r:embed="rId4" name="camera.wav"/>
            </a:hlinkClick>
            <a:extLst>
              <a:ext uri="{FF2B5EF4-FFF2-40B4-BE49-F238E27FC236}">
                <a16:creationId xmlns:a16="http://schemas.microsoft.com/office/drawing/2014/main" id="{2151B3D9-F5A3-904E-BDE1-57AF27771A74}"/>
              </a:ext>
            </a:extLst>
          </p:cNvPr>
          <p:cNvSpPr/>
          <p:nvPr/>
        </p:nvSpPr>
        <p:spPr>
          <a:xfrm>
            <a:off x="1872343" y="3483427"/>
            <a:ext cx="841828" cy="103051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b="1" dirty="0"/>
              <a:t>36</a:t>
            </a:r>
          </a:p>
        </p:txBody>
      </p:sp>
      <p:sp>
        <p:nvSpPr>
          <p:cNvPr id="41" name="TAPA">
            <a:hlinkClick r:id="" action="ppaction://noaction">
              <a:snd r:embed="rId4" name="camera.wav"/>
            </a:hlinkClick>
            <a:extLst>
              <a:ext uri="{FF2B5EF4-FFF2-40B4-BE49-F238E27FC236}">
                <a16:creationId xmlns:a16="http://schemas.microsoft.com/office/drawing/2014/main" id="{AF585F98-2C64-0A47-A290-7C64CC3097A4}"/>
              </a:ext>
            </a:extLst>
          </p:cNvPr>
          <p:cNvSpPr/>
          <p:nvPr/>
        </p:nvSpPr>
        <p:spPr>
          <a:xfrm>
            <a:off x="2714171" y="3483427"/>
            <a:ext cx="841828" cy="103051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b="1" dirty="0"/>
              <a:t>37</a:t>
            </a:r>
          </a:p>
        </p:txBody>
      </p:sp>
      <p:sp>
        <p:nvSpPr>
          <p:cNvPr id="42" name="TAPA">
            <a:hlinkClick r:id="" action="ppaction://noaction">
              <a:snd r:embed="rId4" name="camera.wav"/>
            </a:hlinkClick>
            <a:extLst>
              <a:ext uri="{FF2B5EF4-FFF2-40B4-BE49-F238E27FC236}">
                <a16:creationId xmlns:a16="http://schemas.microsoft.com/office/drawing/2014/main" id="{E8579980-5B82-9242-A6DF-35A013ACB8D1}"/>
              </a:ext>
            </a:extLst>
          </p:cNvPr>
          <p:cNvSpPr/>
          <p:nvPr/>
        </p:nvSpPr>
        <p:spPr>
          <a:xfrm>
            <a:off x="3526969" y="3483427"/>
            <a:ext cx="841828" cy="103051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b="1" dirty="0"/>
              <a:t>38</a:t>
            </a:r>
          </a:p>
        </p:txBody>
      </p:sp>
      <p:sp>
        <p:nvSpPr>
          <p:cNvPr id="43" name="TAPA">
            <a:hlinkClick r:id="" action="ppaction://noaction">
              <a:snd r:embed="rId4" name="camera.wav"/>
            </a:hlinkClick>
            <a:extLst>
              <a:ext uri="{FF2B5EF4-FFF2-40B4-BE49-F238E27FC236}">
                <a16:creationId xmlns:a16="http://schemas.microsoft.com/office/drawing/2014/main" id="{ED6424C7-B142-B442-BAEC-6CE02652FEA8}"/>
              </a:ext>
            </a:extLst>
          </p:cNvPr>
          <p:cNvSpPr/>
          <p:nvPr/>
        </p:nvSpPr>
        <p:spPr>
          <a:xfrm>
            <a:off x="4368797" y="3483427"/>
            <a:ext cx="841828" cy="103051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b="1" dirty="0"/>
              <a:t>39</a:t>
            </a:r>
          </a:p>
        </p:txBody>
      </p:sp>
      <p:sp>
        <p:nvSpPr>
          <p:cNvPr id="44" name="TAPA">
            <a:hlinkClick r:id="" action="ppaction://noaction">
              <a:snd r:embed="rId4" name="camera.wav"/>
            </a:hlinkClick>
            <a:extLst>
              <a:ext uri="{FF2B5EF4-FFF2-40B4-BE49-F238E27FC236}">
                <a16:creationId xmlns:a16="http://schemas.microsoft.com/office/drawing/2014/main" id="{3ABFFB99-FAFC-4F4C-BDCD-728EA3BD16A0}"/>
              </a:ext>
            </a:extLst>
          </p:cNvPr>
          <p:cNvSpPr/>
          <p:nvPr/>
        </p:nvSpPr>
        <p:spPr>
          <a:xfrm>
            <a:off x="5210625" y="3483427"/>
            <a:ext cx="841828" cy="103051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b="1" dirty="0"/>
              <a:t>40</a:t>
            </a:r>
          </a:p>
        </p:txBody>
      </p:sp>
      <p:sp>
        <p:nvSpPr>
          <p:cNvPr id="45" name="TAPA">
            <a:hlinkClick r:id="" action="ppaction://noaction">
              <a:snd r:embed="rId4" name="camera.wav"/>
            </a:hlinkClick>
            <a:extLst>
              <a:ext uri="{FF2B5EF4-FFF2-40B4-BE49-F238E27FC236}">
                <a16:creationId xmlns:a16="http://schemas.microsoft.com/office/drawing/2014/main" id="{583541F6-0607-7D41-9CB3-73F858017FFD}"/>
              </a:ext>
            </a:extLst>
          </p:cNvPr>
          <p:cNvSpPr/>
          <p:nvPr/>
        </p:nvSpPr>
        <p:spPr>
          <a:xfrm>
            <a:off x="6052453" y="3483427"/>
            <a:ext cx="841828" cy="103051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b="1" dirty="0"/>
              <a:t>41</a:t>
            </a:r>
          </a:p>
        </p:txBody>
      </p:sp>
      <p:sp>
        <p:nvSpPr>
          <p:cNvPr id="46" name="TAPA">
            <a:hlinkClick r:id="" action="ppaction://noaction">
              <a:snd r:embed="rId4" name="camera.wav"/>
            </a:hlinkClick>
            <a:extLst>
              <a:ext uri="{FF2B5EF4-FFF2-40B4-BE49-F238E27FC236}">
                <a16:creationId xmlns:a16="http://schemas.microsoft.com/office/drawing/2014/main" id="{12C75189-95B7-8B4B-B064-B53D1E36AD80}"/>
              </a:ext>
            </a:extLst>
          </p:cNvPr>
          <p:cNvSpPr/>
          <p:nvPr/>
        </p:nvSpPr>
        <p:spPr>
          <a:xfrm>
            <a:off x="6894281" y="3483425"/>
            <a:ext cx="841828" cy="103051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b="1" dirty="0"/>
              <a:t>42</a:t>
            </a:r>
          </a:p>
        </p:txBody>
      </p:sp>
      <p:sp>
        <p:nvSpPr>
          <p:cNvPr id="47" name="TAPA">
            <a:hlinkClick r:id="" action="ppaction://noaction">
              <a:snd r:embed="rId4" name="camera.wav"/>
            </a:hlinkClick>
            <a:extLst>
              <a:ext uri="{FF2B5EF4-FFF2-40B4-BE49-F238E27FC236}">
                <a16:creationId xmlns:a16="http://schemas.microsoft.com/office/drawing/2014/main" id="{9DA8F59C-5124-E948-87A6-C678404DA93E}"/>
              </a:ext>
            </a:extLst>
          </p:cNvPr>
          <p:cNvSpPr/>
          <p:nvPr/>
        </p:nvSpPr>
        <p:spPr>
          <a:xfrm>
            <a:off x="7736109" y="3483425"/>
            <a:ext cx="841828" cy="103051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b="1" dirty="0"/>
              <a:t>43</a:t>
            </a:r>
          </a:p>
        </p:txBody>
      </p:sp>
      <p:sp>
        <p:nvSpPr>
          <p:cNvPr id="48" name="TAPA">
            <a:hlinkClick r:id="" action="ppaction://noaction">
              <a:snd r:embed="rId4" name="camera.wav"/>
            </a:hlinkClick>
            <a:extLst>
              <a:ext uri="{FF2B5EF4-FFF2-40B4-BE49-F238E27FC236}">
                <a16:creationId xmlns:a16="http://schemas.microsoft.com/office/drawing/2014/main" id="{334B8E64-8908-CD48-9C69-04A13BF285E2}"/>
              </a:ext>
            </a:extLst>
          </p:cNvPr>
          <p:cNvSpPr/>
          <p:nvPr/>
        </p:nvSpPr>
        <p:spPr>
          <a:xfrm>
            <a:off x="8577937" y="3483425"/>
            <a:ext cx="841828" cy="103051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b="1" dirty="0"/>
              <a:t>44</a:t>
            </a:r>
          </a:p>
        </p:txBody>
      </p:sp>
      <p:sp>
        <p:nvSpPr>
          <p:cNvPr id="49" name="TAPA">
            <a:hlinkClick r:id="" action="ppaction://noaction">
              <a:snd r:embed="rId4" name="camera.wav"/>
            </a:hlinkClick>
            <a:extLst>
              <a:ext uri="{FF2B5EF4-FFF2-40B4-BE49-F238E27FC236}">
                <a16:creationId xmlns:a16="http://schemas.microsoft.com/office/drawing/2014/main" id="{444F65A6-CD12-BD44-B44B-64F33E69432A}"/>
              </a:ext>
            </a:extLst>
          </p:cNvPr>
          <p:cNvSpPr/>
          <p:nvPr/>
        </p:nvSpPr>
        <p:spPr>
          <a:xfrm>
            <a:off x="188687" y="4513937"/>
            <a:ext cx="841828" cy="103051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b="1" dirty="0"/>
              <a:t>45</a:t>
            </a:r>
          </a:p>
        </p:txBody>
      </p:sp>
      <p:sp>
        <p:nvSpPr>
          <p:cNvPr id="50" name="TAPA">
            <a:hlinkClick r:id="" action="ppaction://noaction">
              <a:snd r:embed="rId4" name="camera.wav"/>
            </a:hlinkClick>
            <a:extLst>
              <a:ext uri="{FF2B5EF4-FFF2-40B4-BE49-F238E27FC236}">
                <a16:creationId xmlns:a16="http://schemas.microsoft.com/office/drawing/2014/main" id="{0AF2CD97-F8BE-6F40-8470-09C698FDECEB}"/>
              </a:ext>
            </a:extLst>
          </p:cNvPr>
          <p:cNvSpPr/>
          <p:nvPr/>
        </p:nvSpPr>
        <p:spPr>
          <a:xfrm>
            <a:off x="1030515" y="4513937"/>
            <a:ext cx="841828" cy="103051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b="1" dirty="0"/>
              <a:t>46</a:t>
            </a:r>
          </a:p>
        </p:txBody>
      </p:sp>
      <p:sp>
        <p:nvSpPr>
          <p:cNvPr id="51" name="TAPA">
            <a:hlinkClick r:id="" action="ppaction://noaction">
              <a:snd r:embed="rId4" name="camera.wav"/>
            </a:hlinkClick>
            <a:extLst>
              <a:ext uri="{FF2B5EF4-FFF2-40B4-BE49-F238E27FC236}">
                <a16:creationId xmlns:a16="http://schemas.microsoft.com/office/drawing/2014/main" id="{56E5FC6B-3E39-8641-BCED-DCA72015202A}"/>
              </a:ext>
            </a:extLst>
          </p:cNvPr>
          <p:cNvSpPr/>
          <p:nvPr/>
        </p:nvSpPr>
        <p:spPr>
          <a:xfrm>
            <a:off x="1872343" y="4513937"/>
            <a:ext cx="841828" cy="103051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b="1" dirty="0"/>
              <a:t>47</a:t>
            </a:r>
          </a:p>
        </p:txBody>
      </p:sp>
      <p:sp>
        <p:nvSpPr>
          <p:cNvPr id="52" name="TAPA">
            <a:hlinkClick r:id="" action="ppaction://noaction">
              <a:snd r:embed="rId4" name="camera.wav"/>
            </a:hlinkClick>
            <a:extLst>
              <a:ext uri="{FF2B5EF4-FFF2-40B4-BE49-F238E27FC236}">
                <a16:creationId xmlns:a16="http://schemas.microsoft.com/office/drawing/2014/main" id="{5EFA930A-770C-B841-88FB-FEA501190577}"/>
              </a:ext>
            </a:extLst>
          </p:cNvPr>
          <p:cNvSpPr/>
          <p:nvPr/>
        </p:nvSpPr>
        <p:spPr>
          <a:xfrm>
            <a:off x="2714171" y="4513937"/>
            <a:ext cx="841828" cy="103051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b="1" dirty="0"/>
              <a:t>48</a:t>
            </a:r>
          </a:p>
        </p:txBody>
      </p:sp>
      <p:sp>
        <p:nvSpPr>
          <p:cNvPr id="53" name="TAPA">
            <a:hlinkClick r:id="" action="ppaction://noaction">
              <a:snd r:embed="rId4" name="camera.wav"/>
            </a:hlinkClick>
            <a:extLst>
              <a:ext uri="{FF2B5EF4-FFF2-40B4-BE49-F238E27FC236}">
                <a16:creationId xmlns:a16="http://schemas.microsoft.com/office/drawing/2014/main" id="{731D58DB-9272-0949-BF2E-4412B4DEA661}"/>
              </a:ext>
            </a:extLst>
          </p:cNvPr>
          <p:cNvSpPr/>
          <p:nvPr/>
        </p:nvSpPr>
        <p:spPr>
          <a:xfrm>
            <a:off x="3526969" y="4513937"/>
            <a:ext cx="841828" cy="103051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b="1" dirty="0"/>
              <a:t>49</a:t>
            </a:r>
          </a:p>
        </p:txBody>
      </p:sp>
      <p:sp>
        <p:nvSpPr>
          <p:cNvPr id="54" name="TAPA">
            <a:hlinkClick r:id="" action="ppaction://noaction">
              <a:snd r:embed="rId4" name="camera.wav"/>
            </a:hlinkClick>
            <a:extLst>
              <a:ext uri="{FF2B5EF4-FFF2-40B4-BE49-F238E27FC236}">
                <a16:creationId xmlns:a16="http://schemas.microsoft.com/office/drawing/2014/main" id="{8B45416E-3D57-BA42-93DE-7E96CCF03033}"/>
              </a:ext>
            </a:extLst>
          </p:cNvPr>
          <p:cNvSpPr/>
          <p:nvPr/>
        </p:nvSpPr>
        <p:spPr>
          <a:xfrm>
            <a:off x="4368797" y="4513937"/>
            <a:ext cx="841828" cy="103051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b="1" dirty="0"/>
              <a:t>50</a:t>
            </a:r>
          </a:p>
        </p:txBody>
      </p:sp>
      <p:sp>
        <p:nvSpPr>
          <p:cNvPr id="55" name="TAPA">
            <a:hlinkClick r:id="" action="ppaction://noaction">
              <a:snd r:embed="rId4" name="camera.wav"/>
            </a:hlinkClick>
            <a:extLst>
              <a:ext uri="{FF2B5EF4-FFF2-40B4-BE49-F238E27FC236}">
                <a16:creationId xmlns:a16="http://schemas.microsoft.com/office/drawing/2014/main" id="{5DDB6B4C-9DCC-CF41-869F-89DDAC9B898A}"/>
              </a:ext>
            </a:extLst>
          </p:cNvPr>
          <p:cNvSpPr/>
          <p:nvPr/>
        </p:nvSpPr>
        <p:spPr>
          <a:xfrm>
            <a:off x="5210625" y="4513937"/>
            <a:ext cx="841828" cy="103051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b="1" dirty="0"/>
              <a:t>51</a:t>
            </a:r>
          </a:p>
        </p:txBody>
      </p:sp>
      <p:sp>
        <p:nvSpPr>
          <p:cNvPr id="56" name="TAPA">
            <a:hlinkClick r:id="" action="ppaction://noaction">
              <a:snd r:embed="rId4" name="camera.wav"/>
            </a:hlinkClick>
            <a:extLst>
              <a:ext uri="{FF2B5EF4-FFF2-40B4-BE49-F238E27FC236}">
                <a16:creationId xmlns:a16="http://schemas.microsoft.com/office/drawing/2014/main" id="{6AAC45BA-64FA-6047-B70E-2FFC943C3A1E}"/>
              </a:ext>
            </a:extLst>
          </p:cNvPr>
          <p:cNvSpPr/>
          <p:nvPr/>
        </p:nvSpPr>
        <p:spPr>
          <a:xfrm>
            <a:off x="6052453" y="4513937"/>
            <a:ext cx="841828" cy="103051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b="1" dirty="0"/>
              <a:t>52</a:t>
            </a:r>
          </a:p>
        </p:txBody>
      </p:sp>
      <p:sp>
        <p:nvSpPr>
          <p:cNvPr id="57" name="TAPA">
            <a:hlinkClick r:id="" action="ppaction://noaction">
              <a:snd r:embed="rId4" name="camera.wav"/>
            </a:hlinkClick>
            <a:extLst>
              <a:ext uri="{FF2B5EF4-FFF2-40B4-BE49-F238E27FC236}">
                <a16:creationId xmlns:a16="http://schemas.microsoft.com/office/drawing/2014/main" id="{B044AEE6-1AE5-874A-BDB0-143D1AEB1A49}"/>
              </a:ext>
            </a:extLst>
          </p:cNvPr>
          <p:cNvSpPr/>
          <p:nvPr/>
        </p:nvSpPr>
        <p:spPr>
          <a:xfrm>
            <a:off x="6894281" y="4513935"/>
            <a:ext cx="841828" cy="103051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b="1" dirty="0"/>
              <a:t>53</a:t>
            </a:r>
          </a:p>
        </p:txBody>
      </p:sp>
      <p:sp>
        <p:nvSpPr>
          <p:cNvPr id="58" name="TAPA">
            <a:hlinkClick r:id="" action="ppaction://noaction">
              <a:snd r:embed="rId4" name="camera.wav"/>
            </a:hlinkClick>
            <a:extLst>
              <a:ext uri="{FF2B5EF4-FFF2-40B4-BE49-F238E27FC236}">
                <a16:creationId xmlns:a16="http://schemas.microsoft.com/office/drawing/2014/main" id="{DCBF9731-026F-D04C-82E5-1B627809BBE9}"/>
              </a:ext>
            </a:extLst>
          </p:cNvPr>
          <p:cNvSpPr/>
          <p:nvPr/>
        </p:nvSpPr>
        <p:spPr>
          <a:xfrm>
            <a:off x="7736109" y="4513935"/>
            <a:ext cx="841828" cy="103051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b="1" dirty="0"/>
              <a:t>54</a:t>
            </a:r>
          </a:p>
        </p:txBody>
      </p:sp>
      <p:sp>
        <p:nvSpPr>
          <p:cNvPr id="59" name="TAPA">
            <a:hlinkClick r:id="" action="ppaction://noaction">
              <a:snd r:embed="rId4" name="camera.wav"/>
            </a:hlinkClick>
            <a:extLst>
              <a:ext uri="{FF2B5EF4-FFF2-40B4-BE49-F238E27FC236}">
                <a16:creationId xmlns:a16="http://schemas.microsoft.com/office/drawing/2014/main" id="{B7ADFB5A-5584-5948-9241-240CEC41383A}"/>
              </a:ext>
            </a:extLst>
          </p:cNvPr>
          <p:cNvSpPr/>
          <p:nvPr/>
        </p:nvSpPr>
        <p:spPr>
          <a:xfrm>
            <a:off x="8577937" y="4513935"/>
            <a:ext cx="841828" cy="103051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b="1" dirty="0"/>
              <a:t>55</a:t>
            </a:r>
          </a:p>
        </p:txBody>
      </p:sp>
      <p:sp>
        <p:nvSpPr>
          <p:cNvPr id="60" name="TAPA">
            <a:hlinkClick r:id="" action="ppaction://noaction">
              <a:snd r:embed="rId4" name="camera.wav"/>
            </a:hlinkClick>
            <a:extLst>
              <a:ext uri="{FF2B5EF4-FFF2-40B4-BE49-F238E27FC236}">
                <a16:creationId xmlns:a16="http://schemas.microsoft.com/office/drawing/2014/main" id="{08267251-4726-2547-82BC-15AB4B357435}"/>
              </a:ext>
            </a:extLst>
          </p:cNvPr>
          <p:cNvSpPr/>
          <p:nvPr/>
        </p:nvSpPr>
        <p:spPr>
          <a:xfrm>
            <a:off x="188687" y="5544451"/>
            <a:ext cx="841828" cy="103051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b="1" dirty="0"/>
              <a:t>56</a:t>
            </a:r>
          </a:p>
        </p:txBody>
      </p:sp>
      <p:sp>
        <p:nvSpPr>
          <p:cNvPr id="61" name="TAPA">
            <a:hlinkClick r:id="" action="ppaction://noaction">
              <a:snd r:embed="rId4" name="camera.wav"/>
            </a:hlinkClick>
            <a:extLst>
              <a:ext uri="{FF2B5EF4-FFF2-40B4-BE49-F238E27FC236}">
                <a16:creationId xmlns:a16="http://schemas.microsoft.com/office/drawing/2014/main" id="{50B2B3C5-9F4E-7A4E-8C9C-9B72BE3C6E7C}"/>
              </a:ext>
            </a:extLst>
          </p:cNvPr>
          <p:cNvSpPr/>
          <p:nvPr/>
        </p:nvSpPr>
        <p:spPr>
          <a:xfrm>
            <a:off x="1030515" y="5544451"/>
            <a:ext cx="841828" cy="103051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b="1" dirty="0"/>
              <a:t>57</a:t>
            </a:r>
          </a:p>
        </p:txBody>
      </p:sp>
      <p:sp>
        <p:nvSpPr>
          <p:cNvPr id="62" name="TAPA">
            <a:hlinkClick r:id="" action="ppaction://noaction">
              <a:snd r:embed="rId4" name="camera.wav"/>
            </a:hlinkClick>
            <a:extLst>
              <a:ext uri="{FF2B5EF4-FFF2-40B4-BE49-F238E27FC236}">
                <a16:creationId xmlns:a16="http://schemas.microsoft.com/office/drawing/2014/main" id="{11B1E749-688B-FE44-BD3F-2A8F1B32626C}"/>
              </a:ext>
            </a:extLst>
          </p:cNvPr>
          <p:cNvSpPr/>
          <p:nvPr/>
        </p:nvSpPr>
        <p:spPr>
          <a:xfrm>
            <a:off x="1872343" y="5544451"/>
            <a:ext cx="841828" cy="103051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b="1" dirty="0"/>
              <a:t>58</a:t>
            </a:r>
          </a:p>
        </p:txBody>
      </p:sp>
      <p:sp>
        <p:nvSpPr>
          <p:cNvPr id="63" name="TAPA">
            <a:hlinkClick r:id="" action="ppaction://noaction">
              <a:snd r:embed="rId4" name="camera.wav"/>
            </a:hlinkClick>
            <a:extLst>
              <a:ext uri="{FF2B5EF4-FFF2-40B4-BE49-F238E27FC236}">
                <a16:creationId xmlns:a16="http://schemas.microsoft.com/office/drawing/2014/main" id="{3FD7F8EB-7222-8549-86A9-F0A99A3F37EC}"/>
              </a:ext>
            </a:extLst>
          </p:cNvPr>
          <p:cNvSpPr/>
          <p:nvPr/>
        </p:nvSpPr>
        <p:spPr>
          <a:xfrm>
            <a:off x="2714171" y="5544451"/>
            <a:ext cx="841828" cy="103051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b="1" dirty="0"/>
              <a:t>59</a:t>
            </a:r>
          </a:p>
        </p:txBody>
      </p:sp>
      <p:sp>
        <p:nvSpPr>
          <p:cNvPr id="64" name="TAPA">
            <a:hlinkClick r:id="" action="ppaction://noaction">
              <a:snd r:embed="rId4" name="camera.wav"/>
            </a:hlinkClick>
            <a:extLst>
              <a:ext uri="{FF2B5EF4-FFF2-40B4-BE49-F238E27FC236}">
                <a16:creationId xmlns:a16="http://schemas.microsoft.com/office/drawing/2014/main" id="{D3972A22-08A9-7A48-A079-77646F45FEC6}"/>
              </a:ext>
            </a:extLst>
          </p:cNvPr>
          <p:cNvSpPr/>
          <p:nvPr/>
        </p:nvSpPr>
        <p:spPr>
          <a:xfrm>
            <a:off x="3526969" y="5544451"/>
            <a:ext cx="841828" cy="103051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b="1" dirty="0"/>
              <a:t>60</a:t>
            </a:r>
          </a:p>
        </p:txBody>
      </p:sp>
      <p:sp>
        <p:nvSpPr>
          <p:cNvPr id="65" name="TAPA">
            <a:hlinkClick r:id="" action="ppaction://noaction">
              <a:snd r:embed="rId4" name="camera.wav"/>
            </a:hlinkClick>
            <a:extLst>
              <a:ext uri="{FF2B5EF4-FFF2-40B4-BE49-F238E27FC236}">
                <a16:creationId xmlns:a16="http://schemas.microsoft.com/office/drawing/2014/main" id="{987E31B0-B035-844D-AEEB-DB9CB3B94F5F}"/>
              </a:ext>
            </a:extLst>
          </p:cNvPr>
          <p:cNvSpPr/>
          <p:nvPr/>
        </p:nvSpPr>
        <p:spPr>
          <a:xfrm>
            <a:off x="4368797" y="5544451"/>
            <a:ext cx="841828" cy="103051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b="1" dirty="0"/>
              <a:t>61</a:t>
            </a:r>
          </a:p>
        </p:txBody>
      </p:sp>
      <p:sp>
        <p:nvSpPr>
          <p:cNvPr id="66" name="TAPA">
            <a:hlinkClick r:id="" action="ppaction://noaction">
              <a:snd r:embed="rId4" name="camera.wav"/>
            </a:hlinkClick>
            <a:extLst>
              <a:ext uri="{FF2B5EF4-FFF2-40B4-BE49-F238E27FC236}">
                <a16:creationId xmlns:a16="http://schemas.microsoft.com/office/drawing/2014/main" id="{5A638398-AC33-5842-AFD9-3A65FD182DE8}"/>
              </a:ext>
            </a:extLst>
          </p:cNvPr>
          <p:cNvSpPr/>
          <p:nvPr/>
        </p:nvSpPr>
        <p:spPr>
          <a:xfrm>
            <a:off x="5210625" y="5544451"/>
            <a:ext cx="841828" cy="103051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b="1" dirty="0"/>
              <a:t>62</a:t>
            </a:r>
          </a:p>
        </p:txBody>
      </p:sp>
      <p:sp>
        <p:nvSpPr>
          <p:cNvPr id="67" name="TAPA">
            <a:hlinkClick r:id="" action="ppaction://noaction">
              <a:snd r:embed="rId4" name="camera.wav"/>
            </a:hlinkClick>
            <a:extLst>
              <a:ext uri="{FF2B5EF4-FFF2-40B4-BE49-F238E27FC236}">
                <a16:creationId xmlns:a16="http://schemas.microsoft.com/office/drawing/2014/main" id="{E97B39AC-E178-EC43-A28F-8FCC561FC547}"/>
              </a:ext>
            </a:extLst>
          </p:cNvPr>
          <p:cNvSpPr/>
          <p:nvPr/>
        </p:nvSpPr>
        <p:spPr>
          <a:xfrm>
            <a:off x="6052453" y="5544451"/>
            <a:ext cx="841828" cy="103051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b="1" dirty="0"/>
              <a:t>63</a:t>
            </a:r>
          </a:p>
        </p:txBody>
      </p:sp>
      <p:sp>
        <p:nvSpPr>
          <p:cNvPr id="68" name="TAPA">
            <a:hlinkClick r:id="" action="ppaction://noaction">
              <a:snd r:embed="rId4" name="camera.wav"/>
            </a:hlinkClick>
            <a:extLst>
              <a:ext uri="{FF2B5EF4-FFF2-40B4-BE49-F238E27FC236}">
                <a16:creationId xmlns:a16="http://schemas.microsoft.com/office/drawing/2014/main" id="{1BDB41ED-F85D-E24F-B13E-86230903E170}"/>
              </a:ext>
            </a:extLst>
          </p:cNvPr>
          <p:cNvSpPr/>
          <p:nvPr/>
        </p:nvSpPr>
        <p:spPr>
          <a:xfrm>
            <a:off x="6894281" y="5544449"/>
            <a:ext cx="841828" cy="103051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b="1" dirty="0"/>
              <a:t>64</a:t>
            </a:r>
          </a:p>
        </p:txBody>
      </p:sp>
      <p:sp>
        <p:nvSpPr>
          <p:cNvPr id="69" name="TAPA">
            <a:hlinkClick r:id="" action="ppaction://noaction">
              <a:snd r:embed="rId4" name="camera.wav"/>
            </a:hlinkClick>
            <a:extLst>
              <a:ext uri="{FF2B5EF4-FFF2-40B4-BE49-F238E27FC236}">
                <a16:creationId xmlns:a16="http://schemas.microsoft.com/office/drawing/2014/main" id="{89ACEF4D-BE97-0446-863E-33FE104A2832}"/>
              </a:ext>
            </a:extLst>
          </p:cNvPr>
          <p:cNvSpPr/>
          <p:nvPr/>
        </p:nvSpPr>
        <p:spPr>
          <a:xfrm>
            <a:off x="7736109" y="5544449"/>
            <a:ext cx="841828" cy="103051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b="1" dirty="0"/>
              <a:t>65</a:t>
            </a:r>
          </a:p>
        </p:txBody>
      </p:sp>
      <p:sp>
        <p:nvSpPr>
          <p:cNvPr id="70" name="TAPA">
            <a:hlinkClick r:id="" action="ppaction://noaction">
              <a:snd r:embed="rId4" name="camera.wav"/>
            </a:hlinkClick>
            <a:extLst>
              <a:ext uri="{FF2B5EF4-FFF2-40B4-BE49-F238E27FC236}">
                <a16:creationId xmlns:a16="http://schemas.microsoft.com/office/drawing/2014/main" id="{AF24FBCE-E64E-654C-AE26-44BEC08778A3}"/>
              </a:ext>
            </a:extLst>
          </p:cNvPr>
          <p:cNvSpPr/>
          <p:nvPr/>
        </p:nvSpPr>
        <p:spPr>
          <a:xfrm>
            <a:off x="8577937" y="5544449"/>
            <a:ext cx="841828" cy="103051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b="1" dirty="0"/>
              <a:t>66</a:t>
            </a:r>
          </a:p>
        </p:txBody>
      </p:sp>
      <p:sp>
        <p:nvSpPr>
          <p:cNvPr id="77" name="Estrella de 12 puntas 76">
            <a:extLst>
              <a:ext uri="{FF2B5EF4-FFF2-40B4-BE49-F238E27FC236}">
                <a16:creationId xmlns:a16="http://schemas.microsoft.com/office/drawing/2014/main" id="{F9CE4F4A-A44B-214F-97E8-4B1BDCE412B7}"/>
              </a:ext>
            </a:extLst>
          </p:cNvPr>
          <p:cNvSpPr/>
          <p:nvPr/>
        </p:nvSpPr>
        <p:spPr>
          <a:xfrm>
            <a:off x="9903280" y="400957"/>
            <a:ext cx="2146219" cy="1854568"/>
          </a:xfrm>
          <a:prstGeom prst="star12">
            <a:avLst/>
          </a:prstGeom>
          <a:solidFill>
            <a:srgbClr val="FFFF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dirty="0">
                <a:solidFill>
                  <a:srgbClr val="FF2F92"/>
                </a:solidFill>
              </a:rPr>
              <a:t>Podrán voltear cuantas cartas sean  necesarias </a:t>
            </a:r>
          </a:p>
        </p:txBody>
      </p:sp>
      <p:sp>
        <p:nvSpPr>
          <p:cNvPr id="78" name="CuadroTexto 77">
            <a:extLst>
              <a:ext uri="{FF2B5EF4-FFF2-40B4-BE49-F238E27FC236}">
                <a16:creationId xmlns:a16="http://schemas.microsoft.com/office/drawing/2014/main" id="{3C441E70-FDD3-2744-B335-66CCB6B3BD1F}"/>
              </a:ext>
            </a:extLst>
          </p:cNvPr>
          <p:cNvSpPr txBox="1"/>
          <p:nvPr/>
        </p:nvSpPr>
        <p:spPr>
          <a:xfrm>
            <a:off x="9673773" y="2332563"/>
            <a:ext cx="2438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400" b="1" dirty="0"/>
              <a:t>¿Con qué números comenzarán?</a:t>
            </a:r>
          </a:p>
        </p:txBody>
      </p:sp>
      <p:sp>
        <p:nvSpPr>
          <p:cNvPr id="79" name="Elipse 78">
            <a:extLst>
              <a:ext uri="{FF2B5EF4-FFF2-40B4-BE49-F238E27FC236}">
                <a16:creationId xmlns:a16="http://schemas.microsoft.com/office/drawing/2014/main" id="{FAE7C0BF-065A-1C46-B00A-8B5CB5106B1B}"/>
              </a:ext>
            </a:extLst>
          </p:cNvPr>
          <p:cNvSpPr/>
          <p:nvPr/>
        </p:nvSpPr>
        <p:spPr>
          <a:xfrm>
            <a:off x="10096528" y="3676962"/>
            <a:ext cx="1580588" cy="1659499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400" dirty="0">
              <a:solidFill>
                <a:srgbClr val="FF2F92"/>
              </a:solidFill>
            </a:endParaRPr>
          </a:p>
        </p:txBody>
      </p:sp>
      <p:sp>
        <p:nvSpPr>
          <p:cNvPr id="80" name="CuadroTexto 79">
            <a:extLst>
              <a:ext uri="{FF2B5EF4-FFF2-40B4-BE49-F238E27FC236}">
                <a16:creationId xmlns:a16="http://schemas.microsoft.com/office/drawing/2014/main" id="{A3246FE3-8662-3342-96A6-B8458F40FDE1}"/>
              </a:ext>
            </a:extLst>
          </p:cNvPr>
          <p:cNvSpPr txBox="1"/>
          <p:nvPr/>
        </p:nvSpPr>
        <p:spPr>
          <a:xfrm>
            <a:off x="10182641" y="4114354"/>
            <a:ext cx="17519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b="1" dirty="0">
                <a:solidFill>
                  <a:srgbClr val="FF2F92"/>
                </a:solidFill>
              </a:rPr>
              <a:t>Harry Potter </a:t>
            </a:r>
            <a:endParaRPr lang="es-CL" sz="2000" dirty="0"/>
          </a:p>
        </p:txBody>
      </p:sp>
      <p:sp>
        <p:nvSpPr>
          <p:cNvPr id="81" name="respuesra">
            <a:hlinkClick r:id="" action="ppaction://noaction">
              <a:snd r:embed="rId4" name="camera.wav"/>
            </a:hlinkClick>
            <a:extLst>
              <a:ext uri="{FF2B5EF4-FFF2-40B4-BE49-F238E27FC236}">
                <a16:creationId xmlns:a16="http://schemas.microsoft.com/office/drawing/2014/main" id="{C8D24845-96CD-BE4D-B5EC-2A034F0B42E4}"/>
              </a:ext>
            </a:extLst>
          </p:cNvPr>
          <p:cNvSpPr/>
          <p:nvPr/>
        </p:nvSpPr>
        <p:spPr>
          <a:xfrm>
            <a:off x="10086889" y="3676961"/>
            <a:ext cx="1580588" cy="165949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6600" dirty="0">
                <a:solidFill>
                  <a:srgbClr val="FF2F92"/>
                </a:solidFill>
              </a:rPr>
              <a:t>R</a:t>
            </a:r>
          </a:p>
        </p:txBody>
      </p:sp>
      <p:pic>
        <p:nvPicPr>
          <p:cNvPr id="82" name="Picture 4" descr="40+ Más Popular Flecha Gif - Animalart House">
            <a:hlinkClick r:id="" action="ppaction://hlinkshowjump?jump=nextslide">
              <a:snd r:embed="rId5" name="click.wav"/>
            </a:hlinkClick>
            <a:extLst>
              <a:ext uri="{FF2B5EF4-FFF2-40B4-BE49-F238E27FC236}">
                <a16:creationId xmlns:a16="http://schemas.microsoft.com/office/drawing/2014/main" id="{8FF27E82-59D7-7F40-A6ED-C076809F1B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77" r="27845" b="17592"/>
          <a:stretch/>
        </p:blipFill>
        <p:spPr bwMode="auto">
          <a:xfrm rot="16200000">
            <a:off x="10100297" y="5378395"/>
            <a:ext cx="1184223" cy="205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41775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2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5" fill="hold">
                      <p:stCondLst>
                        <p:cond delay="0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3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1" fill="hold">
                      <p:stCondLst>
                        <p:cond delay="0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4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9" fill="hold">
                      <p:stCondLst>
                        <p:cond delay="0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5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5" fill="hold">
                      <p:stCondLst>
                        <p:cond delay="0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60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1" fill="hold">
                      <p:stCondLst>
                        <p:cond delay="0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>
                      <p:stCondLst>
                        <p:cond delay="0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7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3" fill="hold">
                      <p:stCondLst>
                        <p:cond delay="0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278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9" fill="hold">
                      <p:stCondLst>
                        <p:cond delay="0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84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5" fill="hold">
                      <p:stCondLst>
                        <p:cond delay="0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296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7" fill="hold">
                      <p:stCondLst>
                        <p:cond delay="0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302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3" fill="hold">
                      <p:stCondLst>
                        <p:cond delay="0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308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9" fill="hold">
                      <p:stCondLst>
                        <p:cond delay="0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314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5" fill="hold">
                      <p:stCondLst>
                        <p:cond delay="0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320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1" fill="hold">
                      <p:stCondLst>
                        <p:cond delay="0"/>
                      </p:stCondLst>
                      <p:childTnLst>
                        <p:par>
                          <p:cTn id="322" fill="hold">
                            <p:stCondLst>
                              <p:cond delay="0"/>
                            </p:stCondLst>
                            <p:childTnLst>
                              <p:par>
                                <p:cTn id="3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326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7" fill="hold">
                      <p:stCondLst>
                        <p:cond delay="0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332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3" fill="hold">
                      <p:stCondLst>
                        <p:cond delay="0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338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9" fill="hold">
                      <p:stCondLst>
                        <p:cond delay="0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344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5" fill="hold">
                      <p:stCondLst>
                        <p:cond delay="0"/>
                      </p:stCondLst>
                      <p:childTnLst>
                        <p:par>
                          <p:cTn id="346" fill="hold">
                            <p:stCondLst>
                              <p:cond delay="0"/>
                            </p:stCondLst>
                            <p:childTnLst>
                              <p:par>
                                <p:cTn id="3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350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1" fill="hold">
                      <p:stCondLst>
                        <p:cond delay="0"/>
                      </p:stCondLst>
                      <p:childTnLst>
                        <p:par>
                          <p:cTn id="352" fill="hold">
                            <p:stCondLst>
                              <p:cond delay="0"/>
                            </p:stCondLst>
                            <p:childTnLst>
                              <p:par>
                                <p:cTn id="3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356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7" fill="hold">
                      <p:stCondLst>
                        <p:cond delay="0"/>
                      </p:stCondLst>
                      <p:childTnLst>
                        <p:par>
                          <p:cTn id="358" fill="hold">
                            <p:stCondLst>
                              <p:cond delay="0"/>
                            </p:stCondLst>
                            <p:childTnLst>
                              <p:par>
                                <p:cTn id="3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362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3" fill="hold">
                      <p:stCondLst>
                        <p:cond delay="0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368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9" fill="hold">
                      <p:stCondLst>
                        <p:cond delay="0"/>
                      </p:stCondLst>
                      <p:childTnLst>
                        <p:par>
                          <p:cTn id="370" fill="hold">
                            <p:stCondLst>
                              <p:cond delay="0"/>
                            </p:stCondLst>
                            <p:childTnLst>
                              <p:par>
                                <p:cTn id="3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374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5" fill="hold">
                      <p:stCondLst>
                        <p:cond delay="0"/>
                      </p:stCondLst>
                      <p:childTnLst>
                        <p:par>
                          <p:cTn id="376" fill="hold">
                            <p:stCondLst>
                              <p:cond delay="0"/>
                            </p:stCondLst>
                            <p:childTnLst>
                              <p:par>
                                <p:cTn id="3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380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1" fill="hold">
                      <p:stCondLst>
                        <p:cond delay="0"/>
                      </p:stCondLst>
                      <p:childTnLst>
                        <p:par>
                          <p:cTn id="382" fill="hold">
                            <p:stCondLst>
                              <p:cond delay="0"/>
                            </p:stCondLst>
                            <p:childTnLst>
                              <p:par>
                                <p:cTn id="3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386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7" fill="hold">
                      <p:stCondLst>
                        <p:cond delay="0"/>
                      </p:stCondLst>
                      <p:childTnLst>
                        <p:par>
                          <p:cTn id="388" fill="hold">
                            <p:stCondLst>
                              <p:cond delay="0"/>
                            </p:stCondLst>
                            <p:childTnLst>
                              <p:par>
                                <p:cTn id="3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392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3" fill="hold">
                      <p:stCondLst>
                        <p:cond delay="0"/>
                      </p:stCondLst>
                      <p:childTnLst>
                        <p:par>
                          <p:cTn id="394" fill="hold">
                            <p:stCondLst>
                              <p:cond delay="0"/>
                            </p:stCondLst>
                            <p:childTnLst>
                              <p:par>
                                <p:cTn id="3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398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9" fill="hold">
                      <p:stCondLst>
                        <p:cond delay="0"/>
                      </p:stCondLst>
                      <p:childTnLst>
                        <p:par>
                          <p:cTn id="400" fill="hold">
                            <p:stCondLst>
                              <p:cond delay="0"/>
                            </p:stCondLst>
                            <p:childTnLst>
                              <p:par>
                                <p:cTn id="40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2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8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artel De Fondo Halloween Calabaza, Halloween, La Calabaza, La Noche Imagen  de fondo para descarga gratuita">
            <a:hlinkClick r:id="" action="ppaction://noaction">
              <a:snd r:embed="rId2" name="error-incorrecta-incorrecta-respuesta-.mp3"/>
            </a:hlinkClick>
            <a:extLst>
              <a:ext uri="{FF2B5EF4-FFF2-40B4-BE49-F238E27FC236}">
                <a16:creationId xmlns:a16="http://schemas.microsoft.com/office/drawing/2014/main" id="{689A1090-2DE5-E547-A029-AA5D1621D6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61007483-2947-7549-9A75-F9FA19B56DE3}"/>
              </a:ext>
            </a:extLst>
          </p:cNvPr>
          <p:cNvSpPr txBox="1"/>
          <p:nvPr/>
        </p:nvSpPr>
        <p:spPr>
          <a:xfrm>
            <a:off x="1454046" y="659567"/>
            <a:ext cx="9293902" cy="341632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s-CL" sz="3600" dirty="0">
                <a:solidFill>
                  <a:srgbClr val="FFFF00"/>
                </a:solidFill>
              </a:rPr>
              <a:t>A continuación se presentaran preguntas y el estudiante deberá seleccionar una de las opciones mostradas. Para saber si es correcta la respuesta, deberá pinchar en la opción elegida, donde se reproducirá un sonido de error o de aplausos. </a:t>
            </a:r>
          </a:p>
        </p:txBody>
      </p:sp>
      <p:pic>
        <p:nvPicPr>
          <p:cNvPr id="4" name="Picture 4" descr="40+ Más Popular Flecha Gif - Animalart House">
            <a:hlinkClick r:id="" action="ppaction://hlinkshowjump?jump=nextslide">
              <a:snd r:embed="rId4" name="click.wav"/>
            </a:hlinkClick>
            <a:extLst>
              <a:ext uri="{FF2B5EF4-FFF2-40B4-BE49-F238E27FC236}">
                <a16:creationId xmlns:a16="http://schemas.microsoft.com/office/drawing/2014/main" id="{E988196E-716E-7145-B490-EA28F6538E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77" r="27845" b="17592"/>
          <a:stretch/>
        </p:blipFill>
        <p:spPr bwMode="auto">
          <a:xfrm rot="16200000">
            <a:off x="10130280" y="4269123"/>
            <a:ext cx="1184223" cy="205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86876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Picture 4" descr="Fondos de escritorio para Halloween - Skarlett Costura">
            <a:extLst>
              <a:ext uri="{FF2B5EF4-FFF2-40B4-BE49-F238E27FC236}">
                <a16:creationId xmlns:a16="http://schemas.microsoft.com/office/drawing/2014/main" id="{714DAECB-3267-B24B-AB0A-12E5F102D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descendientes 2 you and me letras - fondo de pantalla de descendientes -  1200x675 - WallpaperTip">
            <a:extLst>
              <a:ext uri="{FF2B5EF4-FFF2-40B4-BE49-F238E27FC236}">
                <a16:creationId xmlns:a16="http://schemas.microsoft.com/office/drawing/2014/main" id="{4055DE41-D706-0540-A4FF-3F0628EEC5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72" y="391884"/>
            <a:ext cx="9245591" cy="6183079"/>
          </a:xfrm>
          <a:prstGeom prst="rect">
            <a:avLst/>
          </a:prstGeom>
          <a:solidFill>
            <a:srgbClr val="C00000"/>
          </a:solidFill>
        </p:spPr>
      </p:pic>
      <p:sp>
        <p:nvSpPr>
          <p:cNvPr id="3" name="TAPA">
            <a:hlinkClick r:id="" action="ppaction://noaction">
              <a:snd r:embed="rId4" name="camera.wav"/>
            </a:hlinkClick>
            <a:extLst>
              <a:ext uri="{FF2B5EF4-FFF2-40B4-BE49-F238E27FC236}">
                <a16:creationId xmlns:a16="http://schemas.microsoft.com/office/drawing/2014/main" id="{EC7066E8-A807-534E-B49B-901B1BACA4CA}"/>
              </a:ext>
            </a:extLst>
          </p:cNvPr>
          <p:cNvSpPr/>
          <p:nvPr/>
        </p:nvSpPr>
        <p:spPr>
          <a:xfrm>
            <a:off x="188687" y="391887"/>
            <a:ext cx="841828" cy="1030514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b="1" dirty="0"/>
              <a:t>1</a:t>
            </a:r>
          </a:p>
        </p:txBody>
      </p:sp>
      <p:sp>
        <p:nvSpPr>
          <p:cNvPr id="4" name="TAPA">
            <a:hlinkClick r:id="" action="ppaction://noaction">
              <a:snd r:embed="rId4" name="camera.wav"/>
            </a:hlinkClick>
            <a:extLst>
              <a:ext uri="{FF2B5EF4-FFF2-40B4-BE49-F238E27FC236}">
                <a16:creationId xmlns:a16="http://schemas.microsoft.com/office/drawing/2014/main" id="{2F5064DF-D649-4844-8398-932757E7BF63}"/>
              </a:ext>
            </a:extLst>
          </p:cNvPr>
          <p:cNvSpPr/>
          <p:nvPr/>
        </p:nvSpPr>
        <p:spPr>
          <a:xfrm>
            <a:off x="1030515" y="391887"/>
            <a:ext cx="841828" cy="1030514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b="1" dirty="0"/>
              <a:t>2</a:t>
            </a:r>
          </a:p>
        </p:txBody>
      </p:sp>
      <p:sp>
        <p:nvSpPr>
          <p:cNvPr id="5" name="TAPA">
            <a:hlinkClick r:id="" action="ppaction://noaction">
              <a:snd r:embed="rId4" name="camera.wav"/>
            </a:hlinkClick>
            <a:extLst>
              <a:ext uri="{FF2B5EF4-FFF2-40B4-BE49-F238E27FC236}">
                <a16:creationId xmlns:a16="http://schemas.microsoft.com/office/drawing/2014/main" id="{3D6DD5DC-D28E-7841-8E6E-48729D90E221}"/>
              </a:ext>
            </a:extLst>
          </p:cNvPr>
          <p:cNvSpPr/>
          <p:nvPr/>
        </p:nvSpPr>
        <p:spPr>
          <a:xfrm>
            <a:off x="1872343" y="391887"/>
            <a:ext cx="841828" cy="1030514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b="1" dirty="0"/>
              <a:t>3</a:t>
            </a:r>
          </a:p>
        </p:txBody>
      </p:sp>
      <p:sp>
        <p:nvSpPr>
          <p:cNvPr id="6" name="TAPA">
            <a:hlinkClick r:id="" action="ppaction://noaction">
              <a:snd r:embed="rId4" name="camera.wav"/>
            </a:hlinkClick>
            <a:extLst>
              <a:ext uri="{FF2B5EF4-FFF2-40B4-BE49-F238E27FC236}">
                <a16:creationId xmlns:a16="http://schemas.microsoft.com/office/drawing/2014/main" id="{31A9D9E2-D434-6443-90E5-EF47917B8DA1}"/>
              </a:ext>
            </a:extLst>
          </p:cNvPr>
          <p:cNvSpPr/>
          <p:nvPr/>
        </p:nvSpPr>
        <p:spPr>
          <a:xfrm>
            <a:off x="2714171" y="391887"/>
            <a:ext cx="841828" cy="1030514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b="1" dirty="0"/>
              <a:t>4</a:t>
            </a:r>
          </a:p>
        </p:txBody>
      </p:sp>
      <p:sp>
        <p:nvSpPr>
          <p:cNvPr id="7" name="TAPA">
            <a:hlinkClick r:id="" action="ppaction://noaction">
              <a:snd r:embed="rId4" name="camera.wav"/>
            </a:hlinkClick>
            <a:extLst>
              <a:ext uri="{FF2B5EF4-FFF2-40B4-BE49-F238E27FC236}">
                <a16:creationId xmlns:a16="http://schemas.microsoft.com/office/drawing/2014/main" id="{8E989B1B-D4FE-E345-8C95-AD515CFE0643}"/>
              </a:ext>
            </a:extLst>
          </p:cNvPr>
          <p:cNvSpPr/>
          <p:nvPr/>
        </p:nvSpPr>
        <p:spPr>
          <a:xfrm>
            <a:off x="3526969" y="391887"/>
            <a:ext cx="841828" cy="1030514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b="1" dirty="0"/>
              <a:t>5</a:t>
            </a:r>
          </a:p>
        </p:txBody>
      </p:sp>
      <p:sp>
        <p:nvSpPr>
          <p:cNvPr id="8" name="TAPA">
            <a:hlinkClick r:id="" action="ppaction://noaction">
              <a:snd r:embed="rId4" name="camera.wav"/>
            </a:hlinkClick>
            <a:extLst>
              <a:ext uri="{FF2B5EF4-FFF2-40B4-BE49-F238E27FC236}">
                <a16:creationId xmlns:a16="http://schemas.microsoft.com/office/drawing/2014/main" id="{C75C4FBB-C3D1-A045-8669-F2131961A394}"/>
              </a:ext>
            </a:extLst>
          </p:cNvPr>
          <p:cNvSpPr/>
          <p:nvPr/>
        </p:nvSpPr>
        <p:spPr>
          <a:xfrm>
            <a:off x="4368797" y="391887"/>
            <a:ext cx="841828" cy="1030514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b="1" dirty="0"/>
              <a:t>6</a:t>
            </a:r>
          </a:p>
        </p:txBody>
      </p:sp>
      <p:sp>
        <p:nvSpPr>
          <p:cNvPr id="9" name="TAPA">
            <a:hlinkClick r:id="" action="ppaction://noaction">
              <a:snd r:embed="rId4" name="camera.wav"/>
            </a:hlinkClick>
            <a:extLst>
              <a:ext uri="{FF2B5EF4-FFF2-40B4-BE49-F238E27FC236}">
                <a16:creationId xmlns:a16="http://schemas.microsoft.com/office/drawing/2014/main" id="{1205D247-2768-4C4E-AD53-920646A5FE62}"/>
              </a:ext>
            </a:extLst>
          </p:cNvPr>
          <p:cNvSpPr/>
          <p:nvPr/>
        </p:nvSpPr>
        <p:spPr>
          <a:xfrm>
            <a:off x="5210625" y="391887"/>
            <a:ext cx="841828" cy="1030514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b="1" dirty="0"/>
              <a:t>7</a:t>
            </a:r>
          </a:p>
        </p:txBody>
      </p:sp>
      <p:sp>
        <p:nvSpPr>
          <p:cNvPr id="10" name="TAPA">
            <a:hlinkClick r:id="" action="ppaction://noaction">
              <a:snd r:embed="rId4" name="camera.wav"/>
            </a:hlinkClick>
            <a:extLst>
              <a:ext uri="{FF2B5EF4-FFF2-40B4-BE49-F238E27FC236}">
                <a16:creationId xmlns:a16="http://schemas.microsoft.com/office/drawing/2014/main" id="{CFD46348-0B7B-C44E-AB13-8959DD37228A}"/>
              </a:ext>
            </a:extLst>
          </p:cNvPr>
          <p:cNvSpPr/>
          <p:nvPr/>
        </p:nvSpPr>
        <p:spPr>
          <a:xfrm>
            <a:off x="6052453" y="391887"/>
            <a:ext cx="841828" cy="1030514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b="1" dirty="0"/>
              <a:t>8</a:t>
            </a:r>
          </a:p>
        </p:txBody>
      </p:sp>
      <p:sp>
        <p:nvSpPr>
          <p:cNvPr id="11" name="TAPA">
            <a:hlinkClick r:id="" action="ppaction://noaction">
              <a:snd r:embed="rId4" name="camera.wav"/>
            </a:hlinkClick>
            <a:extLst>
              <a:ext uri="{FF2B5EF4-FFF2-40B4-BE49-F238E27FC236}">
                <a16:creationId xmlns:a16="http://schemas.microsoft.com/office/drawing/2014/main" id="{F5616345-856A-F74F-AAFB-520AEC6077E8}"/>
              </a:ext>
            </a:extLst>
          </p:cNvPr>
          <p:cNvSpPr/>
          <p:nvPr/>
        </p:nvSpPr>
        <p:spPr>
          <a:xfrm>
            <a:off x="6894281" y="391885"/>
            <a:ext cx="841828" cy="1030514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b="1" dirty="0"/>
              <a:t>9</a:t>
            </a:r>
          </a:p>
        </p:txBody>
      </p:sp>
      <p:sp>
        <p:nvSpPr>
          <p:cNvPr id="12" name="TAPA">
            <a:hlinkClick r:id="" action="ppaction://noaction">
              <a:snd r:embed="rId4" name="camera.wav"/>
            </a:hlinkClick>
            <a:extLst>
              <a:ext uri="{FF2B5EF4-FFF2-40B4-BE49-F238E27FC236}">
                <a16:creationId xmlns:a16="http://schemas.microsoft.com/office/drawing/2014/main" id="{8D7CAA79-8923-BB46-8A3E-5498B7D32979}"/>
              </a:ext>
            </a:extLst>
          </p:cNvPr>
          <p:cNvSpPr/>
          <p:nvPr/>
        </p:nvSpPr>
        <p:spPr>
          <a:xfrm>
            <a:off x="7736109" y="391885"/>
            <a:ext cx="841828" cy="1030514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b="1" dirty="0"/>
              <a:t>10</a:t>
            </a:r>
          </a:p>
        </p:txBody>
      </p:sp>
      <p:sp>
        <p:nvSpPr>
          <p:cNvPr id="13" name="TAPA">
            <a:hlinkClick r:id="" action="ppaction://noaction">
              <a:snd r:embed="rId4" name="camera.wav"/>
            </a:hlinkClick>
            <a:extLst>
              <a:ext uri="{FF2B5EF4-FFF2-40B4-BE49-F238E27FC236}">
                <a16:creationId xmlns:a16="http://schemas.microsoft.com/office/drawing/2014/main" id="{083FCF83-34B0-B049-9A79-CC3167654A3D}"/>
              </a:ext>
            </a:extLst>
          </p:cNvPr>
          <p:cNvSpPr/>
          <p:nvPr/>
        </p:nvSpPr>
        <p:spPr>
          <a:xfrm>
            <a:off x="8577936" y="391885"/>
            <a:ext cx="841828" cy="1030514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b="1" dirty="0"/>
              <a:t>11</a:t>
            </a:r>
          </a:p>
        </p:txBody>
      </p:sp>
      <p:sp>
        <p:nvSpPr>
          <p:cNvPr id="14" name="TAPA">
            <a:hlinkClick r:id="" action="ppaction://noaction">
              <a:snd r:embed="rId4" name="camera.wav"/>
            </a:hlinkClick>
            <a:extLst>
              <a:ext uri="{FF2B5EF4-FFF2-40B4-BE49-F238E27FC236}">
                <a16:creationId xmlns:a16="http://schemas.microsoft.com/office/drawing/2014/main" id="{C45D3D22-66F7-894B-B7CE-4119E166B3C9}"/>
              </a:ext>
            </a:extLst>
          </p:cNvPr>
          <p:cNvSpPr/>
          <p:nvPr/>
        </p:nvSpPr>
        <p:spPr>
          <a:xfrm>
            <a:off x="188687" y="1422401"/>
            <a:ext cx="841828" cy="1030514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b="1" dirty="0"/>
              <a:t>12</a:t>
            </a:r>
          </a:p>
        </p:txBody>
      </p:sp>
      <p:sp>
        <p:nvSpPr>
          <p:cNvPr id="15" name="TAPA">
            <a:hlinkClick r:id="" action="ppaction://noaction">
              <a:snd r:embed="rId4" name="camera.wav"/>
            </a:hlinkClick>
            <a:extLst>
              <a:ext uri="{FF2B5EF4-FFF2-40B4-BE49-F238E27FC236}">
                <a16:creationId xmlns:a16="http://schemas.microsoft.com/office/drawing/2014/main" id="{33CD8BCC-586D-3149-878B-7B1F9757EFCC}"/>
              </a:ext>
            </a:extLst>
          </p:cNvPr>
          <p:cNvSpPr/>
          <p:nvPr/>
        </p:nvSpPr>
        <p:spPr>
          <a:xfrm>
            <a:off x="1030515" y="1422401"/>
            <a:ext cx="841828" cy="1030514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b="1" dirty="0"/>
              <a:t>13</a:t>
            </a:r>
          </a:p>
        </p:txBody>
      </p:sp>
      <p:sp>
        <p:nvSpPr>
          <p:cNvPr id="16" name="TAPA">
            <a:hlinkClick r:id="" action="ppaction://noaction">
              <a:snd r:embed="rId4" name="camera.wav"/>
            </a:hlinkClick>
            <a:extLst>
              <a:ext uri="{FF2B5EF4-FFF2-40B4-BE49-F238E27FC236}">
                <a16:creationId xmlns:a16="http://schemas.microsoft.com/office/drawing/2014/main" id="{2F94AB67-BDF4-794C-8B33-0FCA13EBDF4D}"/>
              </a:ext>
            </a:extLst>
          </p:cNvPr>
          <p:cNvSpPr/>
          <p:nvPr/>
        </p:nvSpPr>
        <p:spPr>
          <a:xfrm>
            <a:off x="1872343" y="1422401"/>
            <a:ext cx="841828" cy="1030514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b="1" dirty="0"/>
              <a:t>14</a:t>
            </a:r>
          </a:p>
        </p:txBody>
      </p:sp>
      <p:sp>
        <p:nvSpPr>
          <p:cNvPr id="17" name="TAPA">
            <a:hlinkClick r:id="" action="ppaction://noaction">
              <a:snd r:embed="rId4" name="camera.wav"/>
            </a:hlinkClick>
            <a:extLst>
              <a:ext uri="{FF2B5EF4-FFF2-40B4-BE49-F238E27FC236}">
                <a16:creationId xmlns:a16="http://schemas.microsoft.com/office/drawing/2014/main" id="{65FACA1A-7FA8-6741-AE6A-FF79F63F665E}"/>
              </a:ext>
            </a:extLst>
          </p:cNvPr>
          <p:cNvSpPr/>
          <p:nvPr/>
        </p:nvSpPr>
        <p:spPr>
          <a:xfrm>
            <a:off x="2714171" y="1422401"/>
            <a:ext cx="841828" cy="1030514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b="1" dirty="0"/>
              <a:t>15</a:t>
            </a:r>
          </a:p>
        </p:txBody>
      </p:sp>
      <p:sp>
        <p:nvSpPr>
          <p:cNvPr id="18" name="TAPA">
            <a:hlinkClick r:id="" action="ppaction://noaction">
              <a:snd r:embed="rId4" name="camera.wav"/>
            </a:hlinkClick>
            <a:extLst>
              <a:ext uri="{FF2B5EF4-FFF2-40B4-BE49-F238E27FC236}">
                <a16:creationId xmlns:a16="http://schemas.microsoft.com/office/drawing/2014/main" id="{0117E250-CFC5-E446-B8C7-CDF5910C6FBC}"/>
              </a:ext>
            </a:extLst>
          </p:cNvPr>
          <p:cNvSpPr/>
          <p:nvPr/>
        </p:nvSpPr>
        <p:spPr>
          <a:xfrm>
            <a:off x="3526969" y="1422401"/>
            <a:ext cx="841828" cy="1030514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b="1" dirty="0"/>
              <a:t>16</a:t>
            </a:r>
          </a:p>
        </p:txBody>
      </p:sp>
      <p:sp>
        <p:nvSpPr>
          <p:cNvPr id="19" name="TAPA">
            <a:hlinkClick r:id="" action="ppaction://noaction">
              <a:snd r:embed="rId4" name="camera.wav"/>
            </a:hlinkClick>
            <a:extLst>
              <a:ext uri="{FF2B5EF4-FFF2-40B4-BE49-F238E27FC236}">
                <a16:creationId xmlns:a16="http://schemas.microsoft.com/office/drawing/2014/main" id="{33606AED-CF3F-D046-A688-A5FBB7939D33}"/>
              </a:ext>
            </a:extLst>
          </p:cNvPr>
          <p:cNvSpPr/>
          <p:nvPr/>
        </p:nvSpPr>
        <p:spPr>
          <a:xfrm>
            <a:off x="4368797" y="1422401"/>
            <a:ext cx="841828" cy="1030514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b="1" dirty="0"/>
              <a:t>17</a:t>
            </a:r>
          </a:p>
        </p:txBody>
      </p:sp>
      <p:sp>
        <p:nvSpPr>
          <p:cNvPr id="20" name="TAPA">
            <a:hlinkClick r:id="" action="ppaction://noaction">
              <a:snd r:embed="rId4" name="camera.wav"/>
            </a:hlinkClick>
            <a:extLst>
              <a:ext uri="{FF2B5EF4-FFF2-40B4-BE49-F238E27FC236}">
                <a16:creationId xmlns:a16="http://schemas.microsoft.com/office/drawing/2014/main" id="{5E1011FC-0C4C-9247-A0A6-D2C6AD00C81D}"/>
              </a:ext>
            </a:extLst>
          </p:cNvPr>
          <p:cNvSpPr/>
          <p:nvPr/>
        </p:nvSpPr>
        <p:spPr>
          <a:xfrm>
            <a:off x="5210625" y="1422401"/>
            <a:ext cx="841828" cy="1030514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b="1" dirty="0"/>
              <a:t>18</a:t>
            </a:r>
          </a:p>
        </p:txBody>
      </p:sp>
      <p:sp>
        <p:nvSpPr>
          <p:cNvPr id="21" name="TAPA">
            <a:hlinkClick r:id="" action="ppaction://noaction">
              <a:snd r:embed="rId4" name="camera.wav"/>
            </a:hlinkClick>
            <a:extLst>
              <a:ext uri="{FF2B5EF4-FFF2-40B4-BE49-F238E27FC236}">
                <a16:creationId xmlns:a16="http://schemas.microsoft.com/office/drawing/2014/main" id="{97307B19-F5B7-744E-9478-D7193CAB38E1}"/>
              </a:ext>
            </a:extLst>
          </p:cNvPr>
          <p:cNvSpPr/>
          <p:nvPr/>
        </p:nvSpPr>
        <p:spPr>
          <a:xfrm>
            <a:off x="6052453" y="1422401"/>
            <a:ext cx="841828" cy="1030514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b="1" dirty="0"/>
              <a:t>19</a:t>
            </a:r>
          </a:p>
        </p:txBody>
      </p:sp>
      <p:sp>
        <p:nvSpPr>
          <p:cNvPr id="22" name="TAPA">
            <a:hlinkClick r:id="" action="ppaction://noaction">
              <a:snd r:embed="rId4" name="camera.wav"/>
            </a:hlinkClick>
            <a:extLst>
              <a:ext uri="{FF2B5EF4-FFF2-40B4-BE49-F238E27FC236}">
                <a16:creationId xmlns:a16="http://schemas.microsoft.com/office/drawing/2014/main" id="{9034BC91-F9E8-8746-80BB-CCF187E6F325}"/>
              </a:ext>
            </a:extLst>
          </p:cNvPr>
          <p:cNvSpPr/>
          <p:nvPr/>
        </p:nvSpPr>
        <p:spPr>
          <a:xfrm>
            <a:off x="6894281" y="1422399"/>
            <a:ext cx="841828" cy="1030514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b="1" dirty="0"/>
              <a:t>20</a:t>
            </a:r>
          </a:p>
        </p:txBody>
      </p:sp>
      <p:sp>
        <p:nvSpPr>
          <p:cNvPr id="23" name="TAPA">
            <a:hlinkClick r:id="" action="ppaction://noaction">
              <a:snd r:embed="rId4" name="camera.wav"/>
            </a:hlinkClick>
            <a:extLst>
              <a:ext uri="{FF2B5EF4-FFF2-40B4-BE49-F238E27FC236}">
                <a16:creationId xmlns:a16="http://schemas.microsoft.com/office/drawing/2014/main" id="{D510EB1D-E528-594B-8727-09963544CBAB}"/>
              </a:ext>
            </a:extLst>
          </p:cNvPr>
          <p:cNvSpPr/>
          <p:nvPr/>
        </p:nvSpPr>
        <p:spPr>
          <a:xfrm>
            <a:off x="7736109" y="1422399"/>
            <a:ext cx="841828" cy="1030514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b="1" dirty="0"/>
              <a:t>21</a:t>
            </a:r>
          </a:p>
        </p:txBody>
      </p:sp>
      <p:sp>
        <p:nvSpPr>
          <p:cNvPr id="24" name="TAPA">
            <a:hlinkClick r:id="" action="ppaction://noaction">
              <a:snd r:embed="rId4" name="camera.wav"/>
            </a:hlinkClick>
            <a:extLst>
              <a:ext uri="{FF2B5EF4-FFF2-40B4-BE49-F238E27FC236}">
                <a16:creationId xmlns:a16="http://schemas.microsoft.com/office/drawing/2014/main" id="{CA46291D-FE21-8143-B90B-DC1C5680FDBD}"/>
              </a:ext>
            </a:extLst>
          </p:cNvPr>
          <p:cNvSpPr/>
          <p:nvPr/>
        </p:nvSpPr>
        <p:spPr>
          <a:xfrm>
            <a:off x="8577937" y="1422399"/>
            <a:ext cx="841828" cy="1030514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b="1" dirty="0"/>
              <a:t>22</a:t>
            </a:r>
          </a:p>
        </p:txBody>
      </p:sp>
      <p:sp>
        <p:nvSpPr>
          <p:cNvPr id="25" name="TAPA">
            <a:hlinkClick r:id="" action="ppaction://noaction">
              <a:snd r:embed="rId4" name="camera.wav"/>
            </a:hlinkClick>
            <a:extLst>
              <a:ext uri="{FF2B5EF4-FFF2-40B4-BE49-F238E27FC236}">
                <a16:creationId xmlns:a16="http://schemas.microsoft.com/office/drawing/2014/main" id="{A2362459-2AFC-F045-BE8D-02784DDD5E74}"/>
              </a:ext>
            </a:extLst>
          </p:cNvPr>
          <p:cNvSpPr/>
          <p:nvPr/>
        </p:nvSpPr>
        <p:spPr>
          <a:xfrm>
            <a:off x="188687" y="2452913"/>
            <a:ext cx="841828" cy="1030514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b="1" dirty="0"/>
              <a:t>23</a:t>
            </a:r>
          </a:p>
        </p:txBody>
      </p:sp>
      <p:sp>
        <p:nvSpPr>
          <p:cNvPr id="26" name="TAPA">
            <a:hlinkClick r:id="" action="ppaction://noaction">
              <a:snd r:embed="rId4" name="camera.wav"/>
            </a:hlinkClick>
            <a:extLst>
              <a:ext uri="{FF2B5EF4-FFF2-40B4-BE49-F238E27FC236}">
                <a16:creationId xmlns:a16="http://schemas.microsoft.com/office/drawing/2014/main" id="{94F16C85-0235-054D-B994-4FA6F61FA405}"/>
              </a:ext>
            </a:extLst>
          </p:cNvPr>
          <p:cNvSpPr/>
          <p:nvPr/>
        </p:nvSpPr>
        <p:spPr>
          <a:xfrm>
            <a:off x="1030515" y="2452913"/>
            <a:ext cx="841828" cy="1030514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b="1" dirty="0"/>
              <a:t>24</a:t>
            </a:r>
          </a:p>
        </p:txBody>
      </p:sp>
      <p:sp>
        <p:nvSpPr>
          <p:cNvPr id="27" name="TAPA">
            <a:hlinkClick r:id="" action="ppaction://noaction">
              <a:snd r:embed="rId4" name="camera.wav"/>
            </a:hlinkClick>
            <a:extLst>
              <a:ext uri="{FF2B5EF4-FFF2-40B4-BE49-F238E27FC236}">
                <a16:creationId xmlns:a16="http://schemas.microsoft.com/office/drawing/2014/main" id="{E937AD13-6E53-D54A-85AC-BBA1E5AEA16D}"/>
              </a:ext>
            </a:extLst>
          </p:cNvPr>
          <p:cNvSpPr/>
          <p:nvPr/>
        </p:nvSpPr>
        <p:spPr>
          <a:xfrm>
            <a:off x="1872343" y="2452913"/>
            <a:ext cx="841828" cy="1030514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b="1" dirty="0"/>
              <a:t>25</a:t>
            </a:r>
          </a:p>
        </p:txBody>
      </p:sp>
      <p:sp>
        <p:nvSpPr>
          <p:cNvPr id="28" name="TAPA">
            <a:hlinkClick r:id="" action="ppaction://noaction">
              <a:snd r:embed="rId4" name="camera.wav"/>
            </a:hlinkClick>
            <a:extLst>
              <a:ext uri="{FF2B5EF4-FFF2-40B4-BE49-F238E27FC236}">
                <a16:creationId xmlns:a16="http://schemas.microsoft.com/office/drawing/2014/main" id="{76FC56F0-F80F-E647-86F5-2E80A8EF4344}"/>
              </a:ext>
            </a:extLst>
          </p:cNvPr>
          <p:cNvSpPr/>
          <p:nvPr/>
        </p:nvSpPr>
        <p:spPr>
          <a:xfrm>
            <a:off x="2714171" y="2452913"/>
            <a:ext cx="841828" cy="1030514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b="1" dirty="0"/>
              <a:t>26</a:t>
            </a:r>
          </a:p>
        </p:txBody>
      </p:sp>
      <p:sp>
        <p:nvSpPr>
          <p:cNvPr id="29" name="TAPA">
            <a:hlinkClick r:id="" action="ppaction://noaction">
              <a:snd r:embed="rId4" name="camera.wav"/>
            </a:hlinkClick>
            <a:extLst>
              <a:ext uri="{FF2B5EF4-FFF2-40B4-BE49-F238E27FC236}">
                <a16:creationId xmlns:a16="http://schemas.microsoft.com/office/drawing/2014/main" id="{8A1BAC52-30BD-F444-8C24-6122D8A51B86}"/>
              </a:ext>
            </a:extLst>
          </p:cNvPr>
          <p:cNvSpPr/>
          <p:nvPr/>
        </p:nvSpPr>
        <p:spPr>
          <a:xfrm>
            <a:off x="3526969" y="2452913"/>
            <a:ext cx="841828" cy="1030514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b="1" dirty="0"/>
              <a:t>27</a:t>
            </a:r>
          </a:p>
        </p:txBody>
      </p:sp>
      <p:sp>
        <p:nvSpPr>
          <p:cNvPr id="30" name="TAPA">
            <a:hlinkClick r:id="" action="ppaction://noaction">
              <a:snd r:embed="rId4" name="camera.wav"/>
            </a:hlinkClick>
            <a:extLst>
              <a:ext uri="{FF2B5EF4-FFF2-40B4-BE49-F238E27FC236}">
                <a16:creationId xmlns:a16="http://schemas.microsoft.com/office/drawing/2014/main" id="{ED158585-55F2-0348-9CB1-82291F7DC196}"/>
              </a:ext>
            </a:extLst>
          </p:cNvPr>
          <p:cNvSpPr/>
          <p:nvPr/>
        </p:nvSpPr>
        <p:spPr>
          <a:xfrm>
            <a:off x="4368797" y="2452913"/>
            <a:ext cx="841828" cy="1030514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b="1" dirty="0"/>
              <a:t>28</a:t>
            </a:r>
          </a:p>
        </p:txBody>
      </p:sp>
      <p:sp>
        <p:nvSpPr>
          <p:cNvPr id="31" name="TAPA">
            <a:hlinkClick r:id="" action="ppaction://noaction">
              <a:snd r:embed="rId4" name="camera.wav"/>
            </a:hlinkClick>
            <a:extLst>
              <a:ext uri="{FF2B5EF4-FFF2-40B4-BE49-F238E27FC236}">
                <a16:creationId xmlns:a16="http://schemas.microsoft.com/office/drawing/2014/main" id="{AF0E842A-D525-B04B-A66B-23D94ADA6A97}"/>
              </a:ext>
            </a:extLst>
          </p:cNvPr>
          <p:cNvSpPr/>
          <p:nvPr/>
        </p:nvSpPr>
        <p:spPr>
          <a:xfrm>
            <a:off x="5210625" y="2452913"/>
            <a:ext cx="841828" cy="1030514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b="1" dirty="0"/>
              <a:t>29</a:t>
            </a:r>
          </a:p>
        </p:txBody>
      </p:sp>
      <p:sp>
        <p:nvSpPr>
          <p:cNvPr id="32" name="TAPA">
            <a:hlinkClick r:id="" action="ppaction://noaction">
              <a:snd r:embed="rId4" name="camera.wav"/>
            </a:hlinkClick>
            <a:extLst>
              <a:ext uri="{FF2B5EF4-FFF2-40B4-BE49-F238E27FC236}">
                <a16:creationId xmlns:a16="http://schemas.microsoft.com/office/drawing/2014/main" id="{7A5DC329-3B50-F94E-9C61-B1A5307996C5}"/>
              </a:ext>
            </a:extLst>
          </p:cNvPr>
          <p:cNvSpPr/>
          <p:nvPr/>
        </p:nvSpPr>
        <p:spPr>
          <a:xfrm>
            <a:off x="6052453" y="2452913"/>
            <a:ext cx="841828" cy="1030514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b="1" dirty="0"/>
              <a:t>30</a:t>
            </a:r>
          </a:p>
        </p:txBody>
      </p:sp>
      <p:sp>
        <p:nvSpPr>
          <p:cNvPr id="33" name="TAPA">
            <a:hlinkClick r:id="" action="ppaction://noaction">
              <a:snd r:embed="rId4" name="camera.wav"/>
            </a:hlinkClick>
            <a:extLst>
              <a:ext uri="{FF2B5EF4-FFF2-40B4-BE49-F238E27FC236}">
                <a16:creationId xmlns:a16="http://schemas.microsoft.com/office/drawing/2014/main" id="{55994BB0-6B70-2F46-B4F1-354DBC72B63E}"/>
              </a:ext>
            </a:extLst>
          </p:cNvPr>
          <p:cNvSpPr/>
          <p:nvPr/>
        </p:nvSpPr>
        <p:spPr>
          <a:xfrm>
            <a:off x="6894281" y="2452911"/>
            <a:ext cx="841828" cy="1030514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b="1" dirty="0"/>
              <a:t>31</a:t>
            </a:r>
          </a:p>
        </p:txBody>
      </p:sp>
      <p:sp>
        <p:nvSpPr>
          <p:cNvPr id="34" name="TAPA">
            <a:hlinkClick r:id="" action="ppaction://noaction">
              <a:snd r:embed="rId4" name="camera.wav"/>
            </a:hlinkClick>
            <a:extLst>
              <a:ext uri="{FF2B5EF4-FFF2-40B4-BE49-F238E27FC236}">
                <a16:creationId xmlns:a16="http://schemas.microsoft.com/office/drawing/2014/main" id="{8C61CB7B-ADD5-6E4C-BDC3-65A6E02EB95B}"/>
              </a:ext>
            </a:extLst>
          </p:cNvPr>
          <p:cNvSpPr/>
          <p:nvPr/>
        </p:nvSpPr>
        <p:spPr>
          <a:xfrm>
            <a:off x="7736109" y="2452911"/>
            <a:ext cx="841828" cy="1030514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b="1" dirty="0"/>
              <a:t>32</a:t>
            </a:r>
          </a:p>
        </p:txBody>
      </p:sp>
      <p:sp>
        <p:nvSpPr>
          <p:cNvPr id="35" name="TAPA">
            <a:hlinkClick r:id="" action="ppaction://noaction">
              <a:snd r:embed="rId4" name="camera.wav"/>
            </a:hlinkClick>
            <a:extLst>
              <a:ext uri="{FF2B5EF4-FFF2-40B4-BE49-F238E27FC236}">
                <a16:creationId xmlns:a16="http://schemas.microsoft.com/office/drawing/2014/main" id="{3E09F3B1-24CF-A94B-9FAF-5BFDADE2AA86}"/>
              </a:ext>
            </a:extLst>
          </p:cNvPr>
          <p:cNvSpPr/>
          <p:nvPr/>
        </p:nvSpPr>
        <p:spPr>
          <a:xfrm>
            <a:off x="8577937" y="2452911"/>
            <a:ext cx="841828" cy="1030514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b="1" dirty="0"/>
              <a:t>33</a:t>
            </a:r>
          </a:p>
        </p:txBody>
      </p:sp>
      <p:sp>
        <p:nvSpPr>
          <p:cNvPr id="36" name="TAPA">
            <a:hlinkClick r:id="" action="ppaction://noaction">
              <a:snd r:embed="rId4" name="camera.wav"/>
            </a:hlinkClick>
            <a:extLst>
              <a:ext uri="{FF2B5EF4-FFF2-40B4-BE49-F238E27FC236}">
                <a16:creationId xmlns:a16="http://schemas.microsoft.com/office/drawing/2014/main" id="{1D8AA0E7-778F-574D-9E34-3146FE398684}"/>
              </a:ext>
            </a:extLst>
          </p:cNvPr>
          <p:cNvSpPr/>
          <p:nvPr/>
        </p:nvSpPr>
        <p:spPr>
          <a:xfrm>
            <a:off x="203201" y="3483427"/>
            <a:ext cx="841828" cy="1030514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b="1" dirty="0"/>
              <a:t>34</a:t>
            </a:r>
          </a:p>
        </p:txBody>
      </p:sp>
      <p:sp>
        <p:nvSpPr>
          <p:cNvPr id="37" name="TAPA">
            <a:hlinkClick r:id="" action="ppaction://noaction">
              <a:snd r:embed="rId4" name="camera.wav"/>
            </a:hlinkClick>
            <a:extLst>
              <a:ext uri="{FF2B5EF4-FFF2-40B4-BE49-F238E27FC236}">
                <a16:creationId xmlns:a16="http://schemas.microsoft.com/office/drawing/2014/main" id="{971FA0E0-8C94-1748-9B17-6CA7EB34732C}"/>
              </a:ext>
            </a:extLst>
          </p:cNvPr>
          <p:cNvSpPr/>
          <p:nvPr/>
        </p:nvSpPr>
        <p:spPr>
          <a:xfrm>
            <a:off x="1030515" y="3483427"/>
            <a:ext cx="841828" cy="1030514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b="1" dirty="0"/>
              <a:t>35</a:t>
            </a:r>
          </a:p>
        </p:txBody>
      </p:sp>
      <p:sp>
        <p:nvSpPr>
          <p:cNvPr id="38" name="TAPA">
            <a:hlinkClick r:id="" action="ppaction://noaction">
              <a:snd r:embed="rId4" name="camera.wav"/>
            </a:hlinkClick>
            <a:extLst>
              <a:ext uri="{FF2B5EF4-FFF2-40B4-BE49-F238E27FC236}">
                <a16:creationId xmlns:a16="http://schemas.microsoft.com/office/drawing/2014/main" id="{6978223B-70D4-E943-AA95-2C93E6FA5EA6}"/>
              </a:ext>
            </a:extLst>
          </p:cNvPr>
          <p:cNvSpPr/>
          <p:nvPr/>
        </p:nvSpPr>
        <p:spPr>
          <a:xfrm>
            <a:off x="1872343" y="3483427"/>
            <a:ext cx="841828" cy="1030514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b="1" dirty="0"/>
              <a:t>36</a:t>
            </a:r>
          </a:p>
        </p:txBody>
      </p:sp>
      <p:sp>
        <p:nvSpPr>
          <p:cNvPr id="39" name="TAPA">
            <a:hlinkClick r:id="" action="ppaction://noaction">
              <a:snd r:embed="rId4" name="camera.wav"/>
            </a:hlinkClick>
            <a:extLst>
              <a:ext uri="{FF2B5EF4-FFF2-40B4-BE49-F238E27FC236}">
                <a16:creationId xmlns:a16="http://schemas.microsoft.com/office/drawing/2014/main" id="{5A68D545-177C-DA4B-B582-DF8899C57DD5}"/>
              </a:ext>
            </a:extLst>
          </p:cNvPr>
          <p:cNvSpPr/>
          <p:nvPr/>
        </p:nvSpPr>
        <p:spPr>
          <a:xfrm>
            <a:off x="2714171" y="3483427"/>
            <a:ext cx="841828" cy="1030514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b="1" dirty="0"/>
              <a:t>37</a:t>
            </a:r>
          </a:p>
        </p:txBody>
      </p:sp>
      <p:sp>
        <p:nvSpPr>
          <p:cNvPr id="40" name="TAPA">
            <a:hlinkClick r:id="" action="ppaction://noaction">
              <a:snd r:embed="rId4" name="camera.wav"/>
            </a:hlinkClick>
            <a:extLst>
              <a:ext uri="{FF2B5EF4-FFF2-40B4-BE49-F238E27FC236}">
                <a16:creationId xmlns:a16="http://schemas.microsoft.com/office/drawing/2014/main" id="{F7447A81-2604-5E40-8DDD-6BC0541D7FC5}"/>
              </a:ext>
            </a:extLst>
          </p:cNvPr>
          <p:cNvSpPr/>
          <p:nvPr/>
        </p:nvSpPr>
        <p:spPr>
          <a:xfrm>
            <a:off x="3526969" y="3483427"/>
            <a:ext cx="841828" cy="1030514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b="1" dirty="0"/>
              <a:t>38</a:t>
            </a:r>
          </a:p>
        </p:txBody>
      </p:sp>
      <p:sp>
        <p:nvSpPr>
          <p:cNvPr id="41" name="TAPA">
            <a:hlinkClick r:id="" action="ppaction://noaction">
              <a:snd r:embed="rId4" name="camera.wav"/>
            </a:hlinkClick>
            <a:extLst>
              <a:ext uri="{FF2B5EF4-FFF2-40B4-BE49-F238E27FC236}">
                <a16:creationId xmlns:a16="http://schemas.microsoft.com/office/drawing/2014/main" id="{B9D814B2-ACB1-FD44-920F-986A531FC0C8}"/>
              </a:ext>
            </a:extLst>
          </p:cNvPr>
          <p:cNvSpPr/>
          <p:nvPr/>
        </p:nvSpPr>
        <p:spPr>
          <a:xfrm>
            <a:off x="4368797" y="3483427"/>
            <a:ext cx="841828" cy="1030514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b="1" dirty="0"/>
              <a:t>39</a:t>
            </a:r>
          </a:p>
        </p:txBody>
      </p:sp>
      <p:sp>
        <p:nvSpPr>
          <p:cNvPr id="42" name="TAPA">
            <a:hlinkClick r:id="" action="ppaction://noaction">
              <a:snd r:embed="rId4" name="camera.wav"/>
            </a:hlinkClick>
            <a:extLst>
              <a:ext uri="{FF2B5EF4-FFF2-40B4-BE49-F238E27FC236}">
                <a16:creationId xmlns:a16="http://schemas.microsoft.com/office/drawing/2014/main" id="{BD1ED832-69B3-8A4A-B3EB-3BF9D7C8DF0E}"/>
              </a:ext>
            </a:extLst>
          </p:cNvPr>
          <p:cNvSpPr/>
          <p:nvPr/>
        </p:nvSpPr>
        <p:spPr>
          <a:xfrm>
            <a:off x="5210625" y="3483427"/>
            <a:ext cx="841828" cy="1030514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b="1" dirty="0"/>
              <a:t>40</a:t>
            </a:r>
          </a:p>
        </p:txBody>
      </p:sp>
      <p:sp>
        <p:nvSpPr>
          <p:cNvPr id="43" name="TAPA">
            <a:hlinkClick r:id="" action="ppaction://noaction">
              <a:snd r:embed="rId4" name="camera.wav"/>
            </a:hlinkClick>
            <a:extLst>
              <a:ext uri="{FF2B5EF4-FFF2-40B4-BE49-F238E27FC236}">
                <a16:creationId xmlns:a16="http://schemas.microsoft.com/office/drawing/2014/main" id="{82D45559-227E-2945-9277-5626610BA40E}"/>
              </a:ext>
            </a:extLst>
          </p:cNvPr>
          <p:cNvSpPr/>
          <p:nvPr/>
        </p:nvSpPr>
        <p:spPr>
          <a:xfrm>
            <a:off x="6052453" y="3483427"/>
            <a:ext cx="841828" cy="1030514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b="1" dirty="0"/>
              <a:t>41</a:t>
            </a:r>
          </a:p>
        </p:txBody>
      </p:sp>
      <p:sp>
        <p:nvSpPr>
          <p:cNvPr id="44" name="TAPA">
            <a:hlinkClick r:id="" action="ppaction://noaction">
              <a:snd r:embed="rId4" name="camera.wav"/>
            </a:hlinkClick>
            <a:extLst>
              <a:ext uri="{FF2B5EF4-FFF2-40B4-BE49-F238E27FC236}">
                <a16:creationId xmlns:a16="http://schemas.microsoft.com/office/drawing/2014/main" id="{34ACCDFA-822A-C242-8659-0889B8634115}"/>
              </a:ext>
            </a:extLst>
          </p:cNvPr>
          <p:cNvSpPr/>
          <p:nvPr/>
        </p:nvSpPr>
        <p:spPr>
          <a:xfrm>
            <a:off x="6894281" y="3483425"/>
            <a:ext cx="841828" cy="1030514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b="1" dirty="0"/>
              <a:t>42</a:t>
            </a:r>
          </a:p>
        </p:txBody>
      </p:sp>
      <p:sp>
        <p:nvSpPr>
          <p:cNvPr id="45" name="TAPA">
            <a:hlinkClick r:id="" action="ppaction://noaction">
              <a:snd r:embed="rId4" name="camera.wav"/>
            </a:hlinkClick>
            <a:extLst>
              <a:ext uri="{FF2B5EF4-FFF2-40B4-BE49-F238E27FC236}">
                <a16:creationId xmlns:a16="http://schemas.microsoft.com/office/drawing/2014/main" id="{759DB601-1D12-D846-A606-D3617D8253C9}"/>
              </a:ext>
            </a:extLst>
          </p:cNvPr>
          <p:cNvSpPr/>
          <p:nvPr/>
        </p:nvSpPr>
        <p:spPr>
          <a:xfrm>
            <a:off x="7736109" y="3483425"/>
            <a:ext cx="841828" cy="1030514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b="1" dirty="0"/>
              <a:t>43</a:t>
            </a:r>
          </a:p>
        </p:txBody>
      </p:sp>
      <p:sp>
        <p:nvSpPr>
          <p:cNvPr id="46" name="TAPA">
            <a:hlinkClick r:id="" action="ppaction://noaction">
              <a:snd r:embed="rId4" name="camera.wav"/>
            </a:hlinkClick>
            <a:extLst>
              <a:ext uri="{FF2B5EF4-FFF2-40B4-BE49-F238E27FC236}">
                <a16:creationId xmlns:a16="http://schemas.microsoft.com/office/drawing/2014/main" id="{35EE7AE1-2B07-AD44-BCF3-099BC6419D15}"/>
              </a:ext>
            </a:extLst>
          </p:cNvPr>
          <p:cNvSpPr/>
          <p:nvPr/>
        </p:nvSpPr>
        <p:spPr>
          <a:xfrm>
            <a:off x="8577937" y="3483425"/>
            <a:ext cx="841828" cy="1030514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b="1" dirty="0"/>
              <a:t>44</a:t>
            </a:r>
          </a:p>
        </p:txBody>
      </p:sp>
      <p:sp>
        <p:nvSpPr>
          <p:cNvPr id="47" name="TAPA">
            <a:hlinkClick r:id="" action="ppaction://noaction">
              <a:snd r:embed="rId4" name="camera.wav"/>
            </a:hlinkClick>
            <a:extLst>
              <a:ext uri="{FF2B5EF4-FFF2-40B4-BE49-F238E27FC236}">
                <a16:creationId xmlns:a16="http://schemas.microsoft.com/office/drawing/2014/main" id="{72D0C71D-F13C-234E-9FB3-A707730602B3}"/>
              </a:ext>
            </a:extLst>
          </p:cNvPr>
          <p:cNvSpPr/>
          <p:nvPr/>
        </p:nvSpPr>
        <p:spPr>
          <a:xfrm>
            <a:off x="188687" y="4513937"/>
            <a:ext cx="841828" cy="1030514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b="1" dirty="0"/>
              <a:t>45</a:t>
            </a:r>
          </a:p>
        </p:txBody>
      </p:sp>
      <p:sp>
        <p:nvSpPr>
          <p:cNvPr id="48" name="TAPA">
            <a:hlinkClick r:id="" action="ppaction://noaction">
              <a:snd r:embed="rId4" name="camera.wav"/>
            </a:hlinkClick>
            <a:extLst>
              <a:ext uri="{FF2B5EF4-FFF2-40B4-BE49-F238E27FC236}">
                <a16:creationId xmlns:a16="http://schemas.microsoft.com/office/drawing/2014/main" id="{6847BFBD-3119-C241-A192-3D16D7AF9D93}"/>
              </a:ext>
            </a:extLst>
          </p:cNvPr>
          <p:cNvSpPr/>
          <p:nvPr/>
        </p:nvSpPr>
        <p:spPr>
          <a:xfrm>
            <a:off x="1030515" y="4513937"/>
            <a:ext cx="841828" cy="1030514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b="1" dirty="0"/>
              <a:t>46</a:t>
            </a:r>
          </a:p>
        </p:txBody>
      </p:sp>
      <p:sp>
        <p:nvSpPr>
          <p:cNvPr id="49" name="TAPA">
            <a:hlinkClick r:id="" action="ppaction://noaction">
              <a:snd r:embed="rId4" name="camera.wav"/>
            </a:hlinkClick>
            <a:extLst>
              <a:ext uri="{FF2B5EF4-FFF2-40B4-BE49-F238E27FC236}">
                <a16:creationId xmlns:a16="http://schemas.microsoft.com/office/drawing/2014/main" id="{44D18D01-E74C-6B4B-8FA5-B49C631824E9}"/>
              </a:ext>
            </a:extLst>
          </p:cNvPr>
          <p:cNvSpPr/>
          <p:nvPr/>
        </p:nvSpPr>
        <p:spPr>
          <a:xfrm>
            <a:off x="1872343" y="4513937"/>
            <a:ext cx="841828" cy="1030514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b="1" dirty="0"/>
              <a:t>47</a:t>
            </a:r>
          </a:p>
        </p:txBody>
      </p:sp>
      <p:sp>
        <p:nvSpPr>
          <p:cNvPr id="50" name="TAPA">
            <a:hlinkClick r:id="" action="ppaction://noaction">
              <a:snd r:embed="rId4" name="camera.wav"/>
            </a:hlinkClick>
            <a:extLst>
              <a:ext uri="{FF2B5EF4-FFF2-40B4-BE49-F238E27FC236}">
                <a16:creationId xmlns:a16="http://schemas.microsoft.com/office/drawing/2014/main" id="{1737D9DA-97EE-EC42-A237-579240359986}"/>
              </a:ext>
            </a:extLst>
          </p:cNvPr>
          <p:cNvSpPr/>
          <p:nvPr/>
        </p:nvSpPr>
        <p:spPr>
          <a:xfrm>
            <a:off x="2714171" y="4513937"/>
            <a:ext cx="841828" cy="1030514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b="1" dirty="0"/>
              <a:t>48</a:t>
            </a:r>
          </a:p>
        </p:txBody>
      </p:sp>
      <p:sp>
        <p:nvSpPr>
          <p:cNvPr id="51" name="TAPA">
            <a:hlinkClick r:id="" action="ppaction://noaction">
              <a:snd r:embed="rId4" name="camera.wav"/>
            </a:hlinkClick>
            <a:extLst>
              <a:ext uri="{FF2B5EF4-FFF2-40B4-BE49-F238E27FC236}">
                <a16:creationId xmlns:a16="http://schemas.microsoft.com/office/drawing/2014/main" id="{56DBA803-D13F-6940-9CAB-9891BC86E0BD}"/>
              </a:ext>
            </a:extLst>
          </p:cNvPr>
          <p:cNvSpPr/>
          <p:nvPr/>
        </p:nvSpPr>
        <p:spPr>
          <a:xfrm>
            <a:off x="3526969" y="4513937"/>
            <a:ext cx="841828" cy="1030514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b="1" dirty="0"/>
              <a:t>49</a:t>
            </a:r>
          </a:p>
        </p:txBody>
      </p:sp>
      <p:sp>
        <p:nvSpPr>
          <p:cNvPr id="52" name="TAPA">
            <a:hlinkClick r:id="" action="ppaction://noaction">
              <a:snd r:embed="rId4" name="camera.wav"/>
            </a:hlinkClick>
            <a:extLst>
              <a:ext uri="{FF2B5EF4-FFF2-40B4-BE49-F238E27FC236}">
                <a16:creationId xmlns:a16="http://schemas.microsoft.com/office/drawing/2014/main" id="{9C7AA6B9-6A45-BE41-BAA9-08CD69BD76D3}"/>
              </a:ext>
            </a:extLst>
          </p:cNvPr>
          <p:cNvSpPr/>
          <p:nvPr/>
        </p:nvSpPr>
        <p:spPr>
          <a:xfrm>
            <a:off x="4368797" y="4513937"/>
            <a:ext cx="841828" cy="1030514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b="1" dirty="0"/>
              <a:t>50</a:t>
            </a:r>
          </a:p>
        </p:txBody>
      </p:sp>
      <p:sp>
        <p:nvSpPr>
          <p:cNvPr id="53" name="TAPA">
            <a:hlinkClick r:id="" action="ppaction://noaction">
              <a:snd r:embed="rId4" name="camera.wav"/>
            </a:hlinkClick>
            <a:extLst>
              <a:ext uri="{FF2B5EF4-FFF2-40B4-BE49-F238E27FC236}">
                <a16:creationId xmlns:a16="http://schemas.microsoft.com/office/drawing/2014/main" id="{4D37FC84-68C2-2047-B136-42D113BEF19D}"/>
              </a:ext>
            </a:extLst>
          </p:cNvPr>
          <p:cNvSpPr/>
          <p:nvPr/>
        </p:nvSpPr>
        <p:spPr>
          <a:xfrm>
            <a:off x="5210625" y="4513937"/>
            <a:ext cx="841828" cy="1030514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b="1" dirty="0"/>
              <a:t>51</a:t>
            </a:r>
          </a:p>
        </p:txBody>
      </p:sp>
      <p:sp>
        <p:nvSpPr>
          <p:cNvPr id="54" name="TAPA">
            <a:hlinkClick r:id="" action="ppaction://noaction">
              <a:snd r:embed="rId4" name="camera.wav"/>
            </a:hlinkClick>
            <a:extLst>
              <a:ext uri="{FF2B5EF4-FFF2-40B4-BE49-F238E27FC236}">
                <a16:creationId xmlns:a16="http://schemas.microsoft.com/office/drawing/2014/main" id="{AF7BEBBD-1203-9644-982F-7095DBC5F5C3}"/>
              </a:ext>
            </a:extLst>
          </p:cNvPr>
          <p:cNvSpPr/>
          <p:nvPr/>
        </p:nvSpPr>
        <p:spPr>
          <a:xfrm>
            <a:off x="6052453" y="4513937"/>
            <a:ext cx="841828" cy="1030514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b="1" dirty="0"/>
              <a:t>52</a:t>
            </a:r>
          </a:p>
        </p:txBody>
      </p:sp>
      <p:sp>
        <p:nvSpPr>
          <p:cNvPr id="55" name="TAPA">
            <a:hlinkClick r:id="" action="ppaction://noaction">
              <a:snd r:embed="rId4" name="camera.wav"/>
            </a:hlinkClick>
            <a:extLst>
              <a:ext uri="{FF2B5EF4-FFF2-40B4-BE49-F238E27FC236}">
                <a16:creationId xmlns:a16="http://schemas.microsoft.com/office/drawing/2014/main" id="{BB24C975-3A26-E44C-976F-5C7AD4AEA32A}"/>
              </a:ext>
            </a:extLst>
          </p:cNvPr>
          <p:cNvSpPr/>
          <p:nvPr/>
        </p:nvSpPr>
        <p:spPr>
          <a:xfrm>
            <a:off x="6894281" y="4513935"/>
            <a:ext cx="841828" cy="1030514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b="1" dirty="0"/>
              <a:t>53</a:t>
            </a:r>
          </a:p>
        </p:txBody>
      </p:sp>
      <p:sp>
        <p:nvSpPr>
          <p:cNvPr id="56" name="TAPA">
            <a:hlinkClick r:id="" action="ppaction://noaction">
              <a:snd r:embed="rId4" name="camera.wav"/>
            </a:hlinkClick>
            <a:extLst>
              <a:ext uri="{FF2B5EF4-FFF2-40B4-BE49-F238E27FC236}">
                <a16:creationId xmlns:a16="http://schemas.microsoft.com/office/drawing/2014/main" id="{2B117247-EABF-3E46-8305-BAD9C8856CEC}"/>
              </a:ext>
            </a:extLst>
          </p:cNvPr>
          <p:cNvSpPr/>
          <p:nvPr/>
        </p:nvSpPr>
        <p:spPr>
          <a:xfrm>
            <a:off x="7736109" y="4513935"/>
            <a:ext cx="841828" cy="1030514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b="1" dirty="0"/>
              <a:t>54</a:t>
            </a:r>
          </a:p>
        </p:txBody>
      </p:sp>
      <p:sp>
        <p:nvSpPr>
          <p:cNvPr id="57" name="TAPA">
            <a:hlinkClick r:id="" action="ppaction://noaction">
              <a:snd r:embed="rId4" name="camera.wav"/>
            </a:hlinkClick>
            <a:extLst>
              <a:ext uri="{FF2B5EF4-FFF2-40B4-BE49-F238E27FC236}">
                <a16:creationId xmlns:a16="http://schemas.microsoft.com/office/drawing/2014/main" id="{CE1BD1A8-2E38-474B-A028-447922C0A3D2}"/>
              </a:ext>
            </a:extLst>
          </p:cNvPr>
          <p:cNvSpPr/>
          <p:nvPr/>
        </p:nvSpPr>
        <p:spPr>
          <a:xfrm>
            <a:off x="8577937" y="4513935"/>
            <a:ext cx="841828" cy="1030514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b="1" dirty="0"/>
              <a:t>55</a:t>
            </a:r>
          </a:p>
        </p:txBody>
      </p:sp>
      <p:sp>
        <p:nvSpPr>
          <p:cNvPr id="58" name="TAPA">
            <a:hlinkClick r:id="" action="ppaction://noaction">
              <a:snd r:embed="rId4" name="camera.wav"/>
            </a:hlinkClick>
            <a:extLst>
              <a:ext uri="{FF2B5EF4-FFF2-40B4-BE49-F238E27FC236}">
                <a16:creationId xmlns:a16="http://schemas.microsoft.com/office/drawing/2014/main" id="{85A45C3A-03FA-A44F-86B5-78B2892654AF}"/>
              </a:ext>
            </a:extLst>
          </p:cNvPr>
          <p:cNvSpPr/>
          <p:nvPr/>
        </p:nvSpPr>
        <p:spPr>
          <a:xfrm>
            <a:off x="188687" y="5544451"/>
            <a:ext cx="841828" cy="1030514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b="1" dirty="0"/>
              <a:t>56</a:t>
            </a:r>
          </a:p>
        </p:txBody>
      </p:sp>
      <p:sp>
        <p:nvSpPr>
          <p:cNvPr id="59" name="TAPA">
            <a:hlinkClick r:id="" action="ppaction://noaction">
              <a:snd r:embed="rId4" name="camera.wav"/>
            </a:hlinkClick>
            <a:extLst>
              <a:ext uri="{FF2B5EF4-FFF2-40B4-BE49-F238E27FC236}">
                <a16:creationId xmlns:a16="http://schemas.microsoft.com/office/drawing/2014/main" id="{863E26AE-257F-1E4C-AB74-B13C260ABB1E}"/>
              </a:ext>
            </a:extLst>
          </p:cNvPr>
          <p:cNvSpPr/>
          <p:nvPr/>
        </p:nvSpPr>
        <p:spPr>
          <a:xfrm>
            <a:off x="1030515" y="5544451"/>
            <a:ext cx="841828" cy="1030514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b="1" dirty="0"/>
              <a:t>57</a:t>
            </a:r>
          </a:p>
        </p:txBody>
      </p:sp>
      <p:sp>
        <p:nvSpPr>
          <p:cNvPr id="60" name="TAPA">
            <a:hlinkClick r:id="" action="ppaction://noaction">
              <a:snd r:embed="rId4" name="camera.wav"/>
            </a:hlinkClick>
            <a:extLst>
              <a:ext uri="{FF2B5EF4-FFF2-40B4-BE49-F238E27FC236}">
                <a16:creationId xmlns:a16="http://schemas.microsoft.com/office/drawing/2014/main" id="{144D2775-4E8B-D44B-BA15-C6DFFA0D65BE}"/>
              </a:ext>
            </a:extLst>
          </p:cNvPr>
          <p:cNvSpPr/>
          <p:nvPr/>
        </p:nvSpPr>
        <p:spPr>
          <a:xfrm>
            <a:off x="1872343" y="5544451"/>
            <a:ext cx="841828" cy="1030514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b="1" dirty="0"/>
              <a:t>58</a:t>
            </a:r>
          </a:p>
        </p:txBody>
      </p:sp>
      <p:sp>
        <p:nvSpPr>
          <p:cNvPr id="61" name="TAPA">
            <a:hlinkClick r:id="" action="ppaction://noaction">
              <a:snd r:embed="rId4" name="camera.wav"/>
            </a:hlinkClick>
            <a:extLst>
              <a:ext uri="{FF2B5EF4-FFF2-40B4-BE49-F238E27FC236}">
                <a16:creationId xmlns:a16="http://schemas.microsoft.com/office/drawing/2014/main" id="{F656F47F-41DA-0E49-A92D-2D72B20C3422}"/>
              </a:ext>
            </a:extLst>
          </p:cNvPr>
          <p:cNvSpPr/>
          <p:nvPr/>
        </p:nvSpPr>
        <p:spPr>
          <a:xfrm>
            <a:off x="2714171" y="5544451"/>
            <a:ext cx="841828" cy="1030514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b="1" dirty="0"/>
              <a:t>59</a:t>
            </a:r>
          </a:p>
        </p:txBody>
      </p:sp>
      <p:sp>
        <p:nvSpPr>
          <p:cNvPr id="62" name="TAPA">
            <a:hlinkClick r:id="" action="ppaction://noaction">
              <a:snd r:embed="rId4" name="camera.wav"/>
            </a:hlinkClick>
            <a:extLst>
              <a:ext uri="{FF2B5EF4-FFF2-40B4-BE49-F238E27FC236}">
                <a16:creationId xmlns:a16="http://schemas.microsoft.com/office/drawing/2014/main" id="{D7AA0527-C211-9B4D-97DB-A6CAB81214CB}"/>
              </a:ext>
            </a:extLst>
          </p:cNvPr>
          <p:cNvSpPr/>
          <p:nvPr/>
        </p:nvSpPr>
        <p:spPr>
          <a:xfrm>
            <a:off x="3526969" y="5544451"/>
            <a:ext cx="841828" cy="1030514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b="1" dirty="0"/>
              <a:t>60</a:t>
            </a:r>
          </a:p>
        </p:txBody>
      </p:sp>
      <p:sp>
        <p:nvSpPr>
          <p:cNvPr id="63" name="TAPA">
            <a:hlinkClick r:id="" action="ppaction://noaction">
              <a:snd r:embed="rId4" name="camera.wav"/>
            </a:hlinkClick>
            <a:extLst>
              <a:ext uri="{FF2B5EF4-FFF2-40B4-BE49-F238E27FC236}">
                <a16:creationId xmlns:a16="http://schemas.microsoft.com/office/drawing/2014/main" id="{B8AE0889-9436-7246-BFDB-33C01EBCC069}"/>
              </a:ext>
            </a:extLst>
          </p:cNvPr>
          <p:cNvSpPr/>
          <p:nvPr/>
        </p:nvSpPr>
        <p:spPr>
          <a:xfrm>
            <a:off x="4368797" y="5544451"/>
            <a:ext cx="841828" cy="1030514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b="1" dirty="0"/>
              <a:t>61</a:t>
            </a:r>
          </a:p>
        </p:txBody>
      </p:sp>
      <p:sp>
        <p:nvSpPr>
          <p:cNvPr id="64" name="TAPA">
            <a:hlinkClick r:id="" action="ppaction://noaction">
              <a:snd r:embed="rId4" name="camera.wav"/>
            </a:hlinkClick>
            <a:extLst>
              <a:ext uri="{FF2B5EF4-FFF2-40B4-BE49-F238E27FC236}">
                <a16:creationId xmlns:a16="http://schemas.microsoft.com/office/drawing/2014/main" id="{0B3CE41D-BC67-2744-A16E-C56EDCA009C6}"/>
              </a:ext>
            </a:extLst>
          </p:cNvPr>
          <p:cNvSpPr/>
          <p:nvPr/>
        </p:nvSpPr>
        <p:spPr>
          <a:xfrm>
            <a:off x="5210625" y="5544451"/>
            <a:ext cx="841828" cy="1030514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b="1" dirty="0"/>
              <a:t>62</a:t>
            </a:r>
          </a:p>
        </p:txBody>
      </p:sp>
      <p:sp>
        <p:nvSpPr>
          <p:cNvPr id="65" name="TAPA">
            <a:hlinkClick r:id="" action="ppaction://noaction">
              <a:snd r:embed="rId4" name="camera.wav"/>
            </a:hlinkClick>
            <a:extLst>
              <a:ext uri="{FF2B5EF4-FFF2-40B4-BE49-F238E27FC236}">
                <a16:creationId xmlns:a16="http://schemas.microsoft.com/office/drawing/2014/main" id="{20119E4A-867A-2843-B0A9-3DADCF604636}"/>
              </a:ext>
            </a:extLst>
          </p:cNvPr>
          <p:cNvSpPr/>
          <p:nvPr/>
        </p:nvSpPr>
        <p:spPr>
          <a:xfrm>
            <a:off x="6052453" y="5544451"/>
            <a:ext cx="841828" cy="1030514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b="1" dirty="0"/>
              <a:t>63</a:t>
            </a:r>
          </a:p>
        </p:txBody>
      </p:sp>
      <p:sp>
        <p:nvSpPr>
          <p:cNvPr id="66" name="TAPA">
            <a:hlinkClick r:id="" action="ppaction://noaction">
              <a:snd r:embed="rId4" name="camera.wav"/>
            </a:hlinkClick>
            <a:extLst>
              <a:ext uri="{FF2B5EF4-FFF2-40B4-BE49-F238E27FC236}">
                <a16:creationId xmlns:a16="http://schemas.microsoft.com/office/drawing/2014/main" id="{CFB8AF85-7A05-C64F-9F1B-88BD63AF5D72}"/>
              </a:ext>
            </a:extLst>
          </p:cNvPr>
          <p:cNvSpPr/>
          <p:nvPr/>
        </p:nvSpPr>
        <p:spPr>
          <a:xfrm>
            <a:off x="6894281" y="5544449"/>
            <a:ext cx="841828" cy="1030514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b="1" dirty="0"/>
              <a:t>64</a:t>
            </a:r>
          </a:p>
        </p:txBody>
      </p:sp>
      <p:sp>
        <p:nvSpPr>
          <p:cNvPr id="67" name="TAPA">
            <a:hlinkClick r:id="" action="ppaction://noaction">
              <a:snd r:embed="rId4" name="camera.wav"/>
            </a:hlinkClick>
            <a:extLst>
              <a:ext uri="{FF2B5EF4-FFF2-40B4-BE49-F238E27FC236}">
                <a16:creationId xmlns:a16="http://schemas.microsoft.com/office/drawing/2014/main" id="{2D30B3BE-FA73-BA4B-94D1-53F6A792D450}"/>
              </a:ext>
            </a:extLst>
          </p:cNvPr>
          <p:cNvSpPr/>
          <p:nvPr/>
        </p:nvSpPr>
        <p:spPr>
          <a:xfrm>
            <a:off x="7736109" y="5544449"/>
            <a:ext cx="841828" cy="1030514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b="1" dirty="0"/>
              <a:t>65</a:t>
            </a:r>
          </a:p>
        </p:txBody>
      </p:sp>
      <p:sp>
        <p:nvSpPr>
          <p:cNvPr id="68" name="TAPA">
            <a:hlinkClick r:id="" action="ppaction://noaction">
              <a:snd r:embed="rId4" name="camera.wav"/>
            </a:hlinkClick>
            <a:extLst>
              <a:ext uri="{FF2B5EF4-FFF2-40B4-BE49-F238E27FC236}">
                <a16:creationId xmlns:a16="http://schemas.microsoft.com/office/drawing/2014/main" id="{1947F40D-F736-F143-A69E-422B8C2C7D7C}"/>
              </a:ext>
            </a:extLst>
          </p:cNvPr>
          <p:cNvSpPr/>
          <p:nvPr/>
        </p:nvSpPr>
        <p:spPr>
          <a:xfrm>
            <a:off x="8577937" y="5544449"/>
            <a:ext cx="841828" cy="1030514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b="1" dirty="0"/>
              <a:t>66</a:t>
            </a:r>
          </a:p>
        </p:txBody>
      </p:sp>
      <p:sp>
        <p:nvSpPr>
          <p:cNvPr id="75" name="Estrella de 12 puntas 74">
            <a:extLst>
              <a:ext uri="{FF2B5EF4-FFF2-40B4-BE49-F238E27FC236}">
                <a16:creationId xmlns:a16="http://schemas.microsoft.com/office/drawing/2014/main" id="{BC00787E-08B9-B84D-8958-567E98ED13B6}"/>
              </a:ext>
            </a:extLst>
          </p:cNvPr>
          <p:cNvSpPr/>
          <p:nvPr/>
        </p:nvSpPr>
        <p:spPr>
          <a:xfrm>
            <a:off x="9903280" y="400957"/>
            <a:ext cx="2146219" cy="1854568"/>
          </a:xfrm>
          <a:prstGeom prst="star12">
            <a:avLst/>
          </a:prstGeom>
          <a:solidFill>
            <a:srgbClr val="FFFF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dirty="0">
                <a:solidFill>
                  <a:srgbClr val="FF2F92"/>
                </a:solidFill>
              </a:rPr>
              <a:t>Podrán voltear cuantas cartas sean  necesarias </a:t>
            </a:r>
          </a:p>
        </p:txBody>
      </p:sp>
      <p:sp>
        <p:nvSpPr>
          <p:cNvPr id="76" name="CuadroTexto 75">
            <a:extLst>
              <a:ext uri="{FF2B5EF4-FFF2-40B4-BE49-F238E27FC236}">
                <a16:creationId xmlns:a16="http://schemas.microsoft.com/office/drawing/2014/main" id="{129F4756-662D-8F48-869E-7D185AFE08E9}"/>
              </a:ext>
            </a:extLst>
          </p:cNvPr>
          <p:cNvSpPr txBox="1"/>
          <p:nvPr/>
        </p:nvSpPr>
        <p:spPr>
          <a:xfrm>
            <a:off x="9673773" y="2332563"/>
            <a:ext cx="2438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400" b="1" dirty="0"/>
              <a:t>¿Con qué números comenzarán?</a:t>
            </a:r>
          </a:p>
        </p:txBody>
      </p:sp>
      <p:sp>
        <p:nvSpPr>
          <p:cNvPr id="77" name="Elipse 76">
            <a:extLst>
              <a:ext uri="{FF2B5EF4-FFF2-40B4-BE49-F238E27FC236}">
                <a16:creationId xmlns:a16="http://schemas.microsoft.com/office/drawing/2014/main" id="{F181223C-CC60-1449-BAB5-AC086CF65ED2}"/>
              </a:ext>
            </a:extLst>
          </p:cNvPr>
          <p:cNvSpPr/>
          <p:nvPr/>
        </p:nvSpPr>
        <p:spPr>
          <a:xfrm>
            <a:off x="10096528" y="3676962"/>
            <a:ext cx="1580588" cy="1659499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000" dirty="0">
              <a:solidFill>
                <a:srgbClr val="FF2F92"/>
              </a:solidFill>
            </a:endParaRPr>
          </a:p>
        </p:txBody>
      </p:sp>
      <p:sp>
        <p:nvSpPr>
          <p:cNvPr id="78" name="CuadroTexto 77">
            <a:extLst>
              <a:ext uri="{FF2B5EF4-FFF2-40B4-BE49-F238E27FC236}">
                <a16:creationId xmlns:a16="http://schemas.microsoft.com/office/drawing/2014/main" id="{D2A39D42-ED3A-9B40-8605-0CC39963351A}"/>
              </a:ext>
            </a:extLst>
          </p:cNvPr>
          <p:cNvSpPr txBox="1"/>
          <p:nvPr/>
        </p:nvSpPr>
        <p:spPr>
          <a:xfrm>
            <a:off x="10182641" y="4114354"/>
            <a:ext cx="17519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b="1" dirty="0">
                <a:solidFill>
                  <a:srgbClr val="FF2F92"/>
                </a:solidFill>
              </a:rPr>
              <a:t>Descendientes </a:t>
            </a:r>
            <a:r>
              <a:rPr lang="es-CL" sz="1600" dirty="0"/>
              <a:t> </a:t>
            </a:r>
          </a:p>
        </p:txBody>
      </p:sp>
      <p:sp>
        <p:nvSpPr>
          <p:cNvPr id="79" name="respuesra">
            <a:hlinkClick r:id="" action="ppaction://noaction">
              <a:snd r:embed="rId4" name="camera.wav"/>
            </a:hlinkClick>
            <a:extLst>
              <a:ext uri="{FF2B5EF4-FFF2-40B4-BE49-F238E27FC236}">
                <a16:creationId xmlns:a16="http://schemas.microsoft.com/office/drawing/2014/main" id="{07D6BBA8-4CCB-1F40-8745-F08B12368B07}"/>
              </a:ext>
            </a:extLst>
          </p:cNvPr>
          <p:cNvSpPr/>
          <p:nvPr/>
        </p:nvSpPr>
        <p:spPr>
          <a:xfrm>
            <a:off x="10096526" y="3676962"/>
            <a:ext cx="1580588" cy="165949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6600" dirty="0">
                <a:solidFill>
                  <a:srgbClr val="FF2F92"/>
                </a:solidFill>
              </a:rPr>
              <a:t>R</a:t>
            </a:r>
          </a:p>
        </p:txBody>
      </p:sp>
      <p:pic>
        <p:nvPicPr>
          <p:cNvPr id="80" name="Picture 4" descr="40+ Más Popular Flecha Gif - Animalart House">
            <a:hlinkClick r:id="rId5" action="ppaction://hlinksldjump">
              <a:snd r:embed="rId6" name="click.wav"/>
            </a:hlinkClick>
            <a:extLst>
              <a:ext uri="{FF2B5EF4-FFF2-40B4-BE49-F238E27FC236}">
                <a16:creationId xmlns:a16="http://schemas.microsoft.com/office/drawing/2014/main" id="{A7AAD5F5-212B-F647-8E8B-38BBFA57CC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77" r="27845" b="17592"/>
          <a:stretch/>
        </p:blipFill>
        <p:spPr bwMode="auto">
          <a:xfrm rot="16200000" flipV="1">
            <a:off x="10771539" y="5515134"/>
            <a:ext cx="1184223" cy="1501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8395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2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5" fill="hold">
                      <p:stCondLst>
                        <p:cond delay="0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3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1" fill="hold">
                      <p:stCondLst>
                        <p:cond delay="0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48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9" fill="hold">
                      <p:stCondLst>
                        <p:cond delay="0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54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5" fill="hold">
                      <p:stCondLst>
                        <p:cond delay="0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60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1" fill="hold">
                      <p:stCondLst>
                        <p:cond delay="0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>
                      <p:stCondLst>
                        <p:cond delay="0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7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3" fill="hold">
                      <p:stCondLst>
                        <p:cond delay="0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278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9" fill="hold">
                      <p:stCondLst>
                        <p:cond delay="0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84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5" fill="hold">
                      <p:stCondLst>
                        <p:cond delay="0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96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7" fill="hold">
                      <p:stCondLst>
                        <p:cond delay="0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30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3" fill="hold">
                      <p:stCondLst>
                        <p:cond delay="0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308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9" fill="hold">
                      <p:stCondLst>
                        <p:cond delay="0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314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5" fill="hold">
                      <p:stCondLst>
                        <p:cond delay="0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320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1" fill="hold">
                      <p:stCondLst>
                        <p:cond delay="0"/>
                      </p:stCondLst>
                      <p:childTnLst>
                        <p:par>
                          <p:cTn id="322" fill="hold">
                            <p:stCondLst>
                              <p:cond delay="0"/>
                            </p:stCondLst>
                            <p:childTnLst>
                              <p:par>
                                <p:cTn id="3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326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7" fill="hold">
                      <p:stCondLst>
                        <p:cond delay="0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332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3" fill="hold">
                      <p:stCondLst>
                        <p:cond delay="0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338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9" fill="hold">
                      <p:stCondLst>
                        <p:cond delay="0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344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5" fill="hold">
                      <p:stCondLst>
                        <p:cond delay="0"/>
                      </p:stCondLst>
                      <p:childTnLst>
                        <p:par>
                          <p:cTn id="346" fill="hold">
                            <p:stCondLst>
                              <p:cond delay="0"/>
                            </p:stCondLst>
                            <p:childTnLst>
                              <p:par>
                                <p:cTn id="3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350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1" fill="hold">
                      <p:stCondLst>
                        <p:cond delay="0"/>
                      </p:stCondLst>
                      <p:childTnLst>
                        <p:par>
                          <p:cTn id="352" fill="hold">
                            <p:stCondLst>
                              <p:cond delay="0"/>
                            </p:stCondLst>
                            <p:childTnLst>
                              <p:par>
                                <p:cTn id="3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356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7" fill="hold">
                      <p:stCondLst>
                        <p:cond delay="0"/>
                      </p:stCondLst>
                      <p:childTnLst>
                        <p:par>
                          <p:cTn id="358" fill="hold">
                            <p:stCondLst>
                              <p:cond delay="0"/>
                            </p:stCondLst>
                            <p:childTnLst>
                              <p:par>
                                <p:cTn id="3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36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3" fill="hold">
                      <p:stCondLst>
                        <p:cond delay="0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368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9" fill="hold">
                      <p:stCondLst>
                        <p:cond delay="0"/>
                      </p:stCondLst>
                      <p:childTnLst>
                        <p:par>
                          <p:cTn id="370" fill="hold">
                            <p:stCondLst>
                              <p:cond delay="0"/>
                            </p:stCondLst>
                            <p:childTnLst>
                              <p:par>
                                <p:cTn id="3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374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5" fill="hold">
                      <p:stCondLst>
                        <p:cond delay="0"/>
                      </p:stCondLst>
                      <p:childTnLst>
                        <p:par>
                          <p:cTn id="376" fill="hold">
                            <p:stCondLst>
                              <p:cond delay="0"/>
                            </p:stCondLst>
                            <p:childTnLst>
                              <p:par>
                                <p:cTn id="3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380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1" fill="hold">
                      <p:stCondLst>
                        <p:cond delay="0"/>
                      </p:stCondLst>
                      <p:childTnLst>
                        <p:par>
                          <p:cTn id="382" fill="hold">
                            <p:stCondLst>
                              <p:cond delay="0"/>
                            </p:stCondLst>
                            <p:childTnLst>
                              <p:par>
                                <p:cTn id="3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386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7" fill="hold">
                      <p:stCondLst>
                        <p:cond delay="0"/>
                      </p:stCondLst>
                      <p:childTnLst>
                        <p:par>
                          <p:cTn id="388" fill="hold">
                            <p:stCondLst>
                              <p:cond delay="0"/>
                            </p:stCondLst>
                            <p:childTnLst>
                              <p:par>
                                <p:cTn id="3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392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3" fill="hold">
                      <p:stCondLst>
                        <p:cond delay="0"/>
                      </p:stCondLst>
                      <p:childTnLst>
                        <p:par>
                          <p:cTn id="394" fill="hold">
                            <p:stCondLst>
                              <p:cond delay="0"/>
                            </p:stCondLst>
                            <p:childTnLst>
                              <p:par>
                                <p:cTn id="3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398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9" fill="hold">
                      <p:stCondLst>
                        <p:cond delay="0"/>
                      </p:stCondLst>
                      <p:childTnLst>
                        <p:par>
                          <p:cTn id="400" fill="hold">
                            <p:stCondLst>
                              <p:cond delay="0"/>
                            </p:stCondLst>
                            <p:childTnLst>
                              <p:par>
                                <p:cTn id="40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2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7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artel De Fondo Halloween Calabaza, Halloween, La Calabaza, La Noche Imagen  de fondo para descarga gratuita">
            <a:hlinkClick r:id="" action="ppaction://noaction">
              <a:snd r:embed="rId3" name="error-incorrecta-incorrecta-respuesta-.mp3"/>
            </a:hlinkClick>
            <a:extLst>
              <a:ext uri="{FF2B5EF4-FFF2-40B4-BE49-F238E27FC236}">
                <a16:creationId xmlns:a16="http://schemas.microsoft.com/office/drawing/2014/main" id="{8793BD90-1BA6-AD45-AEA9-28A150C8CA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ruj-a 2">
            <a:hlinkClick r:id="" action="ppaction://noaction">
              <a:snd r:embed="rId5" name="applause.wav"/>
            </a:hlinkClick>
            <a:extLst>
              <a:ext uri="{FF2B5EF4-FFF2-40B4-BE49-F238E27FC236}">
                <a16:creationId xmlns:a16="http://schemas.microsoft.com/office/drawing/2014/main" id="{25742E38-2700-FE4B-B6B8-07F776D1DBEB}"/>
              </a:ext>
            </a:extLst>
          </p:cNvPr>
          <p:cNvSpPr txBox="1"/>
          <p:nvPr/>
        </p:nvSpPr>
        <p:spPr>
          <a:xfrm>
            <a:off x="9821057" y="3383673"/>
            <a:ext cx="1756216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800" dirty="0"/>
              <a:t>Brujas</a:t>
            </a:r>
          </a:p>
        </p:txBody>
      </p:sp>
      <p:sp>
        <p:nvSpPr>
          <p:cNvPr id="3" name="momias">
            <a:hlinkClick r:id="" action="ppaction://noaction">
              <a:snd r:embed="rId3" name="error-incorrecta-incorrecta-respuesta-.mp3"/>
            </a:hlinkClick>
            <a:extLst>
              <a:ext uri="{FF2B5EF4-FFF2-40B4-BE49-F238E27FC236}">
                <a16:creationId xmlns:a16="http://schemas.microsoft.com/office/drawing/2014/main" id="{AED901EB-7A94-114A-91FA-21E217F38E18}"/>
              </a:ext>
            </a:extLst>
          </p:cNvPr>
          <p:cNvSpPr txBox="1"/>
          <p:nvPr/>
        </p:nvSpPr>
        <p:spPr>
          <a:xfrm>
            <a:off x="2971809" y="2256148"/>
            <a:ext cx="1756213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800" dirty="0"/>
              <a:t>Momias </a:t>
            </a:r>
          </a:p>
        </p:txBody>
      </p:sp>
      <p:sp>
        <p:nvSpPr>
          <p:cNvPr id="4" name="muerte">
            <a:hlinkClick r:id="" action="ppaction://noaction">
              <a:snd r:embed="rId3" name="error-incorrecta-incorrecta-respuesta-.mp3"/>
            </a:hlinkClick>
            <a:extLst>
              <a:ext uri="{FF2B5EF4-FFF2-40B4-BE49-F238E27FC236}">
                <a16:creationId xmlns:a16="http://schemas.microsoft.com/office/drawing/2014/main" id="{355FA76E-6B23-7843-9CE0-98C326A98562}"/>
              </a:ext>
            </a:extLst>
          </p:cNvPr>
          <p:cNvSpPr txBox="1"/>
          <p:nvPr/>
        </p:nvSpPr>
        <p:spPr>
          <a:xfrm>
            <a:off x="1843784" y="3421634"/>
            <a:ext cx="1756213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800" dirty="0"/>
              <a:t>Muerte </a:t>
            </a:r>
          </a:p>
        </p:txBody>
      </p:sp>
      <p:sp>
        <p:nvSpPr>
          <p:cNvPr id="5" name="fantasma">
            <a:hlinkClick r:id="" action="ppaction://noaction">
              <a:snd r:embed="rId3" name="error-incorrecta-incorrecta-respuesta-.mp3"/>
            </a:hlinkClick>
            <a:extLst>
              <a:ext uri="{FF2B5EF4-FFF2-40B4-BE49-F238E27FC236}">
                <a16:creationId xmlns:a16="http://schemas.microsoft.com/office/drawing/2014/main" id="{E3A5BB57-9476-0A45-BE55-545B84620C6B}"/>
              </a:ext>
            </a:extLst>
          </p:cNvPr>
          <p:cNvSpPr txBox="1"/>
          <p:nvPr/>
        </p:nvSpPr>
        <p:spPr>
          <a:xfrm>
            <a:off x="4594491" y="3383674"/>
            <a:ext cx="1756213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800" dirty="0"/>
              <a:t>Fantasma </a:t>
            </a:r>
          </a:p>
        </p:txBody>
      </p:sp>
      <p:sp>
        <p:nvSpPr>
          <p:cNvPr id="6" name="esqueleto">
            <a:hlinkClick r:id="" action="ppaction://noaction">
              <a:snd r:embed="rId3" name="error-incorrecta-incorrecta-respuesta-.mp3"/>
            </a:hlinkClick>
            <a:extLst>
              <a:ext uri="{FF2B5EF4-FFF2-40B4-BE49-F238E27FC236}">
                <a16:creationId xmlns:a16="http://schemas.microsoft.com/office/drawing/2014/main" id="{A0F6BA57-2D3E-3748-B77B-B9AEC0DB7F32}"/>
              </a:ext>
            </a:extLst>
          </p:cNvPr>
          <p:cNvSpPr txBox="1"/>
          <p:nvPr/>
        </p:nvSpPr>
        <p:spPr>
          <a:xfrm>
            <a:off x="5717852" y="4467388"/>
            <a:ext cx="1756215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800" dirty="0"/>
              <a:t>Esqueleto </a:t>
            </a:r>
          </a:p>
        </p:txBody>
      </p:sp>
      <p:sp>
        <p:nvSpPr>
          <p:cNvPr id="7" name="calavera">
            <a:hlinkClick r:id="" action="ppaction://noaction">
              <a:snd r:embed="rId3" name="error-incorrecta-incorrecta-respuesta-.mp3"/>
            </a:hlinkClick>
            <a:extLst>
              <a:ext uri="{FF2B5EF4-FFF2-40B4-BE49-F238E27FC236}">
                <a16:creationId xmlns:a16="http://schemas.microsoft.com/office/drawing/2014/main" id="{203DACCD-C9E3-4A48-AE97-724825BBA9D3}"/>
              </a:ext>
            </a:extLst>
          </p:cNvPr>
          <p:cNvSpPr txBox="1"/>
          <p:nvPr/>
        </p:nvSpPr>
        <p:spPr>
          <a:xfrm>
            <a:off x="4339785" y="1434044"/>
            <a:ext cx="1756215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800" dirty="0"/>
              <a:t>Calavera </a:t>
            </a:r>
          </a:p>
        </p:txBody>
      </p:sp>
      <p:sp>
        <p:nvSpPr>
          <p:cNvPr id="8" name="vampiros">
            <a:hlinkClick r:id="" action="ppaction://noaction">
              <a:snd r:embed="rId3" name="error-incorrecta-incorrecta-respuesta-.mp3"/>
            </a:hlinkClick>
            <a:extLst>
              <a:ext uri="{FF2B5EF4-FFF2-40B4-BE49-F238E27FC236}">
                <a16:creationId xmlns:a16="http://schemas.microsoft.com/office/drawing/2014/main" id="{FA9A6751-9E58-F240-8D77-4DE39264F397}"/>
              </a:ext>
            </a:extLst>
          </p:cNvPr>
          <p:cNvSpPr txBox="1"/>
          <p:nvPr/>
        </p:nvSpPr>
        <p:spPr>
          <a:xfrm>
            <a:off x="8343982" y="4465058"/>
            <a:ext cx="1756217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800" dirty="0"/>
              <a:t>Vampiros </a:t>
            </a:r>
          </a:p>
        </p:txBody>
      </p:sp>
      <p:sp>
        <p:nvSpPr>
          <p:cNvPr id="9" name="ceementerio">
            <a:hlinkClick r:id="" action="ppaction://noaction">
              <a:snd r:embed="rId3" name="error-incorrecta-incorrecta-respuesta-.mp3"/>
            </a:hlinkClick>
            <a:extLst>
              <a:ext uri="{FF2B5EF4-FFF2-40B4-BE49-F238E27FC236}">
                <a16:creationId xmlns:a16="http://schemas.microsoft.com/office/drawing/2014/main" id="{310BF188-5B2C-1B49-9AC2-E690198982D3}"/>
              </a:ext>
            </a:extLst>
          </p:cNvPr>
          <p:cNvSpPr txBox="1"/>
          <p:nvPr/>
        </p:nvSpPr>
        <p:spPr>
          <a:xfrm>
            <a:off x="5595078" y="2256148"/>
            <a:ext cx="1878989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800" dirty="0"/>
              <a:t>cementerio</a:t>
            </a:r>
          </a:p>
        </p:txBody>
      </p:sp>
      <p:sp>
        <p:nvSpPr>
          <p:cNvPr id="10" name="calabaza">
            <a:hlinkClick r:id="" action="ppaction://noaction">
              <a:snd r:embed="rId3" name="error-incorrecta-incorrecta-respuesta-.mp3"/>
            </a:hlinkClick>
            <a:extLst>
              <a:ext uri="{FF2B5EF4-FFF2-40B4-BE49-F238E27FC236}">
                <a16:creationId xmlns:a16="http://schemas.microsoft.com/office/drawing/2014/main" id="{27E1120E-5EC8-5A49-BC38-BF4126975ADF}"/>
              </a:ext>
            </a:extLst>
          </p:cNvPr>
          <p:cNvSpPr txBox="1"/>
          <p:nvPr/>
        </p:nvSpPr>
        <p:spPr>
          <a:xfrm>
            <a:off x="7971024" y="2256148"/>
            <a:ext cx="1756218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800" dirty="0"/>
              <a:t>Calabaza </a:t>
            </a:r>
          </a:p>
        </p:txBody>
      </p:sp>
      <p:sp>
        <p:nvSpPr>
          <p:cNvPr id="11" name="ajo">
            <a:hlinkClick r:id="" action="ppaction://noaction">
              <a:snd r:embed="rId3" name="error-incorrecta-incorrecta-respuesta-.mp3"/>
            </a:hlinkClick>
            <a:extLst>
              <a:ext uri="{FF2B5EF4-FFF2-40B4-BE49-F238E27FC236}">
                <a16:creationId xmlns:a16="http://schemas.microsoft.com/office/drawing/2014/main" id="{AA6E278A-3322-B24E-9CE0-DD687099BDDF}"/>
              </a:ext>
            </a:extLst>
          </p:cNvPr>
          <p:cNvSpPr txBox="1"/>
          <p:nvPr/>
        </p:nvSpPr>
        <p:spPr>
          <a:xfrm>
            <a:off x="7127833" y="3347616"/>
            <a:ext cx="1756217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800" dirty="0"/>
              <a:t>Ajo  </a:t>
            </a:r>
          </a:p>
        </p:txBody>
      </p:sp>
      <p:sp>
        <p:nvSpPr>
          <p:cNvPr id="12" name="payaso">
            <a:hlinkClick r:id="" action="ppaction://noaction">
              <a:snd r:embed="rId3" name="error-incorrecta-incorrecta-respuesta-.mp3"/>
            </a:hlinkClick>
            <a:extLst>
              <a:ext uri="{FF2B5EF4-FFF2-40B4-BE49-F238E27FC236}">
                <a16:creationId xmlns:a16="http://schemas.microsoft.com/office/drawing/2014/main" id="{8861ACC1-62CD-2C4B-BA7E-F9E9DA6D06E7}"/>
              </a:ext>
            </a:extLst>
          </p:cNvPr>
          <p:cNvSpPr txBox="1"/>
          <p:nvPr/>
        </p:nvSpPr>
        <p:spPr>
          <a:xfrm>
            <a:off x="647717" y="4466514"/>
            <a:ext cx="1756213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800" dirty="0"/>
              <a:t>Payaso  </a:t>
            </a:r>
          </a:p>
        </p:txBody>
      </p:sp>
      <p:sp>
        <p:nvSpPr>
          <p:cNvPr id="13" name="hechizo">
            <a:hlinkClick r:id="" action="ppaction://noaction">
              <a:snd r:embed="rId3" name="error-incorrecta-incorrecta-respuesta-.mp3"/>
            </a:hlinkClick>
            <a:extLst>
              <a:ext uri="{FF2B5EF4-FFF2-40B4-BE49-F238E27FC236}">
                <a16:creationId xmlns:a16="http://schemas.microsoft.com/office/drawing/2014/main" id="{5A242E17-A7E3-DB4C-A9DF-CE2136252DB7}"/>
              </a:ext>
            </a:extLst>
          </p:cNvPr>
          <p:cNvSpPr txBox="1"/>
          <p:nvPr/>
        </p:nvSpPr>
        <p:spPr>
          <a:xfrm>
            <a:off x="3030255" y="4475142"/>
            <a:ext cx="1756213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800" dirty="0"/>
              <a:t>Hechizo  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7A45800E-9ADD-7F45-AEEC-245BF1FE7339}"/>
              </a:ext>
            </a:extLst>
          </p:cNvPr>
          <p:cNvSpPr/>
          <p:nvPr/>
        </p:nvSpPr>
        <p:spPr>
          <a:xfrm>
            <a:off x="2340965" y="597457"/>
            <a:ext cx="88141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3600" dirty="0">
                <a:solidFill>
                  <a:schemeClr val="bg1"/>
                </a:solidFill>
              </a:rPr>
              <a:t> 1) Vuelan en escobas y tienen gatos negros.</a:t>
            </a:r>
          </a:p>
        </p:txBody>
      </p:sp>
      <p:sp>
        <p:nvSpPr>
          <p:cNvPr id="18" name="bruj-a">
            <a:hlinkClick r:id="" action="ppaction://noaction">
              <a:snd r:embed="rId5" name="applause.wav"/>
            </a:hlinkClick>
            <a:extLst>
              <a:ext uri="{FF2B5EF4-FFF2-40B4-BE49-F238E27FC236}">
                <a16:creationId xmlns:a16="http://schemas.microsoft.com/office/drawing/2014/main" id="{80376EA2-151E-B64F-91C7-BCDEF0EC0CD2}"/>
              </a:ext>
            </a:extLst>
          </p:cNvPr>
          <p:cNvSpPr txBox="1"/>
          <p:nvPr/>
        </p:nvSpPr>
        <p:spPr>
          <a:xfrm>
            <a:off x="9821057" y="3387550"/>
            <a:ext cx="1756216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800" dirty="0"/>
              <a:t>Brujas</a:t>
            </a:r>
          </a:p>
        </p:txBody>
      </p:sp>
      <p:pic>
        <p:nvPicPr>
          <p:cNvPr id="20" name="Picture 4" descr="40+ Más Popular Flecha Gif - Animalart House">
            <a:hlinkClick r:id="" action="ppaction://hlinkshowjump?jump=nextslide">
              <a:snd r:embed="rId6" name="click.wav"/>
            </a:hlinkClick>
            <a:extLst>
              <a:ext uri="{FF2B5EF4-FFF2-40B4-BE49-F238E27FC236}">
                <a16:creationId xmlns:a16="http://schemas.microsoft.com/office/drawing/2014/main" id="{00063169-CA74-4A45-BCAD-506063DD6E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77" r="27845" b="17592"/>
          <a:stretch/>
        </p:blipFill>
        <p:spPr bwMode="auto">
          <a:xfrm rot="16200000">
            <a:off x="10304986" y="4094417"/>
            <a:ext cx="1184223" cy="240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219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artel De Fondo Halloween Calabaza, Halloween, La Calabaza, La Noche Imagen  de fondo para descarga gratuita">
            <a:hlinkClick r:id="" action="ppaction://noaction">
              <a:snd r:embed="rId3" name="error-incorrecta-incorrecta-respuesta-.mp3"/>
            </a:hlinkClick>
            <a:extLst>
              <a:ext uri="{FF2B5EF4-FFF2-40B4-BE49-F238E27FC236}">
                <a16:creationId xmlns:a16="http://schemas.microsoft.com/office/drawing/2014/main" id="{8793BD90-1BA6-AD45-AEA9-28A150C8CA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omias">
            <a:hlinkClick r:id="" action="ppaction://noaction">
              <a:snd r:embed="rId3" name="error-incorrecta-incorrecta-respuesta-.mp3"/>
            </a:hlinkClick>
            <a:extLst>
              <a:ext uri="{FF2B5EF4-FFF2-40B4-BE49-F238E27FC236}">
                <a16:creationId xmlns:a16="http://schemas.microsoft.com/office/drawing/2014/main" id="{AED901EB-7A94-114A-91FA-21E217F38E18}"/>
              </a:ext>
            </a:extLst>
          </p:cNvPr>
          <p:cNvSpPr txBox="1"/>
          <p:nvPr/>
        </p:nvSpPr>
        <p:spPr>
          <a:xfrm>
            <a:off x="2971809" y="2256148"/>
            <a:ext cx="1973169" cy="5847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3200" dirty="0"/>
              <a:t>Momias </a:t>
            </a:r>
          </a:p>
        </p:txBody>
      </p:sp>
      <p:sp>
        <p:nvSpPr>
          <p:cNvPr id="4" name="muerte">
            <a:hlinkClick r:id="" action="ppaction://noaction">
              <a:snd r:embed="rId3" name="error-incorrecta-incorrecta-respuesta-.mp3"/>
            </a:hlinkClick>
            <a:extLst>
              <a:ext uri="{FF2B5EF4-FFF2-40B4-BE49-F238E27FC236}">
                <a16:creationId xmlns:a16="http://schemas.microsoft.com/office/drawing/2014/main" id="{355FA76E-6B23-7843-9CE0-98C326A98562}"/>
              </a:ext>
            </a:extLst>
          </p:cNvPr>
          <p:cNvSpPr txBox="1"/>
          <p:nvPr/>
        </p:nvSpPr>
        <p:spPr>
          <a:xfrm>
            <a:off x="1843784" y="3421634"/>
            <a:ext cx="1973169" cy="5847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3200" dirty="0"/>
              <a:t>Muerte </a:t>
            </a:r>
          </a:p>
        </p:txBody>
      </p:sp>
      <p:sp>
        <p:nvSpPr>
          <p:cNvPr id="5" name="fantasma">
            <a:hlinkClick r:id="" action="ppaction://noaction">
              <a:snd r:embed="rId3" name="error-incorrecta-incorrecta-respuesta-.mp3"/>
            </a:hlinkClick>
            <a:extLst>
              <a:ext uri="{FF2B5EF4-FFF2-40B4-BE49-F238E27FC236}">
                <a16:creationId xmlns:a16="http://schemas.microsoft.com/office/drawing/2014/main" id="{E3A5BB57-9476-0A45-BE55-545B84620C6B}"/>
              </a:ext>
            </a:extLst>
          </p:cNvPr>
          <p:cNvSpPr txBox="1"/>
          <p:nvPr/>
        </p:nvSpPr>
        <p:spPr>
          <a:xfrm>
            <a:off x="4594491" y="3383674"/>
            <a:ext cx="1973169" cy="5847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3200" dirty="0"/>
              <a:t>Fantasma </a:t>
            </a:r>
          </a:p>
        </p:txBody>
      </p:sp>
      <p:sp>
        <p:nvSpPr>
          <p:cNvPr id="6" name="esqueleto">
            <a:hlinkClick r:id="" action="ppaction://noaction">
              <a:snd r:embed="rId3" name="error-incorrecta-incorrecta-respuesta-.mp3"/>
            </a:hlinkClick>
            <a:extLst>
              <a:ext uri="{FF2B5EF4-FFF2-40B4-BE49-F238E27FC236}">
                <a16:creationId xmlns:a16="http://schemas.microsoft.com/office/drawing/2014/main" id="{A0F6BA57-2D3E-3748-B77B-B9AEC0DB7F32}"/>
              </a:ext>
            </a:extLst>
          </p:cNvPr>
          <p:cNvSpPr txBox="1"/>
          <p:nvPr/>
        </p:nvSpPr>
        <p:spPr>
          <a:xfrm>
            <a:off x="5717852" y="4467388"/>
            <a:ext cx="1973170" cy="5847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3200" dirty="0"/>
              <a:t>Esqueleto </a:t>
            </a:r>
          </a:p>
        </p:txBody>
      </p:sp>
      <p:sp>
        <p:nvSpPr>
          <p:cNvPr id="7" name="calavera">
            <a:hlinkClick r:id="" action="ppaction://noaction">
              <a:snd r:embed="rId3" name="error-incorrecta-incorrecta-respuesta-.mp3"/>
            </a:hlinkClick>
            <a:extLst>
              <a:ext uri="{FF2B5EF4-FFF2-40B4-BE49-F238E27FC236}">
                <a16:creationId xmlns:a16="http://schemas.microsoft.com/office/drawing/2014/main" id="{203DACCD-C9E3-4A48-AE97-724825BBA9D3}"/>
              </a:ext>
            </a:extLst>
          </p:cNvPr>
          <p:cNvSpPr txBox="1"/>
          <p:nvPr/>
        </p:nvSpPr>
        <p:spPr>
          <a:xfrm>
            <a:off x="4484831" y="1572048"/>
            <a:ext cx="1973170" cy="5847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3200" dirty="0"/>
              <a:t>Calavera </a:t>
            </a:r>
          </a:p>
        </p:txBody>
      </p:sp>
      <p:sp>
        <p:nvSpPr>
          <p:cNvPr id="8" name="vampiros">
            <a:hlinkClick r:id="" action="ppaction://noaction">
              <a:snd r:embed="rId3" name="error-incorrecta-incorrecta-respuesta-.mp3"/>
            </a:hlinkClick>
            <a:extLst>
              <a:ext uri="{FF2B5EF4-FFF2-40B4-BE49-F238E27FC236}">
                <a16:creationId xmlns:a16="http://schemas.microsoft.com/office/drawing/2014/main" id="{FA9A6751-9E58-F240-8D77-4DE39264F397}"/>
              </a:ext>
            </a:extLst>
          </p:cNvPr>
          <p:cNvSpPr txBox="1"/>
          <p:nvPr/>
        </p:nvSpPr>
        <p:spPr>
          <a:xfrm>
            <a:off x="8343982" y="4465058"/>
            <a:ext cx="1973173" cy="5847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3200" dirty="0"/>
              <a:t>Vampiros </a:t>
            </a:r>
          </a:p>
        </p:txBody>
      </p:sp>
      <p:sp>
        <p:nvSpPr>
          <p:cNvPr id="9" name="ceementerio">
            <a:hlinkClick r:id="" action="ppaction://noaction">
              <a:snd r:embed="rId3" name="error-incorrecta-incorrecta-respuesta-.mp3"/>
            </a:hlinkClick>
            <a:extLst>
              <a:ext uri="{FF2B5EF4-FFF2-40B4-BE49-F238E27FC236}">
                <a16:creationId xmlns:a16="http://schemas.microsoft.com/office/drawing/2014/main" id="{310BF188-5B2C-1B49-9AC2-E690198982D3}"/>
              </a:ext>
            </a:extLst>
          </p:cNvPr>
          <p:cNvSpPr txBox="1"/>
          <p:nvPr/>
        </p:nvSpPr>
        <p:spPr>
          <a:xfrm>
            <a:off x="5410029" y="2277510"/>
            <a:ext cx="2095944" cy="5847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3200" dirty="0"/>
              <a:t>cementerio</a:t>
            </a:r>
          </a:p>
        </p:txBody>
      </p:sp>
      <p:sp>
        <p:nvSpPr>
          <p:cNvPr id="10" name="calabaza">
            <a:hlinkClick r:id="" action="ppaction://noaction">
              <a:snd r:embed="rId3" name="error-incorrecta-incorrecta-respuesta-.mp3"/>
            </a:hlinkClick>
            <a:extLst>
              <a:ext uri="{FF2B5EF4-FFF2-40B4-BE49-F238E27FC236}">
                <a16:creationId xmlns:a16="http://schemas.microsoft.com/office/drawing/2014/main" id="{27E1120E-5EC8-5A49-BC38-BF4126975ADF}"/>
              </a:ext>
            </a:extLst>
          </p:cNvPr>
          <p:cNvSpPr txBox="1"/>
          <p:nvPr/>
        </p:nvSpPr>
        <p:spPr>
          <a:xfrm>
            <a:off x="7971024" y="2256148"/>
            <a:ext cx="1973174" cy="5847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3200" dirty="0"/>
              <a:t>Calabaza </a:t>
            </a:r>
          </a:p>
        </p:txBody>
      </p:sp>
      <p:sp>
        <p:nvSpPr>
          <p:cNvPr id="11" name="ajo">
            <a:hlinkClick r:id="" action="ppaction://noaction">
              <a:snd r:embed="rId5" name="applause.wav"/>
            </a:hlinkClick>
            <a:extLst>
              <a:ext uri="{FF2B5EF4-FFF2-40B4-BE49-F238E27FC236}">
                <a16:creationId xmlns:a16="http://schemas.microsoft.com/office/drawing/2014/main" id="{AA6E278A-3322-B24E-9CE0-DD687099BDDF}"/>
              </a:ext>
            </a:extLst>
          </p:cNvPr>
          <p:cNvSpPr txBox="1"/>
          <p:nvPr/>
        </p:nvSpPr>
        <p:spPr>
          <a:xfrm>
            <a:off x="7127833" y="3347616"/>
            <a:ext cx="1973173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3200" dirty="0"/>
              <a:t>Ajo  </a:t>
            </a:r>
          </a:p>
        </p:txBody>
      </p:sp>
      <p:sp>
        <p:nvSpPr>
          <p:cNvPr id="12" name="payaso">
            <a:hlinkClick r:id="" action="ppaction://noaction">
              <a:snd r:embed="rId3" name="error-incorrecta-incorrecta-respuesta-.mp3"/>
            </a:hlinkClick>
            <a:extLst>
              <a:ext uri="{FF2B5EF4-FFF2-40B4-BE49-F238E27FC236}">
                <a16:creationId xmlns:a16="http://schemas.microsoft.com/office/drawing/2014/main" id="{8861ACC1-62CD-2C4B-BA7E-F9E9DA6D06E7}"/>
              </a:ext>
            </a:extLst>
          </p:cNvPr>
          <p:cNvSpPr txBox="1"/>
          <p:nvPr/>
        </p:nvSpPr>
        <p:spPr>
          <a:xfrm>
            <a:off x="647717" y="4466514"/>
            <a:ext cx="1973169" cy="5847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3200" dirty="0"/>
              <a:t>Payaso  </a:t>
            </a:r>
          </a:p>
        </p:txBody>
      </p:sp>
      <p:sp>
        <p:nvSpPr>
          <p:cNvPr id="13" name="hechizo">
            <a:hlinkClick r:id="" action="ppaction://noaction">
              <a:snd r:embed="rId3" name="error-incorrecta-incorrecta-respuesta-.mp3"/>
            </a:hlinkClick>
            <a:extLst>
              <a:ext uri="{FF2B5EF4-FFF2-40B4-BE49-F238E27FC236}">
                <a16:creationId xmlns:a16="http://schemas.microsoft.com/office/drawing/2014/main" id="{5A242E17-A7E3-DB4C-A9DF-CE2136252DB7}"/>
              </a:ext>
            </a:extLst>
          </p:cNvPr>
          <p:cNvSpPr txBox="1"/>
          <p:nvPr/>
        </p:nvSpPr>
        <p:spPr>
          <a:xfrm>
            <a:off x="3030255" y="4475142"/>
            <a:ext cx="1973169" cy="5847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3200" dirty="0"/>
              <a:t>Hechizo  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7A45800E-9ADD-7F45-AEEC-245BF1FE7339}"/>
              </a:ext>
            </a:extLst>
          </p:cNvPr>
          <p:cNvSpPr/>
          <p:nvPr/>
        </p:nvSpPr>
        <p:spPr>
          <a:xfrm>
            <a:off x="2297268" y="353925"/>
            <a:ext cx="818223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3200" dirty="0">
                <a:solidFill>
                  <a:schemeClr val="bg1"/>
                </a:solidFill>
              </a:rPr>
              <a:t>2) Alimento que deja mal sabor de boca y que además ahuyenta a los vampiros.</a:t>
            </a:r>
          </a:p>
          <a:p>
            <a:endParaRPr lang="es-CL" sz="3200" dirty="0">
              <a:solidFill>
                <a:schemeClr val="bg1"/>
              </a:solidFill>
            </a:endParaRPr>
          </a:p>
        </p:txBody>
      </p:sp>
      <p:sp>
        <p:nvSpPr>
          <p:cNvPr id="18" name="bruj-a">
            <a:hlinkClick r:id="" action="ppaction://noaction">
              <a:snd r:embed="rId3" name="error-incorrecta-incorrecta-respuesta-.mp3"/>
            </a:hlinkClick>
            <a:extLst>
              <a:ext uri="{FF2B5EF4-FFF2-40B4-BE49-F238E27FC236}">
                <a16:creationId xmlns:a16="http://schemas.microsoft.com/office/drawing/2014/main" id="{80376EA2-151E-B64F-91C7-BCDEF0EC0CD2}"/>
              </a:ext>
            </a:extLst>
          </p:cNvPr>
          <p:cNvSpPr txBox="1"/>
          <p:nvPr/>
        </p:nvSpPr>
        <p:spPr>
          <a:xfrm>
            <a:off x="9722371" y="3347615"/>
            <a:ext cx="1973172" cy="5847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3200" dirty="0"/>
              <a:t>Brujas</a:t>
            </a:r>
          </a:p>
        </p:txBody>
      </p:sp>
      <p:sp>
        <p:nvSpPr>
          <p:cNvPr id="16" name="ajo 2">
            <a:hlinkClick r:id="" action="ppaction://noaction">
              <a:snd r:embed="rId5" name="applause.wav"/>
            </a:hlinkClick>
            <a:extLst>
              <a:ext uri="{FF2B5EF4-FFF2-40B4-BE49-F238E27FC236}">
                <a16:creationId xmlns:a16="http://schemas.microsoft.com/office/drawing/2014/main" id="{BA4FFDF9-EFE7-DB4F-8236-93BADFD15B81}"/>
              </a:ext>
            </a:extLst>
          </p:cNvPr>
          <p:cNvSpPr txBox="1"/>
          <p:nvPr/>
        </p:nvSpPr>
        <p:spPr>
          <a:xfrm>
            <a:off x="7127833" y="3335759"/>
            <a:ext cx="1973173" cy="5847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3200" dirty="0"/>
              <a:t>Ajo  </a:t>
            </a:r>
          </a:p>
        </p:txBody>
      </p:sp>
      <p:pic>
        <p:nvPicPr>
          <p:cNvPr id="17" name="Picture 4" descr="40+ Más Popular Flecha Gif - Animalart House">
            <a:hlinkClick r:id="" action="ppaction://hlinkshowjump?jump=nextslide">
              <a:snd r:embed="rId6" name="click.wav"/>
            </a:hlinkClick>
            <a:extLst>
              <a:ext uri="{FF2B5EF4-FFF2-40B4-BE49-F238E27FC236}">
                <a16:creationId xmlns:a16="http://schemas.microsoft.com/office/drawing/2014/main" id="{55B090B6-AF5B-0142-8399-DAD2573467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77" r="27845" b="17592"/>
          <a:stretch/>
        </p:blipFill>
        <p:spPr bwMode="auto">
          <a:xfrm rot="16200000">
            <a:off x="10130280" y="4269123"/>
            <a:ext cx="1184223" cy="205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73270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artel De Fondo Halloween Calabaza, Halloween, La Calabaza, La Noche Imagen  de fondo para descarga gratuita">
            <a:hlinkClick r:id="" action="ppaction://noaction">
              <a:snd r:embed="rId3" name="error-incorrecta-incorrecta-respuesta-.mp3"/>
            </a:hlinkClick>
            <a:extLst>
              <a:ext uri="{FF2B5EF4-FFF2-40B4-BE49-F238E27FC236}">
                <a16:creationId xmlns:a16="http://schemas.microsoft.com/office/drawing/2014/main" id="{8793BD90-1BA6-AD45-AEA9-28A150C8CA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omias">
            <a:hlinkClick r:id="" action="ppaction://noaction">
              <a:snd r:embed="rId3" name="error-incorrecta-incorrecta-respuesta-.mp3"/>
            </a:hlinkClick>
            <a:extLst>
              <a:ext uri="{FF2B5EF4-FFF2-40B4-BE49-F238E27FC236}">
                <a16:creationId xmlns:a16="http://schemas.microsoft.com/office/drawing/2014/main" id="{AED901EB-7A94-114A-91FA-21E217F38E18}"/>
              </a:ext>
            </a:extLst>
          </p:cNvPr>
          <p:cNvSpPr txBox="1"/>
          <p:nvPr/>
        </p:nvSpPr>
        <p:spPr>
          <a:xfrm>
            <a:off x="2971810" y="2256148"/>
            <a:ext cx="1974750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3600" dirty="0"/>
              <a:t>Momias </a:t>
            </a:r>
          </a:p>
        </p:txBody>
      </p:sp>
      <p:sp>
        <p:nvSpPr>
          <p:cNvPr id="4" name="muerte">
            <a:hlinkClick r:id="" action="ppaction://noaction">
              <a:snd r:embed="rId3" name="error-incorrecta-incorrecta-respuesta-.mp3"/>
            </a:hlinkClick>
            <a:extLst>
              <a:ext uri="{FF2B5EF4-FFF2-40B4-BE49-F238E27FC236}">
                <a16:creationId xmlns:a16="http://schemas.microsoft.com/office/drawing/2014/main" id="{355FA76E-6B23-7843-9CE0-98C326A98562}"/>
              </a:ext>
            </a:extLst>
          </p:cNvPr>
          <p:cNvSpPr txBox="1"/>
          <p:nvPr/>
        </p:nvSpPr>
        <p:spPr>
          <a:xfrm>
            <a:off x="1843785" y="3421634"/>
            <a:ext cx="1974750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3600" dirty="0"/>
              <a:t>Poderes </a:t>
            </a:r>
          </a:p>
        </p:txBody>
      </p:sp>
      <p:sp>
        <p:nvSpPr>
          <p:cNvPr id="5" name="fantasma">
            <a:hlinkClick r:id="" action="ppaction://noaction">
              <a:snd r:embed="rId3" name="error-incorrecta-incorrecta-respuesta-.mp3"/>
            </a:hlinkClick>
            <a:extLst>
              <a:ext uri="{FF2B5EF4-FFF2-40B4-BE49-F238E27FC236}">
                <a16:creationId xmlns:a16="http://schemas.microsoft.com/office/drawing/2014/main" id="{E3A5BB57-9476-0A45-BE55-545B84620C6B}"/>
              </a:ext>
            </a:extLst>
          </p:cNvPr>
          <p:cNvSpPr txBox="1"/>
          <p:nvPr/>
        </p:nvSpPr>
        <p:spPr>
          <a:xfrm>
            <a:off x="4594492" y="3383674"/>
            <a:ext cx="1974750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3600" dirty="0"/>
              <a:t>Fantasma </a:t>
            </a:r>
          </a:p>
        </p:txBody>
      </p:sp>
      <p:sp>
        <p:nvSpPr>
          <p:cNvPr id="6" name="esqueleto">
            <a:hlinkClick r:id="" action="ppaction://noaction">
              <a:snd r:embed="rId3" name="error-incorrecta-incorrecta-respuesta-.mp3"/>
            </a:hlinkClick>
            <a:extLst>
              <a:ext uri="{FF2B5EF4-FFF2-40B4-BE49-F238E27FC236}">
                <a16:creationId xmlns:a16="http://schemas.microsoft.com/office/drawing/2014/main" id="{A0F6BA57-2D3E-3748-B77B-B9AEC0DB7F32}"/>
              </a:ext>
            </a:extLst>
          </p:cNvPr>
          <p:cNvSpPr txBox="1"/>
          <p:nvPr/>
        </p:nvSpPr>
        <p:spPr>
          <a:xfrm>
            <a:off x="5717852" y="4467388"/>
            <a:ext cx="2186422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3600" dirty="0"/>
              <a:t>Esqueleto </a:t>
            </a:r>
          </a:p>
        </p:txBody>
      </p:sp>
      <p:sp>
        <p:nvSpPr>
          <p:cNvPr id="7" name="calavera">
            <a:hlinkClick r:id="" action="ppaction://noaction">
              <a:snd r:embed="rId3" name="error-incorrecta-incorrecta-respuesta-.mp3"/>
            </a:hlinkClick>
            <a:extLst>
              <a:ext uri="{FF2B5EF4-FFF2-40B4-BE49-F238E27FC236}">
                <a16:creationId xmlns:a16="http://schemas.microsoft.com/office/drawing/2014/main" id="{203DACCD-C9E3-4A48-AE97-724825BBA9D3}"/>
              </a:ext>
            </a:extLst>
          </p:cNvPr>
          <p:cNvSpPr txBox="1"/>
          <p:nvPr/>
        </p:nvSpPr>
        <p:spPr>
          <a:xfrm>
            <a:off x="4208703" y="1495599"/>
            <a:ext cx="1974751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3600" dirty="0"/>
              <a:t>Calavera </a:t>
            </a:r>
          </a:p>
        </p:txBody>
      </p:sp>
      <p:sp>
        <p:nvSpPr>
          <p:cNvPr id="8" name="vampiros">
            <a:hlinkClick r:id="" action="ppaction://noaction">
              <a:snd r:embed="rId3" name="error-incorrecta-incorrecta-respuesta-.mp3"/>
            </a:hlinkClick>
            <a:extLst>
              <a:ext uri="{FF2B5EF4-FFF2-40B4-BE49-F238E27FC236}">
                <a16:creationId xmlns:a16="http://schemas.microsoft.com/office/drawing/2014/main" id="{FA9A6751-9E58-F240-8D77-4DE39264F397}"/>
              </a:ext>
            </a:extLst>
          </p:cNvPr>
          <p:cNvSpPr txBox="1"/>
          <p:nvPr/>
        </p:nvSpPr>
        <p:spPr>
          <a:xfrm>
            <a:off x="8343982" y="4465058"/>
            <a:ext cx="1974754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3600" dirty="0"/>
              <a:t>Vampiros </a:t>
            </a:r>
          </a:p>
        </p:txBody>
      </p:sp>
      <p:sp>
        <p:nvSpPr>
          <p:cNvPr id="9" name="ceementerio">
            <a:hlinkClick r:id="" action="ppaction://noaction">
              <a:snd r:embed="rId3" name="error-incorrecta-incorrecta-respuesta-.mp3"/>
            </a:hlinkClick>
            <a:extLst>
              <a:ext uri="{FF2B5EF4-FFF2-40B4-BE49-F238E27FC236}">
                <a16:creationId xmlns:a16="http://schemas.microsoft.com/office/drawing/2014/main" id="{310BF188-5B2C-1B49-9AC2-E690198982D3}"/>
              </a:ext>
            </a:extLst>
          </p:cNvPr>
          <p:cNvSpPr txBox="1"/>
          <p:nvPr/>
        </p:nvSpPr>
        <p:spPr>
          <a:xfrm>
            <a:off x="5595078" y="2256148"/>
            <a:ext cx="1974754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3600" dirty="0"/>
              <a:t>Magia</a:t>
            </a:r>
          </a:p>
        </p:txBody>
      </p:sp>
      <p:sp>
        <p:nvSpPr>
          <p:cNvPr id="10" name="calabaza">
            <a:hlinkClick r:id="" action="ppaction://noaction">
              <a:snd r:embed="rId3" name="error-incorrecta-incorrecta-respuesta-.mp3"/>
            </a:hlinkClick>
            <a:extLst>
              <a:ext uri="{FF2B5EF4-FFF2-40B4-BE49-F238E27FC236}">
                <a16:creationId xmlns:a16="http://schemas.microsoft.com/office/drawing/2014/main" id="{27E1120E-5EC8-5A49-BC38-BF4126975ADF}"/>
              </a:ext>
            </a:extLst>
          </p:cNvPr>
          <p:cNvSpPr txBox="1"/>
          <p:nvPr/>
        </p:nvSpPr>
        <p:spPr>
          <a:xfrm>
            <a:off x="7971023" y="2256148"/>
            <a:ext cx="1974755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3600" dirty="0"/>
              <a:t>Calabaza </a:t>
            </a:r>
          </a:p>
        </p:txBody>
      </p:sp>
      <p:sp>
        <p:nvSpPr>
          <p:cNvPr id="11" name="ajo">
            <a:hlinkClick r:id="" action="ppaction://noaction">
              <a:snd r:embed="rId3" name="error-incorrecta-incorrecta-respuesta-.mp3"/>
            </a:hlinkClick>
            <a:extLst>
              <a:ext uri="{FF2B5EF4-FFF2-40B4-BE49-F238E27FC236}">
                <a16:creationId xmlns:a16="http://schemas.microsoft.com/office/drawing/2014/main" id="{AA6E278A-3322-B24E-9CE0-DD687099BDDF}"/>
              </a:ext>
            </a:extLst>
          </p:cNvPr>
          <p:cNvSpPr txBox="1"/>
          <p:nvPr/>
        </p:nvSpPr>
        <p:spPr>
          <a:xfrm>
            <a:off x="7127833" y="3347616"/>
            <a:ext cx="1974754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3600" dirty="0"/>
              <a:t>Ajo  </a:t>
            </a:r>
          </a:p>
        </p:txBody>
      </p:sp>
      <p:sp>
        <p:nvSpPr>
          <p:cNvPr id="12" name="payaso">
            <a:hlinkClick r:id="" action="ppaction://noaction">
              <a:snd r:embed="rId3" name="error-incorrecta-incorrecta-respuesta-.mp3"/>
            </a:hlinkClick>
            <a:extLst>
              <a:ext uri="{FF2B5EF4-FFF2-40B4-BE49-F238E27FC236}">
                <a16:creationId xmlns:a16="http://schemas.microsoft.com/office/drawing/2014/main" id="{8861ACC1-62CD-2C4B-BA7E-F9E9DA6D06E7}"/>
              </a:ext>
            </a:extLst>
          </p:cNvPr>
          <p:cNvSpPr txBox="1"/>
          <p:nvPr/>
        </p:nvSpPr>
        <p:spPr>
          <a:xfrm>
            <a:off x="647718" y="4466514"/>
            <a:ext cx="1974750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3600" dirty="0"/>
              <a:t>Payaso  </a:t>
            </a:r>
          </a:p>
        </p:txBody>
      </p:sp>
      <p:sp>
        <p:nvSpPr>
          <p:cNvPr id="13" name="hechizo">
            <a:hlinkClick r:id="" action="ppaction://noaction">
              <a:snd r:embed="rId5" name="applause.wav"/>
            </a:hlinkClick>
            <a:extLst>
              <a:ext uri="{FF2B5EF4-FFF2-40B4-BE49-F238E27FC236}">
                <a16:creationId xmlns:a16="http://schemas.microsoft.com/office/drawing/2014/main" id="{5A242E17-A7E3-DB4C-A9DF-CE2136252DB7}"/>
              </a:ext>
            </a:extLst>
          </p:cNvPr>
          <p:cNvSpPr txBox="1"/>
          <p:nvPr/>
        </p:nvSpPr>
        <p:spPr>
          <a:xfrm>
            <a:off x="3030256" y="4475142"/>
            <a:ext cx="1974750" cy="646331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3600" dirty="0"/>
              <a:t>Hechizo  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7A45800E-9ADD-7F45-AEEC-245BF1FE7339}"/>
              </a:ext>
            </a:extLst>
          </p:cNvPr>
          <p:cNvSpPr/>
          <p:nvPr/>
        </p:nvSpPr>
        <p:spPr>
          <a:xfrm>
            <a:off x="2392071" y="116997"/>
            <a:ext cx="740785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3600" dirty="0">
                <a:solidFill>
                  <a:schemeClr val="bg1"/>
                </a:solidFill>
              </a:rPr>
              <a:t>3)</a:t>
            </a:r>
            <a:r>
              <a:rPr lang="es-CL" sz="3600" b="1" dirty="0">
                <a:solidFill>
                  <a:schemeClr val="bg1"/>
                </a:solidFill>
              </a:rPr>
              <a:t> Encantamiento por el que una bruja convierte a un príncipe en sapo.</a:t>
            </a:r>
          </a:p>
          <a:p>
            <a:endParaRPr lang="es-CL" sz="3600" dirty="0">
              <a:solidFill>
                <a:schemeClr val="bg1"/>
              </a:solidFill>
            </a:endParaRPr>
          </a:p>
        </p:txBody>
      </p:sp>
      <p:sp>
        <p:nvSpPr>
          <p:cNvPr id="18" name="bruj-a">
            <a:hlinkClick r:id="" action="ppaction://noaction">
              <a:snd r:embed="rId3" name="error-incorrecta-incorrecta-respuesta-.mp3"/>
            </a:hlinkClick>
            <a:extLst>
              <a:ext uri="{FF2B5EF4-FFF2-40B4-BE49-F238E27FC236}">
                <a16:creationId xmlns:a16="http://schemas.microsoft.com/office/drawing/2014/main" id="{80376EA2-151E-B64F-91C7-BCDEF0EC0CD2}"/>
              </a:ext>
            </a:extLst>
          </p:cNvPr>
          <p:cNvSpPr txBox="1"/>
          <p:nvPr/>
        </p:nvSpPr>
        <p:spPr>
          <a:xfrm>
            <a:off x="9722370" y="3347615"/>
            <a:ext cx="1974753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3600" dirty="0"/>
              <a:t>Brujas</a:t>
            </a:r>
          </a:p>
        </p:txBody>
      </p:sp>
      <p:sp>
        <p:nvSpPr>
          <p:cNvPr id="17" name="hechizo 2">
            <a:hlinkClick r:id="" action="ppaction://noaction">
              <a:snd r:embed="rId5" name="applause.wav"/>
            </a:hlinkClick>
            <a:extLst>
              <a:ext uri="{FF2B5EF4-FFF2-40B4-BE49-F238E27FC236}">
                <a16:creationId xmlns:a16="http://schemas.microsoft.com/office/drawing/2014/main" id="{35788A47-5E3E-DF49-9D60-18E576BC0334}"/>
              </a:ext>
            </a:extLst>
          </p:cNvPr>
          <p:cNvSpPr txBox="1"/>
          <p:nvPr/>
        </p:nvSpPr>
        <p:spPr>
          <a:xfrm>
            <a:off x="3030256" y="4475142"/>
            <a:ext cx="1974750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3600" dirty="0"/>
              <a:t>Hechizo  </a:t>
            </a:r>
          </a:p>
        </p:txBody>
      </p:sp>
      <p:pic>
        <p:nvPicPr>
          <p:cNvPr id="19" name="Picture 4" descr="40+ Más Popular Flecha Gif - Animalart House">
            <a:hlinkClick r:id="" action="ppaction://hlinkshowjump?jump=nextslide">
              <a:snd r:embed="rId6" name="click.wav"/>
            </a:hlinkClick>
            <a:extLst>
              <a:ext uri="{FF2B5EF4-FFF2-40B4-BE49-F238E27FC236}">
                <a16:creationId xmlns:a16="http://schemas.microsoft.com/office/drawing/2014/main" id="{E53FB96B-4078-314B-9CC1-142A2D8920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77" r="27845" b="17592"/>
          <a:stretch/>
        </p:blipFill>
        <p:spPr bwMode="auto">
          <a:xfrm rot="16200000">
            <a:off x="10130280" y="4269123"/>
            <a:ext cx="1184223" cy="205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9356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artel De Fondo Halloween Calabaza, Halloween, La Calabaza, La Noche Imagen  de fondo para descarga gratuita">
            <a:hlinkClick r:id="" action="ppaction://noaction">
              <a:snd r:embed="rId3" name="error-incorrecta-incorrecta-respuesta-.mp3"/>
            </a:hlinkClick>
            <a:extLst>
              <a:ext uri="{FF2B5EF4-FFF2-40B4-BE49-F238E27FC236}">
                <a16:creationId xmlns:a16="http://schemas.microsoft.com/office/drawing/2014/main" id="{8793BD90-1BA6-AD45-AEA9-28A150C8CA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omias">
            <a:hlinkClick r:id="" action="ppaction://noaction">
              <a:snd r:embed="rId3" name="error-incorrecta-incorrecta-respuesta-.mp3"/>
            </a:hlinkClick>
            <a:extLst>
              <a:ext uri="{FF2B5EF4-FFF2-40B4-BE49-F238E27FC236}">
                <a16:creationId xmlns:a16="http://schemas.microsoft.com/office/drawing/2014/main" id="{AED901EB-7A94-114A-91FA-21E217F38E18}"/>
              </a:ext>
            </a:extLst>
          </p:cNvPr>
          <p:cNvSpPr txBox="1"/>
          <p:nvPr/>
        </p:nvSpPr>
        <p:spPr>
          <a:xfrm>
            <a:off x="3074547" y="2275754"/>
            <a:ext cx="2046941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3600" dirty="0"/>
              <a:t>Telaraña </a:t>
            </a:r>
          </a:p>
        </p:txBody>
      </p:sp>
      <p:sp>
        <p:nvSpPr>
          <p:cNvPr id="4" name="muerte">
            <a:hlinkClick r:id="" action="ppaction://noaction">
              <a:snd r:embed="rId3" name="error-incorrecta-incorrecta-respuesta-.mp3"/>
            </a:hlinkClick>
            <a:extLst>
              <a:ext uri="{FF2B5EF4-FFF2-40B4-BE49-F238E27FC236}">
                <a16:creationId xmlns:a16="http://schemas.microsoft.com/office/drawing/2014/main" id="{355FA76E-6B23-7843-9CE0-98C326A98562}"/>
              </a:ext>
            </a:extLst>
          </p:cNvPr>
          <p:cNvSpPr txBox="1"/>
          <p:nvPr/>
        </p:nvSpPr>
        <p:spPr>
          <a:xfrm>
            <a:off x="1843785" y="3421634"/>
            <a:ext cx="2046940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3600" dirty="0"/>
              <a:t>Insecto  </a:t>
            </a:r>
          </a:p>
        </p:txBody>
      </p:sp>
      <p:sp>
        <p:nvSpPr>
          <p:cNvPr id="5" name="fantasma">
            <a:hlinkClick r:id="" action="ppaction://noaction">
              <a:snd r:embed="rId3" name="error-incorrecta-incorrecta-respuesta-.mp3"/>
            </a:hlinkClick>
            <a:extLst>
              <a:ext uri="{FF2B5EF4-FFF2-40B4-BE49-F238E27FC236}">
                <a16:creationId xmlns:a16="http://schemas.microsoft.com/office/drawing/2014/main" id="{E3A5BB57-9476-0A45-BE55-545B84620C6B}"/>
              </a:ext>
            </a:extLst>
          </p:cNvPr>
          <p:cNvSpPr txBox="1"/>
          <p:nvPr/>
        </p:nvSpPr>
        <p:spPr>
          <a:xfrm>
            <a:off x="4594492" y="3383674"/>
            <a:ext cx="2046940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3600" dirty="0"/>
              <a:t>Fantasma </a:t>
            </a:r>
          </a:p>
        </p:txBody>
      </p:sp>
      <p:sp>
        <p:nvSpPr>
          <p:cNvPr id="6" name="esqueleto">
            <a:hlinkClick r:id="" action="ppaction://noaction">
              <a:snd r:embed="rId3" name="error-incorrecta-incorrecta-respuesta-.mp3"/>
            </a:hlinkClick>
            <a:extLst>
              <a:ext uri="{FF2B5EF4-FFF2-40B4-BE49-F238E27FC236}">
                <a16:creationId xmlns:a16="http://schemas.microsoft.com/office/drawing/2014/main" id="{A0F6BA57-2D3E-3748-B77B-B9AEC0DB7F32}"/>
              </a:ext>
            </a:extLst>
          </p:cNvPr>
          <p:cNvSpPr txBox="1"/>
          <p:nvPr/>
        </p:nvSpPr>
        <p:spPr>
          <a:xfrm>
            <a:off x="5717852" y="4467388"/>
            <a:ext cx="2046941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3600" dirty="0"/>
              <a:t>Esqueleto </a:t>
            </a:r>
          </a:p>
        </p:txBody>
      </p:sp>
      <p:sp>
        <p:nvSpPr>
          <p:cNvPr id="7" name="calavera">
            <a:hlinkClick r:id="" action="ppaction://noaction">
              <a:snd r:embed="rId3" name="error-incorrecta-incorrecta-respuesta-.mp3"/>
            </a:hlinkClick>
            <a:extLst>
              <a:ext uri="{FF2B5EF4-FFF2-40B4-BE49-F238E27FC236}">
                <a16:creationId xmlns:a16="http://schemas.microsoft.com/office/drawing/2014/main" id="{203DACCD-C9E3-4A48-AE97-724825BBA9D3}"/>
              </a:ext>
            </a:extLst>
          </p:cNvPr>
          <p:cNvSpPr txBox="1"/>
          <p:nvPr/>
        </p:nvSpPr>
        <p:spPr>
          <a:xfrm>
            <a:off x="4345738" y="1504959"/>
            <a:ext cx="2046941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3600" dirty="0"/>
              <a:t>Calavera </a:t>
            </a:r>
          </a:p>
        </p:txBody>
      </p:sp>
      <p:sp>
        <p:nvSpPr>
          <p:cNvPr id="8" name="vampiros">
            <a:hlinkClick r:id="" action="ppaction://noaction">
              <a:snd r:embed="rId3" name="error-incorrecta-incorrecta-respuesta-.mp3"/>
            </a:hlinkClick>
            <a:extLst>
              <a:ext uri="{FF2B5EF4-FFF2-40B4-BE49-F238E27FC236}">
                <a16:creationId xmlns:a16="http://schemas.microsoft.com/office/drawing/2014/main" id="{FA9A6751-9E58-F240-8D77-4DE39264F397}"/>
              </a:ext>
            </a:extLst>
          </p:cNvPr>
          <p:cNvSpPr txBox="1"/>
          <p:nvPr/>
        </p:nvSpPr>
        <p:spPr>
          <a:xfrm>
            <a:off x="8343982" y="4465058"/>
            <a:ext cx="2046944" cy="646331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3600" dirty="0"/>
              <a:t>Araña  </a:t>
            </a:r>
          </a:p>
        </p:txBody>
      </p:sp>
      <p:sp>
        <p:nvSpPr>
          <p:cNvPr id="9" name="ceementerio">
            <a:hlinkClick r:id="" action="ppaction://noaction">
              <a:snd r:embed="rId3" name="error-incorrecta-incorrecta-respuesta-.mp3"/>
            </a:hlinkClick>
            <a:extLst>
              <a:ext uri="{FF2B5EF4-FFF2-40B4-BE49-F238E27FC236}">
                <a16:creationId xmlns:a16="http://schemas.microsoft.com/office/drawing/2014/main" id="{310BF188-5B2C-1B49-9AC2-E690198982D3}"/>
              </a:ext>
            </a:extLst>
          </p:cNvPr>
          <p:cNvSpPr txBox="1"/>
          <p:nvPr/>
        </p:nvSpPr>
        <p:spPr>
          <a:xfrm>
            <a:off x="5369209" y="2265508"/>
            <a:ext cx="2375945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3600" dirty="0"/>
              <a:t>cementerio</a:t>
            </a:r>
          </a:p>
        </p:txBody>
      </p:sp>
      <p:sp>
        <p:nvSpPr>
          <p:cNvPr id="10" name="calabaza">
            <a:hlinkClick r:id="" action="ppaction://noaction">
              <a:snd r:embed="rId3" name="error-incorrecta-incorrecta-respuesta-.mp3"/>
            </a:hlinkClick>
            <a:extLst>
              <a:ext uri="{FF2B5EF4-FFF2-40B4-BE49-F238E27FC236}">
                <a16:creationId xmlns:a16="http://schemas.microsoft.com/office/drawing/2014/main" id="{27E1120E-5EC8-5A49-BC38-BF4126975ADF}"/>
              </a:ext>
            </a:extLst>
          </p:cNvPr>
          <p:cNvSpPr txBox="1"/>
          <p:nvPr/>
        </p:nvSpPr>
        <p:spPr>
          <a:xfrm>
            <a:off x="7971023" y="2256148"/>
            <a:ext cx="2046945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3600" dirty="0"/>
              <a:t>Mosca  </a:t>
            </a:r>
          </a:p>
        </p:txBody>
      </p:sp>
      <p:sp>
        <p:nvSpPr>
          <p:cNvPr id="11" name="ajo">
            <a:hlinkClick r:id="" action="ppaction://noaction">
              <a:snd r:embed="rId3" name="error-incorrecta-incorrecta-respuesta-.mp3"/>
            </a:hlinkClick>
            <a:extLst>
              <a:ext uri="{FF2B5EF4-FFF2-40B4-BE49-F238E27FC236}">
                <a16:creationId xmlns:a16="http://schemas.microsoft.com/office/drawing/2014/main" id="{AA6E278A-3322-B24E-9CE0-DD687099BDDF}"/>
              </a:ext>
            </a:extLst>
          </p:cNvPr>
          <p:cNvSpPr txBox="1"/>
          <p:nvPr/>
        </p:nvSpPr>
        <p:spPr>
          <a:xfrm>
            <a:off x="7127833" y="3347616"/>
            <a:ext cx="2046944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3600" dirty="0"/>
              <a:t>Ajo  </a:t>
            </a:r>
          </a:p>
        </p:txBody>
      </p:sp>
      <p:sp>
        <p:nvSpPr>
          <p:cNvPr id="12" name="payaso">
            <a:hlinkClick r:id="" action="ppaction://noaction">
              <a:snd r:embed="rId3" name="error-incorrecta-incorrecta-respuesta-.mp3"/>
            </a:hlinkClick>
            <a:extLst>
              <a:ext uri="{FF2B5EF4-FFF2-40B4-BE49-F238E27FC236}">
                <a16:creationId xmlns:a16="http://schemas.microsoft.com/office/drawing/2014/main" id="{8861ACC1-62CD-2C4B-BA7E-F9E9DA6D06E7}"/>
              </a:ext>
            </a:extLst>
          </p:cNvPr>
          <p:cNvSpPr txBox="1"/>
          <p:nvPr/>
        </p:nvSpPr>
        <p:spPr>
          <a:xfrm>
            <a:off x="647718" y="4466514"/>
            <a:ext cx="2046940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3600" dirty="0"/>
              <a:t>Payaso  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7A45800E-9ADD-7F45-AEEC-245BF1FE7339}"/>
              </a:ext>
            </a:extLst>
          </p:cNvPr>
          <p:cNvSpPr/>
          <p:nvPr/>
        </p:nvSpPr>
        <p:spPr>
          <a:xfrm>
            <a:off x="2153517" y="67909"/>
            <a:ext cx="78849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3600" b="1" dirty="0">
                <a:solidFill>
                  <a:schemeClr val="bg1"/>
                </a:solidFill>
              </a:rPr>
              <a:t>4) Insecto con 4 pares de patas que hace una red para capturar a sus presas.</a:t>
            </a:r>
          </a:p>
        </p:txBody>
      </p:sp>
      <p:sp>
        <p:nvSpPr>
          <p:cNvPr id="18" name="bruj-a">
            <a:hlinkClick r:id="" action="ppaction://noaction">
              <a:snd r:embed="rId3" name="error-incorrecta-incorrecta-respuesta-.mp3"/>
            </a:hlinkClick>
            <a:extLst>
              <a:ext uri="{FF2B5EF4-FFF2-40B4-BE49-F238E27FC236}">
                <a16:creationId xmlns:a16="http://schemas.microsoft.com/office/drawing/2014/main" id="{80376EA2-151E-B64F-91C7-BCDEF0EC0CD2}"/>
              </a:ext>
            </a:extLst>
          </p:cNvPr>
          <p:cNvSpPr txBox="1"/>
          <p:nvPr/>
        </p:nvSpPr>
        <p:spPr>
          <a:xfrm>
            <a:off x="9722370" y="3347615"/>
            <a:ext cx="2046943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3600" dirty="0"/>
              <a:t>Brujas</a:t>
            </a:r>
          </a:p>
        </p:txBody>
      </p:sp>
      <p:sp>
        <p:nvSpPr>
          <p:cNvPr id="17" name="hechizo 2">
            <a:hlinkClick r:id="" action="ppaction://noaction">
              <a:snd r:embed="rId3" name="error-incorrecta-incorrecta-respuesta-.mp3"/>
            </a:hlinkClick>
            <a:extLst>
              <a:ext uri="{FF2B5EF4-FFF2-40B4-BE49-F238E27FC236}">
                <a16:creationId xmlns:a16="http://schemas.microsoft.com/office/drawing/2014/main" id="{35788A47-5E3E-DF49-9D60-18E576BC0334}"/>
              </a:ext>
            </a:extLst>
          </p:cNvPr>
          <p:cNvSpPr txBox="1"/>
          <p:nvPr/>
        </p:nvSpPr>
        <p:spPr>
          <a:xfrm>
            <a:off x="2936720" y="4465057"/>
            <a:ext cx="2046940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3600" dirty="0"/>
              <a:t>Hechizo  </a:t>
            </a:r>
          </a:p>
        </p:txBody>
      </p:sp>
      <p:sp>
        <p:nvSpPr>
          <p:cNvPr id="19" name="araña 2">
            <a:hlinkClick r:id="" action="ppaction://noaction">
              <a:snd r:embed="rId5" name="applause.wav"/>
            </a:hlinkClick>
            <a:extLst>
              <a:ext uri="{FF2B5EF4-FFF2-40B4-BE49-F238E27FC236}">
                <a16:creationId xmlns:a16="http://schemas.microsoft.com/office/drawing/2014/main" id="{AB43AE78-285A-DB45-813B-AB42D84720D7}"/>
              </a:ext>
            </a:extLst>
          </p:cNvPr>
          <p:cNvSpPr txBox="1"/>
          <p:nvPr/>
        </p:nvSpPr>
        <p:spPr>
          <a:xfrm>
            <a:off x="8343982" y="4465056"/>
            <a:ext cx="2046944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3600" dirty="0"/>
              <a:t>Araña  </a:t>
            </a:r>
          </a:p>
        </p:txBody>
      </p:sp>
      <p:pic>
        <p:nvPicPr>
          <p:cNvPr id="20" name="Picture 4" descr="40+ Más Popular Flecha Gif - Animalart House">
            <a:hlinkClick r:id="" action="ppaction://hlinkshowjump?jump=nextslide">
              <a:snd r:embed="rId6" name="click.wav"/>
            </a:hlinkClick>
            <a:extLst>
              <a:ext uri="{FF2B5EF4-FFF2-40B4-BE49-F238E27FC236}">
                <a16:creationId xmlns:a16="http://schemas.microsoft.com/office/drawing/2014/main" id="{75F8313B-B741-8842-A0FB-890D2A6405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77" r="27845" b="17592"/>
          <a:stretch/>
        </p:blipFill>
        <p:spPr bwMode="auto">
          <a:xfrm rot="16200000">
            <a:off x="10130280" y="4269123"/>
            <a:ext cx="1184223" cy="205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92210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artel De Fondo Halloween Calabaza, Halloween, La Calabaza, La Noche Imagen  de fondo para descarga gratuita">
            <a:hlinkClick r:id="" action="ppaction://noaction">
              <a:snd r:embed="rId3" name="error-incorrecta-incorrecta-respuesta-.mp3"/>
            </a:hlinkClick>
            <a:extLst>
              <a:ext uri="{FF2B5EF4-FFF2-40B4-BE49-F238E27FC236}">
                <a16:creationId xmlns:a16="http://schemas.microsoft.com/office/drawing/2014/main" id="{8793BD90-1BA6-AD45-AEA9-28A150C8CA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omias">
            <a:hlinkClick r:id="" action="ppaction://noaction">
              <a:snd r:embed="rId3" name="error-incorrecta-incorrecta-respuesta-.mp3"/>
            </a:hlinkClick>
            <a:extLst>
              <a:ext uri="{FF2B5EF4-FFF2-40B4-BE49-F238E27FC236}">
                <a16:creationId xmlns:a16="http://schemas.microsoft.com/office/drawing/2014/main" id="{AED901EB-7A94-114A-91FA-21E217F38E18}"/>
              </a:ext>
            </a:extLst>
          </p:cNvPr>
          <p:cNvSpPr txBox="1"/>
          <p:nvPr/>
        </p:nvSpPr>
        <p:spPr>
          <a:xfrm>
            <a:off x="2971809" y="2256148"/>
            <a:ext cx="1998813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3600" dirty="0"/>
              <a:t>Momias </a:t>
            </a:r>
          </a:p>
        </p:txBody>
      </p:sp>
      <p:sp>
        <p:nvSpPr>
          <p:cNvPr id="4" name="muerte">
            <a:hlinkClick r:id="" action="ppaction://noaction">
              <a:snd r:embed="rId5" name="applause.wav"/>
            </a:hlinkClick>
            <a:extLst>
              <a:ext uri="{FF2B5EF4-FFF2-40B4-BE49-F238E27FC236}">
                <a16:creationId xmlns:a16="http://schemas.microsoft.com/office/drawing/2014/main" id="{355FA76E-6B23-7843-9CE0-98C326A98562}"/>
              </a:ext>
            </a:extLst>
          </p:cNvPr>
          <p:cNvSpPr txBox="1"/>
          <p:nvPr/>
        </p:nvSpPr>
        <p:spPr>
          <a:xfrm>
            <a:off x="1843784" y="3421634"/>
            <a:ext cx="1998813" cy="646331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3600" dirty="0"/>
              <a:t>Tumba  </a:t>
            </a:r>
          </a:p>
        </p:txBody>
      </p:sp>
      <p:sp>
        <p:nvSpPr>
          <p:cNvPr id="5" name="fantasma">
            <a:hlinkClick r:id="" action="ppaction://noaction">
              <a:snd r:embed="rId3" name="error-incorrecta-incorrecta-respuesta-.mp3"/>
            </a:hlinkClick>
            <a:extLst>
              <a:ext uri="{FF2B5EF4-FFF2-40B4-BE49-F238E27FC236}">
                <a16:creationId xmlns:a16="http://schemas.microsoft.com/office/drawing/2014/main" id="{E3A5BB57-9476-0A45-BE55-545B84620C6B}"/>
              </a:ext>
            </a:extLst>
          </p:cNvPr>
          <p:cNvSpPr txBox="1"/>
          <p:nvPr/>
        </p:nvSpPr>
        <p:spPr>
          <a:xfrm>
            <a:off x="4594491" y="3383674"/>
            <a:ext cx="1998813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3600" dirty="0"/>
              <a:t>Fantasma </a:t>
            </a:r>
          </a:p>
        </p:txBody>
      </p:sp>
      <p:sp>
        <p:nvSpPr>
          <p:cNvPr id="6" name="esqueleto">
            <a:hlinkClick r:id="" action="ppaction://noaction">
              <a:snd r:embed="rId3" name="error-incorrecta-incorrecta-respuesta-.mp3"/>
            </a:hlinkClick>
            <a:extLst>
              <a:ext uri="{FF2B5EF4-FFF2-40B4-BE49-F238E27FC236}">
                <a16:creationId xmlns:a16="http://schemas.microsoft.com/office/drawing/2014/main" id="{A0F6BA57-2D3E-3748-B77B-B9AEC0DB7F32}"/>
              </a:ext>
            </a:extLst>
          </p:cNvPr>
          <p:cNvSpPr txBox="1"/>
          <p:nvPr/>
        </p:nvSpPr>
        <p:spPr>
          <a:xfrm>
            <a:off x="5717852" y="4467388"/>
            <a:ext cx="2253172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3600" dirty="0"/>
              <a:t>Esqueleto </a:t>
            </a:r>
          </a:p>
        </p:txBody>
      </p:sp>
      <p:sp>
        <p:nvSpPr>
          <p:cNvPr id="7" name="calavera">
            <a:hlinkClick r:id="" action="ppaction://noaction">
              <a:snd r:embed="rId3" name="error-incorrecta-incorrecta-respuesta-.mp3"/>
            </a:hlinkClick>
            <a:extLst>
              <a:ext uri="{FF2B5EF4-FFF2-40B4-BE49-F238E27FC236}">
                <a16:creationId xmlns:a16="http://schemas.microsoft.com/office/drawing/2014/main" id="{203DACCD-C9E3-4A48-AE97-724825BBA9D3}"/>
              </a:ext>
            </a:extLst>
          </p:cNvPr>
          <p:cNvSpPr txBox="1"/>
          <p:nvPr/>
        </p:nvSpPr>
        <p:spPr>
          <a:xfrm>
            <a:off x="5096593" y="1405085"/>
            <a:ext cx="1998814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3600" dirty="0"/>
              <a:t>Patio  </a:t>
            </a:r>
          </a:p>
        </p:txBody>
      </p:sp>
      <p:sp>
        <p:nvSpPr>
          <p:cNvPr id="9" name="ceementerio">
            <a:hlinkClick r:id="" action="ppaction://noaction">
              <a:snd r:embed="rId3" name="error-incorrecta-incorrecta-respuesta-.mp3"/>
            </a:hlinkClick>
            <a:extLst>
              <a:ext uri="{FF2B5EF4-FFF2-40B4-BE49-F238E27FC236}">
                <a16:creationId xmlns:a16="http://schemas.microsoft.com/office/drawing/2014/main" id="{310BF188-5B2C-1B49-9AC2-E690198982D3}"/>
              </a:ext>
            </a:extLst>
          </p:cNvPr>
          <p:cNvSpPr txBox="1"/>
          <p:nvPr/>
        </p:nvSpPr>
        <p:spPr>
          <a:xfrm>
            <a:off x="5240526" y="2270108"/>
            <a:ext cx="2375946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3600" dirty="0"/>
              <a:t>cementerio</a:t>
            </a:r>
          </a:p>
        </p:txBody>
      </p:sp>
      <p:sp>
        <p:nvSpPr>
          <p:cNvPr id="10" name="calabaza">
            <a:hlinkClick r:id="" action="ppaction://noaction">
              <a:snd r:embed="rId3" name="error-incorrecta-incorrecta-respuesta-.mp3"/>
            </a:hlinkClick>
            <a:extLst>
              <a:ext uri="{FF2B5EF4-FFF2-40B4-BE49-F238E27FC236}">
                <a16:creationId xmlns:a16="http://schemas.microsoft.com/office/drawing/2014/main" id="{27E1120E-5EC8-5A49-BC38-BF4126975ADF}"/>
              </a:ext>
            </a:extLst>
          </p:cNvPr>
          <p:cNvSpPr txBox="1"/>
          <p:nvPr/>
        </p:nvSpPr>
        <p:spPr>
          <a:xfrm>
            <a:off x="7971024" y="2256148"/>
            <a:ext cx="1998818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3600" dirty="0"/>
              <a:t>Calabaza </a:t>
            </a:r>
          </a:p>
        </p:txBody>
      </p:sp>
      <p:sp>
        <p:nvSpPr>
          <p:cNvPr id="11" name="ajo">
            <a:hlinkClick r:id="" action="ppaction://noaction">
              <a:snd r:embed="rId3" name="error-incorrecta-incorrecta-respuesta-.mp3"/>
            </a:hlinkClick>
            <a:extLst>
              <a:ext uri="{FF2B5EF4-FFF2-40B4-BE49-F238E27FC236}">
                <a16:creationId xmlns:a16="http://schemas.microsoft.com/office/drawing/2014/main" id="{AA6E278A-3322-B24E-9CE0-DD687099BDDF}"/>
              </a:ext>
            </a:extLst>
          </p:cNvPr>
          <p:cNvSpPr txBox="1"/>
          <p:nvPr/>
        </p:nvSpPr>
        <p:spPr>
          <a:xfrm>
            <a:off x="7127833" y="3347616"/>
            <a:ext cx="1998817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3600" dirty="0"/>
              <a:t>Rio   </a:t>
            </a:r>
          </a:p>
        </p:txBody>
      </p:sp>
      <p:sp>
        <p:nvSpPr>
          <p:cNvPr id="12" name="payaso">
            <a:hlinkClick r:id="" action="ppaction://noaction">
              <a:snd r:embed="rId3" name="error-incorrecta-incorrecta-respuesta-.mp3"/>
            </a:hlinkClick>
            <a:extLst>
              <a:ext uri="{FF2B5EF4-FFF2-40B4-BE49-F238E27FC236}">
                <a16:creationId xmlns:a16="http://schemas.microsoft.com/office/drawing/2014/main" id="{8861ACC1-62CD-2C4B-BA7E-F9E9DA6D06E7}"/>
              </a:ext>
            </a:extLst>
          </p:cNvPr>
          <p:cNvSpPr txBox="1"/>
          <p:nvPr/>
        </p:nvSpPr>
        <p:spPr>
          <a:xfrm>
            <a:off x="647717" y="4466514"/>
            <a:ext cx="2586310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3600" dirty="0"/>
              <a:t>Subterráneo   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7A45800E-9ADD-7F45-AEEC-245BF1FE7339}"/>
              </a:ext>
            </a:extLst>
          </p:cNvPr>
          <p:cNvSpPr/>
          <p:nvPr/>
        </p:nvSpPr>
        <p:spPr>
          <a:xfrm>
            <a:off x="2436869" y="286079"/>
            <a:ext cx="88115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3600" b="1" dirty="0">
                <a:solidFill>
                  <a:schemeClr val="bg1"/>
                </a:solidFill>
              </a:rPr>
              <a:t>5)</a:t>
            </a:r>
            <a:r>
              <a:rPr lang="es-CL" sz="3600" dirty="0"/>
              <a:t> </a:t>
            </a:r>
            <a:r>
              <a:rPr lang="es-CL" sz="3600" b="1" dirty="0">
                <a:solidFill>
                  <a:schemeClr val="bg1"/>
                </a:solidFill>
              </a:rPr>
              <a:t>Lugar en el que está enterrado un cadáver</a:t>
            </a:r>
          </a:p>
        </p:txBody>
      </p:sp>
      <p:sp>
        <p:nvSpPr>
          <p:cNvPr id="18" name="bruj-a">
            <a:hlinkClick r:id="" action="ppaction://noaction">
              <a:snd r:embed="rId3" name="error-incorrecta-incorrecta-respuesta-.mp3"/>
            </a:hlinkClick>
            <a:extLst>
              <a:ext uri="{FF2B5EF4-FFF2-40B4-BE49-F238E27FC236}">
                <a16:creationId xmlns:a16="http://schemas.microsoft.com/office/drawing/2014/main" id="{80376EA2-151E-B64F-91C7-BCDEF0EC0CD2}"/>
              </a:ext>
            </a:extLst>
          </p:cNvPr>
          <p:cNvSpPr txBox="1"/>
          <p:nvPr/>
        </p:nvSpPr>
        <p:spPr>
          <a:xfrm>
            <a:off x="9722371" y="3347615"/>
            <a:ext cx="1998816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3600" dirty="0"/>
              <a:t>Brujas</a:t>
            </a:r>
          </a:p>
        </p:txBody>
      </p:sp>
      <p:sp>
        <p:nvSpPr>
          <p:cNvPr id="17" name="hechizo 2">
            <a:hlinkClick r:id="" action="ppaction://noaction">
              <a:snd r:embed="rId3" name="error-incorrecta-incorrecta-respuesta-.mp3"/>
            </a:hlinkClick>
            <a:extLst>
              <a:ext uri="{FF2B5EF4-FFF2-40B4-BE49-F238E27FC236}">
                <a16:creationId xmlns:a16="http://schemas.microsoft.com/office/drawing/2014/main" id="{35788A47-5E3E-DF49-9D60-18E576BC0334}"/>
              </a:ext>
            </a:extLst>
          </p:cNvPr>
          <p:cNvSpPr txBox="1"/>
          <p:nvPr/>
        </p:nvSpPr>
        <p:spPr>
          <a:xfrm>
            <a:off x="3476533" y="4420347"/>
            <a:ext cx="1998813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3600" dirty="0"/>
              <a:t>Hechizo  </a:t>
            </a:r>
          </a:p>
        </p:txBody>
      </p:sp>
      <p:sp>
        <p:nvSpPr>
          <p:cNvPr id="19" name="araña 2">
            <a:hlinkClick r:id="" action="ppaction://noaction">
              <a:snd r:embed="rId3" name="error-incorrecta-incorrecta-respuesta-.mp3"/>
            </a:hlinkClick>
            <a:extLst>
              <a:ext uri="{FF2B5EF4-FFF2-40B4-BE49-F238E27FC236}">
                <a16:creationId xmlns:a16="http://schemas.microsoft.com/office/drawing/2014/main" id="{AB43AE78-285A-DB45-813B-AB42D84720D7}"/>
              </a:ext>
            </a:extLst>
          </p:cNvPr>
          <p:cNvSpPr txBox="1"/>
          <p:nvPr/>
        </p:nvSpPr>
        <p:spPr>
          <a:xfrm>
            <a:off x="8437777" y="4420351"/>
            <a:ext cx="1998817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3600" dirty="0"/>
              <a:t>Araña  </a:t>
            </a:r>
          </a:p>
        </p:txBody>
      </p:sp>
      <p:sp>
        <p:nvSpPr>
          <p:cNvPr id="20" name="tumba 2">
            <a:hlinkClick r:id="" action="ppaction://noaction">
              <a:snd r:embed="rId5" name="applause.wav"/>
            </a:hlinkClick>
            <a:extLst>
              <a:ext uri="{FF2B5EF4-FFF2-40B4-BE49-F238E27FC236}">
                <a16:creationId xmlns:a16="http://schemas.microsoft.com/office/drawing/2014/main" id="{5FF51588-E686-3D49-BFC5-69958DDB19C4}"/>
              </a:ext>
            </a:extLst>
          </p:cNvPr>
          <p:cNvSpPr txBox="1"/>
          <p:nvPr/>
        </p:nvSpPr>
        <p:spPr>
          <a:xfrm>
            <a:off x="1843784" y="3407834"/>
            <a:ext cx="1998813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3600" dirty="0"/>
              <a:t>Tumba  </a:t>
            </a:r>
          </a:p>
        </p:txBody>
      </p:sp>
      <p:pic>
        <p:nvPicPr>
          <p:cNvPr id="21" name="Picture 4" descr="40+ Más Popular Flecha Gif - Animalart House">
            <a:hlinkClick r:id="" action="ppaction://hlinkshowjump?jump=nextslide">
              <a:snd r:embed="rId6" name="click.wav"/>
            </a:hlinkClick>
            <a:extLst>
              <a:ext uri="{FF2B5EF4-FFF2-40B4-BE49-F238E27FC236}">
                <a16:creationId xmlns:a16="http://schemas.microsoft.com/office/drawing/2014/main" id="{8BF91A76-4B06-984E-B281-179A2ACD71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77" r="27845" b="17592"/>
          <a:stretch/>
        </p:blipFill>
        <p:spPr bwMode="auto">
          <a:xfrm rot="16200000">
            <a:off x="9862737" y="4287782"/>
            <a:ext cx="1184223" cy="2742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77512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artel De Fondo Halloween Calabaza, Halloween, La Calabaza, La Noche Imagen  de fondo para descarga gratuita">
            <a:hlinkClick r:id="" action="ppaction://noaction">
              <a:snd r:embed="rId3" name="error-incorrecta-incorrecta-respuesta-.mp3"/>
            </a:hlinkClick>
            <a:extLst>
              <a:ext uri="{FF2B5EF4-FFF2-40B4-BE49-F238E27FC236}">
                <a16:creationId xmlns:a16="http://schemas.microsoft.com/office/drawing/2014/main" id="{8793BD90-1BA6-AD45-AEA9-28A150C8CA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omias">
            <a:hlinkClick r:id="" action="ppaction://noaction">
              <a:snd r:embed="rId3" name="error-incorrecta-incorrecta-respuesta-.mp3"/>
            </a:hlinkClick>
            <a:extLst>
              <a:ext uri="{FF2B5EF4-FFF2-40B4-BE49-F238E27FC236}">
                <a16:creationId xmlns:a16="http://schemas.microsoft.com/office/drawing/2014/main" id="{AED901EB-7A94-114A-91FA-21E217F38E18}"/>
              </a:ext>
            </a:extLst>
          </p:cNvPr>
          <p:cNvSpPr txBox="1"/>
          <p:nvPr/>
        </p:nvSpPr>
        <p:spPr>
          <a:xfrm>
            <a:off x="2971809" y="2256148"/>
            <a:ext cx="2136321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3600" dirty="0"/>
              <a:t>Momias </a:t>
            </a:r>
          </a:p>
        </p:txBody>
      </p:sp>
      <p:sp>
        <p:nvSpPr>
          <p:cNvPr id="5" name="fantasma">
            <a:hlinkClick r:id="" action="ppaction://noaction">
              <a:snd r:embed="rId3" name="error-incorrecta-incorrecta-respuesta-.mp3"/>
            </a:hlinkClick>
            <a:extLst>
              <a:ext uri="{FF2B5EF4-FFF2-40B4-BE49-F238E27FC236}">
                <a16:creationId xmlns:a16="http://schemas.microsoft.com/office/drawing/2014/main" id="{E3A5BB57-9476-0A45-BE55-545B84620C6B}"/>
              </a:ext>
            </a:extLst>
          </p:cNvPr>
          <p:cNvSpPr txBox="1"/>
          <p:nvPr/>
        </p:nvSpPr>
        <p:spPr>
          <a:xfrm>
            <a:off x="4594491" y="3383674"/>
            <a:ext cx="2136321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3600" dirty="0"/>
              <a:t>Magia </a:t>
            </a:r>
          </a:p>
        </p:txBody>
      </p:sp>
      <p:sp>
        <p:nvSpPr>
          <p:cNvPr id="6" name="esqueleto">
            <a:hlinkClick r:id="" action="ppaction://noaction">
              <a:snd r:embed="rId3" name="error-incorrecta-incorrecta-respuesta-.mp3"/>
            </a:hlinkClick>
            <a:extLst>
              <a:ext uri="{FF2B5EF4-FFF2-40B4-BE49-F238E27FC236}">
                <a16:creationId xmlns:a16="http://schemas.microsoft.com/office/drawing/2014/main" id="{A0F6BA57-2D3E-3748-B77B-B9AEC0DB7F32}"/>
              </a:ext>
            </a:extLst>
          </p:cNvPr>
          <p:cNvSpPr txBox="1"/>
          <p:nvPr/>
        </p:nvSpPr>
        <p:spPr>
          <a:xfrm>
            <a:off x="5717852" y="4467388"/>
            <a:ext cx="2136322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3600" dirty="0"/>
              <a:t>Esqueleto </a:t>
            </a:r>
          </a:p>
        </p:txBody>
      </p:sp>
      <p:sp>
        <p:nvSpPr>
          <p:cNvPr id="7" name="calavera">
            <a:hlinkClick r:id="" action="ppaction://noaction">
              <a:snd r:embed="rId3" name="error-incorrecta-incorrecta-respuesta-.mp3"/>
            </a:hlinkClick>
            <a:extLst>
              <a:ext uri="{FF2B5EF4-FFF2-40B4-BE49-F238E27FC236}">
                <a16:creationId xmlns:a16="http://schemas.microsoft.com/office/drawing/2014/main" id="{203DACCD-C9E3-4A48-AE97-724825BBA9D3}"/>
              </a:ext>
            </a:extLst>
          </p:cNvPr>
          <p:cNvSpPr txBox="1"/>
          <p:nvPr/>
        </p:nvSpPr>
        <p:spPr>
          <a:xfrm>
            <a:off x="4230967" y="1391125"/>
            <a:ext cx="2136322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3600" dirty="0"/>
              <a:t>Jugo  </a:t>
            </a:r>
          </a:p>
        </p:txBody>
      </p:sp>
      <p:sp>
        <p:nvSpPr>
          <p:cNvPr id="9" name="ceementerio">
            <a:hlinkClick r:id="" action="ppaction://noaction">
              <a:snd r:embed="rId3" name="error-incorrecta-incorrecta-respuesta-.mp3"/>
            </a:hlinkClick>
            <a:extLst>
              <a:ext uri="{FF2B5EF4-FFF2-40B4-BE49-F238E27FC236}">
                <a16:creationId xmlns:a16="http://schemas.microsoft.com/office/drawing/2014/main" id="{310BF188-5B2C-1B49-9AC2-E690198982D3}"/>
              </a:ext>
            </a:extLst>
          </p:cNvPr>
          <p:cNvSpPr txBox="1"/>
          <p:nvPr/>
        </p:nvSpPr>
        <p:spPr>
          <a:xfrm>
            <a:off x="5299128" y="2256148"/>
            <a:ext cx="2432276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3600" dirty="0"/>
              <a:t>cementerio</a:t>
            </a:r>
          </a:p>
        </p:txBody>
      </p:sp>
      <p:sp>
        <p:nvSpPr>
          <p:cNvPr id="10" name="pocion">
            <a:extLst>
              <a:ext uri="{FF2B5EF4-FFF2-40B4-BE49-F238E27FC236}">
                <a16:creationId xmlns:a16="http://schemas.microsoft.com/office/drawing/2014/main" id="{27E1120E-5EC8-5A49-BC38-BF4126975ADF}"/>
              </a:ext>
            </a:extLst>
          </p:cNvPr>
          <p:cNvSpPr txBox="1"/>
          <p:nvPr/>
        </p:nvSpPr>
        <p:spPr>
          <a:xfrm>
            <a:off x="7971023" y="2256148"/>
            <a:ext cx="2136327" cy="646331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3600" dirty="0"/>
              <a:t>Poción  </a:t>
            </a:r>
          </a:p>
        </p:txBody>
      </p:sp>
      <p:sp>
        <p:nvSpPr>
          <p:cNvPr id="11" name="ajo">
            <a:hlinkClick r:id="" action="ppaction://noaction">
              <a:snd r:embed="rId3" name="error-incorrecta-incorrecta-respuesta-.mp3"/>
            </a:hlinkClick>
            <a:extLst>
              <a:ext uri="{FF2B5EF4-FFF2-40B4-BE49-F238E27FC236}">
                <a16:creationId xmlns:a16="http://schemas.microsoft.com/office/drawing/2014/main" id="{AA6E278A-3322-B24E-9CE0-DD687099BDDF}"/>
              </a:ext>
            </a:extLst>
          </p:cNvPr>
          <p:cNvSpPr txBox="1"/>
          <p:nvPr/>
        </p:nvSpPr>
        <p:spPr>
          <a:xfrm>
            <a:off x="7127833" y="3347616"/>
            <a:ext cx="2136325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3600" dirty="0"/>
              <a:t>Ajo  </a:t>
            </a:r>
          </a:p>
        </p:txBody>
      </p:sp>
      <p:sp>
        <p:nvSpPr>
          <p:cNvPr id="12" name="payaso">
            <a:hlinkClick r:id="" action="ppaction://noaction">
              <a:snd r:embed="rId3" name="error-incorrecta-incorrecta-respuesta-.mp3"/>
            </a:hlinkClick>
            <a:extLst>
              <a:ext uri="{FF2B5EF4-FFF2-40B4-BE49-F238E27FC236}">
                <a16:creationId xmlns:a16="http://schemas.microsoft.com/office/drawing/2014/main" id="{8861ACC1-62CD-2C4B-BA7E-F9E9DA6D06E7}"/>
              </a:ext>
            </a:extLst>
          </p:cNvPr>
          <p:cNvSpPr txBox="1"/>
          <p:nvPr/>
        </p:nvSpPr>
        <p:spPr>
          <a:xfrm>
            <a:off x="647717" y="4466514"/>
            <a:ext cx="2136321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3600" dirty="0"/>
              <a:t>Payaso  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7A45800E-9ADD-7F45-AEEC-245BF1FE7339}"/>
              </a:ext>
            </a:extLst>
          </p:cNvPr>
          <p:cNvSpPr/>
          <p:nvPr/>
        </p:nvSpPr>
        <p:spPr>
          <a:xfrm>
            <a:off x="1919711" y="208918"/>
            <a:ext cx="129441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3600" b="1" dirty="0">
                <a:solidFill>
                  <a:schemeClr val="bg1"/>
                </a:solidFill>
              </a:rPr>
              <a:t>6) Líquido encantado que cura los hechizos</a:t>
            </a:r>
          </a:p>
        </p:txBody>
      </p:sp>
      <p:sp>
        <p:nvSpPr>
          <p:cNvPr id="18" name="bruj-a">
            <a:hlinkClick r:id="" action="ppaction://noaction">
              <a:snd r:embed="rId3" name="error-incorrecta-incorrecta-respuesta-.mp3"/>
            </a:hlinkClick>
            <a:extLst>
              <a:ext uri="{FF2B5EF4-FFF2-40B4-BE49-F238E27FC236}">
                <a16:creationId xmlns:a16="http://schemas.microsoft.com/office/drawing/2014/main" id="{80376EA2-151E-B64F-91C7-BCDEF0EC0CD2}"/>
              </a:ext>
            </a:extLst>
          </p:cNvPr>
          <p:cNvSpPr txBox="1"/>
          <p:nvPr/>
        </p:nvSpPr>
        <p:spPr>
          <a:xfrm>
            <a:off x="9722371" y="3347615"/>
            <a:ext cx="2136324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3600" dirty="0"/>
              <a:t>Brujas</a:t>
            </a:r>
          </a:p>
        </p:txBody>
      </p:sp>
      <p:sp>
        <p:nvSpPr>
          <p:cNvPr id="17" name="hechizo 2">
            <a:hlinkClick r:id="" action="ppaction://noaction">
              <a:snd r:embed="rId3" name="error-incorrecta-incorrecta-respuesta-.mp3"/>
            </a:hlinkClick>
            <a:extLst>
              <a:ext uri="{FF2B5EF4-FFF2-40B4-BE49-F238E27FC236}">
                <a16:creationId xmlns:a16="http://schemas.microsoft.com/office/drawing/2014/main" id="{35788A47-5E3E-DF49-9D60-18E576BC0334}"/>
              </a:ext>
            </a:extLst>
          </p:cNvPr>
          <p:cNvSpPr txBox="1"/>
          <p:nvPr/>
        </p:nvSpPr>
        <p:spPr>
          <a:xfrm>
            <a:off x="2936719" y="4465057"/>
            <a:ext cx="2136321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3600" dirty="0"/>
              <a:t>Hechizo  </a:t>
            </a:r>
          </a:p>
        </p:txBody>
      </p:sp>
      <p:sp>
        <p:nvSpPr>
          <p:cNvPr id="19" name="araña 2">
            <a:hlinkClick r:id="" action="ppaction://noaction">
              <a:snd r:embed="rId3" name="error-incorrecta-incorrecta-respuesta-.mp3"/>
            </a:hlinkClick>
            <a:extLst>
              <a:ext uri="{FF2B5EF4-FFF2-40B4-BE49-F238E27FC236}">
                <a16:creationId xmlns:a16="http://schemas.microsoft.com/office/drawing/2014/main" id="{AB43AE78-285A-DB45-813B-AB42D84720D7}"/>
              </a:ext>
            </a:extLst>
          </p:cNvPr>
          <p:cNvSpPr txBox="1"/>
          <p:nvPr/>
        </p:nvSpPr>
        <p:spPr>
          <a:xfrm>
            <a:off x="8437777" y="4420351"/>
            <a:ext cx="2136325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3600" dirty="0"/>
              <a:t>barita  </a:t>
            </a:r>
          </a:p>
        </p:txBody>
      </p:sp>
      <p:sp>
        <p:nvSpPr>
          <p:cNvPr id="20" name="tumba 2">
            <a:hlinkClick r:id="" action="ppaction://noaction">
              <a:snd r:embed="rId3" name="error-incorrecta-incorrecta-respuesta-.mp3"/>
            </a:hlinkClick>
            <a:extLst>
              <a:ext uri="{FF2B5EF4-FFF2-40B4-BE49-F238E27FC236}">
                <a16:creationId xmlns:a16="http://schemas.microsoft.com/office/drawing/2014/main" id="{5FF51588-E686-3D49-BFC5-69958DDB19C4}"/>
              </a:ext>
            </a:extLst>
          </p:cNvPr>
          <p:cNvSpPr txBox="1"/>
          <p:nvPr/>
        </p:nvSpPr>
        <p:spPr>
          <a:xfrm>
            <a:off x="1681381" y="3359875"/>
            <a:ext cx="2136321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3600" dirty="0"/>
              <a:t>Tumba  </a:t>
            </a:r>
          </a:p>
        </p:txBody>
      </p:sp>
      <p:sp>
        <p:nvSpPr>
          <p:cNvPr id="21" name="pocion">
            <a:hlinkClick r:id="" action="ppaction://noaction">
              <a:snd r:embed="rId5" name="applause.wav"/>
            </a:hlinkClick>
            <a:extLst>
              <a:ext uri="{FF2B5EF4-FFF2-40B4-BE49-F238E27FC236}">
                <a16:creationId xmlns:a16="http://schemas.microsoft.com/office/drawing/2014/main" id="{43ED30BB-8B9F-E944-94D6-A79105030F31}"/>
              </a:ext>
            </a:extLst>
          </p:cNvPr>
          <p:cNvSpPr txBox="1"/>
          <p:nvPr/>
        </p:nvSpPr>
        <p:spPr>
          <a:xfrm>
            <a:off x="7971023" y="2265515"/>
            <a:ext cx="2136327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3600" dirty="0"/>
              <a:t>Poción  </a:t>
            </a:r>
          </a:p>
        </p:txBody>
      </p:sp>
      <p:pic>
        <p:nvPicPr>
          <p:cNvPr id="22" name="Picture 4" descr="40+ Más Popular Flecha Gif - Animalart House">
            <a:hlinkClick r:id="" action="ppaction://hlinkshowjump?jump=nextslide">
              <a:snd r:embed="rId6" name="click.wav"/>
            </a:hlinkClick>
            <a:extLst>
              <a:ext uri="{FF2B5EF4-FFF2-40B4-BE49-F238E27FC236}">
                <a16:creationId xmlns:a16="http://schemas.microsoft.com/office/drawing/2014/main" id="{AA3788EA-BD4C-914C-990F-76B6D44B59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77" r="27845" b="17592"/>
          <a:stretch/>
        </p:blipFill>
        <p:spPr bwMode="auto">
          <a:xfrm rot="16200000">
            <a:off x="9626255" y="4213134"/>
            <a:ext cx="1184223" cy="2930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30502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1941</TotalTime>
  <Words>1119</Words>
  <Application>Microsoft Macintosh PowerPoint</Application>
  <PresentationFormat>Panorámica</PresentationFormat>
  <Paragraphs>703</Paragraphs>
  <Slides>30</Slides>
  <Notes>16</Notes>
  <HiddenSlides>0</HiddenSlides>
  <MMClips>2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34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Microsoft Office User</cp:lastModifiedBy>
  <cp:revision>6</cp:revision>
  <dcterms:created xsi:type="dcterms:W3CDTF">2021-10-15T01:11:38Z</dcterms:created>
  <dcterms:modified xsi:type="dcterms:W3CDTF">2021-10-17T14:41:14Z</dcterms:modified>
</cp:coreProperties>
</file>