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3" r:id="rId3"/>
    <p:sldId id="258" r:id="rId4"/>
    <p:sldId id="272" r:id="rId5"/>
    <p:sldId id="271"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7" autoAdjust="0"/>
    <p:restoredTop sz="94660"/>
  </p:normalViewPr>
  <p:slideViewPr>
    <p:cSldViewPr snapToGrid="0">
      <p:cViewPr varScale="1">
        <p:scale>
          <a:sx n="72" d="100"/>
          <a:sy n="72"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a Quintana Orozco" userId="1c81aed0cd0a0060" providerId="LiveId" clId="{B0628FEC-FA15-41C5-9589-2DC26166AA54}"/>
    <pc:docChg chg="modSld">
      <pc:chgData name="Diana Quintana Orozco" userId="1c81aed0cd0a0060" providerId="LiveId" clId="{B0628FEC-FA15-41C5-9589-2DC26166AA54}" dt="2022-01-28T00:19:54.966" v="0" actId="1076"/>
      <pc:docMkLst>
        <pc:docMk/>
      </pc:docMkLst>
      <pc:sldChg chg="modSp mod">
        <pc:chgData name="Diana Quintana Orozco" userId="1c81aed0cd0a0060" providerId="LiveId" clId="{B0628FEC-FA15-41C5-9589-2DC26166AA54}" dt="2022-01-28T00:19:54.966" v="0" actId="1076"/>
        <pc:sldMkLst>
          <pc:docMk/>
          <pc:sldMk cId="569690509" sldId="265"/>
        </pc:sldMkLst>
        <pc:spChg chg="mod">
          <ac:chgData name="Diana Quintana Orozco" userId="1c81aed0cd0a0060" providerId="LiveId" clId="{B0628FEC-FA15-41C5-9589-2DC26166AA54}" dt="2022-01-28T00:19:54.966" v="0" actId="1076"/>
          <ac:spMkLst>
            <pc:docMk/>
            <pc:sldMk cId="569690509" sldId="265"/>
            <ac:spMk id="3" creationId="{73AA18F7-5C65-4ECE-B0EC-DC6E8C5757B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3D9D5E-2007-4F3B-A38A-B8EC725695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1770198-02B7-43D9-B882-209728E4EB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219B3248-B9BF-464B-A341-C11D55E05AE0}"/>
              </a:ext>
            </a:extLst>
          </p:cNvPr>
          <p:cNvSpPr>
            <a:spLocks noGrp="1"/>
          </p:cNvSpPr>
          <p:nvPr>
            <p:ph type="dt" sz="half" idx="10"/>
          </p:nvPr>
        </p:nvSpPr>
        <p:spPr/>
        <p:txBody>
          <a:bodyPr/>
          <a:lstStyle/>
          <a:p>
            <a:fld id="{4CA87E83-CC72-4F2C-83E5-56E4F8AE5B07}" type="datetimeFigureOut">
              <a:rPr lang="es-MX" smtClean="0"/>
              <a:t>27/01/2022</a:t>
            </a:fld>
            <a:endParaRPr lang="es-MX"/>
          </a:p>
        </p:txBody>
      </p:sp>
      <p:sp>
        <p:nvSpPr>
          <p:cNvPr id="5" name="Marcador de pie de página 4">
            <a:extLst>
              <a:ext uri="{FF2B5EF4-FFF2-40B4-BE49-F238E27FC236}">
                <a16:creationId xmlns:a16="http://schemas.microsoft.com/office/drawing/2014/main" id="{0EB2BF47-4FD6-4E31-BDA3-A5C5A3AF17D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B41422D-1665-4372-A459-0EEF58EE0738}"/>
              </a:ext>
            </a:extLst>
          </p:cNvPr>
          <p:cNvSpPr>
            <a:spLocks noGrp="1"/>
          </p:cNvSpPr>
          <p:nvPr>
            <p:ph type="sldNum" sz="quarter" idx="12"/>
          </p:nvPr>
        </p:nvSpPr>
        <p:spPr/>
        <p:txBody>
          <a:bodyPr/>
          <a:lstStyle/>
          <a:p>
            <a:fld id="{52669F7D-EF88-45D3-BC70-C1381BE72220}" type="slidenum">
              <a:rPr lang="es-MX" smtClean="0"/>
              <a:t>‹Nº›</a:t>
            </a:fld>
            <a:endParaRPr lang="es-MX"/>
          </a:p>
        </p:txBody>
      </p:sp>
    </p:spTree>
    <p:extLst>
      <p:ext uri="{BB962C8B-B14F-4D97-AF65-F5344CB8AC3E}">
        <p14:creationId xmlns:p14="http://schemas.microsoft.com/office/powerpoint/2010/main" val="1039905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9DCC6B-ADBB-41D8-8C8A-380FB545941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2A39F62-ECFB-4925-98C6-8AFDBAAF40C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7C98E34-B7E1-4882-8E40-810148431069}"/>
              </a:ext>
            </a:extLst>
          </p:cNvPr>
          <p:cNvSpPr>
            <a:spLocks noGrp="1"/>
          </p:cNvSpPr>
          <p:nvPr>
            <p:ph type="dt" sz="half" idx="10"/>
          </p:nvPr>
        </p:nvSpPr>
        <p:spPr/>
        <p:txBody>
          <a:bodyPr/>
          <a:lstStyle/>
          <a:p>
            <a:fld id="{4CA87E83-CC72-4F2C-83E5-56E4F8AE5B07}" type="datetimeFigureOut">
              <a:rPr lang="es-MX" smtClean="0"/>
              <a:t>27/01/2022</a:t>
            </a:fld>
            <a:endParaRPr lang="es-MX"/>
          </a:p>
        </p:txBody>
      </p:sp>
      <p:sp>
        <p:nvSpPr>
          <p:cNvPr id="5" name="Marcador de pie de página 4">
            <a:extLst>
              <a:ext uri="{FF2B5EF4-FFF2-40B4-BE49-F238E27FC236}">
                <a16:creationId xmlns:a16="http://schemas.microsoft.com/office/drawing/2014/main" id="{33AE09C6-FC17-4440-AC7E-E8F2D1E2DAB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78FA306-B888-4A6B-BC1E-C256E0DB46B3}"/>
              </a:ext>
            </a:extLst>
          </p:cNvPr>
          <p:cNvSpPr>
            <a:spLocks noGrp="1"/>
          </p:cNvSpPr>
          <p:nvPr>
            <p:ph type="sldNum" sz="quarter" idx="12"/>
          </p:nvPr>
        </p:nvSpPr>
        <p:spPr/>
        <p:txBody>
          <a:bodyPr/>
          <a:lstStyle/>
          <a:p>
            <a:fld id="{52669F7D-EF88-45D3-BC70-C1381BE72220}" type="slidenum">
              <a:rPr lang="es-MX" smtClean="0"/>
              <a:t>‹Nº›</a:t>
            </a:fld>
            <a:endParaRPr lang="es-MX"/>
          </a:p>
        </p:txBody>
      </p:sp>
    </p:spTree>
    <p:extLst>
      <p:ext uri="{BB962C8B-B14F-4D97-AF65-F5344CB8AC3E}">
        <p14:creationId xmlns:p14="http://schemas.microsoft.com/office/powerpoint/2010/main" val="3620823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E3E7031-88A0-4C11-A31D-B03F1243611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CB6A7F4-06F4-4BA3-8631-2E05600B1DC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AB7ECE7-B097-4162-B112-E3B0C570A900}"/>
              </a:ext>
            </a:extLst>
          </p:cNvPr>
          <p:cNvSpPr>
            <a:spLocks noGrp="1"/>
          </p:cNvSpPr>
          <p:nvPr>
            <p:ph type="dt" sz="half" idx="10"/>
          </p:nvPr>
        </p:nvSpPr>
        <p:spPr/>
        <p:txBody>
          <a:bodyPr/>
          <a:lstStyle/>
          <a:p>
            <a:fld id="{4CA87E83-CC72-4F2C-83E5-56E4F8AE5B07}" type="datetimeFigureOut">
              <a:rPr lang="es-MX" smtClean="0"/>
              <a:t>27/01/2022</a:t>
            </a:fld>
            <a:endParaRPr lang="es-MX"/>
          </a:p>
        </p:txBody>
      </p:sp>
      <p:sp>
        <p:nvSpPr>
          <p:cNvPr id="5" name="Marcador de pie de página 4">
            <a:extLst>
              <a:ext uri="{FF2B5EF4-FFF2-40B4-BE49-F238E27FC236}">
                <a16:creationId xmlns:a16="http://schemas.microsoft.com/office/drawing/2014/main" id="{63B13364-F56D-4F07-BF14-AA5CE167B24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F79C20F-6A81-47BD-8A37-C5CB726AAF66}"/>
              </a:ext>
            </a:extLst>
          </p:cNvPr>
          <p:cNvSpPr>
            <a:spLocks noGrp="1"/>
          </p:cNvSpPr>
          <p:nvPr>
            <p:ph type="sldNum" sz="quarter" idx="12"/>
          </p:nvPr>
        </p:nvSpPr>
        <p:spPr/>
        <p:txBody>
          <a:bodyPr/>
          <a:lstStyle/>
          <a:p>
            <a:fld id="{52669F7D-EF88-45D3-BC70-C1381BE72220}" type="slidenum">
              <a:rPr lang="es-MX" smtClean="0"/>
              <a:t>‹Nº›</a:t>
            </a:fld>
            <a:endParaRPr lang="es-MX"/>
          </a:p>
        </p:txBody>
      </p:sp>
    </p:spTree>
    <p:extLst>
      <p:ext uri="{BB962C8B-B14F-4D97-AF65-F5344CB8AC3E}">
        <p14:creationId xmlns:p14="http://schemas.microsoft.com/office/powerpoint/2010/main" val="18422839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9C7B18-7E1E-4C6B-A0A6-EBB4C896A8C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4ADE13A-771E-4216-9691-B29DA6EAE73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DA239CE-7BBE-4E66-84D8-39555D7C0BAD}"/>
              </a:ext>
            </a:extLst>
          </p:cNvPr>
          <p:cNvSpPr>
            <a:spLocks noGrp="1"/>
          </p:cNvSpPr>
          <p:nvPr>
            <p:ph type="dt" sz="half" idx="10"/>
          </p:nvPr>
        </p:nvSpPr>
        <p:spPr/>
        <p:txBody>
          <a:bodyPr/>
          <a:lstStyle/>
          <a:p>
            <a:fld id="{4CA87E83-CC72-4F2C-83E5-56E4F8AE5B07}" type="datetimeFigureOut">
              <a:rPr lang="es-MX" smtClean="0"/>
              <a:t>27/01/2022</a:t>
            </a:fld>
            <a:endParaRPr lang="es-MX"/>
          </a:p>
        </p:txBody>
      </p:sp>
      <p:sp>
        <p:nvSpPr>
          <p:cNvPr id="5" name="Marcador de pie de página 4">
            <a:extLst>
              <a:ext uri="{FF2B5EF4-FFF2-40B4-BE49-F238E27FC236}">
                <a16:creationId xmlns:a16="http://schemas.microsoft.com/office/drawing/2014/main" id="{7F99A3F9-D141-4A16-9F87-C78B0334361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CE734DC-40A1-45D9-96DC-49EDDA18D8AF}"/>
              </a:ext>
            </a:extLst>
          </p:cNvPr>
          <p:cNvSpPr>
            <a:spLocks noGrp="1"/>
          </p:cNvSpPr>
          <p:nvPr>
            <p:ph type="sldNum" sz="quarter" idx="12"/>
          </p:nvPr>
        </p:nvSpPr>
        <p:spPr/>
        <p:txBody>
          <a:bodyPr/>
          <a:lstStyle/>
          <a:p>
            <a:fld id="{52669F7D-EF88-45D3-BC70-C1381BE72220}" type="slidenum">
              <a:rPr lang="es-MX" smtClean="0"/>
              <a:t>‹Nº›</a:t>
            </a:fld>
            <a:endParaRPr lang="es-MX"/>
          </a:p>
        </p:txBody>
      </p:sp>
    </p:spTree>
    <p:extLst>
      <p:ext uri="{BB962C8B-B14F-4D97-AF65-F5344CB8AC3E}">
        <p14:creationId xmlns:p14="http://schemas.microsoft.com/office/powerpoint/2010/main" val="3790014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16EF-2EBF-408B-AA5D-E221F9808F9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CBF8125-B42D-4A6C-90AC-152D026D5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A1CC644-0350-4F02-95F7-16D1AD60EDCF}"/>
              </a:ext>
            </a:extLst>
          </p:cNvPr>
          <p:cNvSpPr>
            <a:spLocks noGrp="1"/>
          </p:cNvSpPr>
          <p:nvPr>
            <p:ph type="dt" sz="half" idx="10"/>
          </p:nvPr>
        </p:nvSpPr>
        <p:spPr/>
        <p:txBody>
          <a:bodyPr/>
          <a:lstStyle/>
          <a:p>
            <a:fld id="{4CA87E83-CC72-4F2C-83E5-56E4F8AE5B07}" type="datetimeFigureOut">
              <a:rPr lang="es-MX" smtClean="0"/>
              <a:t>27/01/2022</a:t>
            </a:fld>
            <a:endParaRPr lang="es-MX"/>
          </a:p>
        </p:txBody>
      </p:sp>
      <p:sp>
        <p:nvSpPr>
          <p:cNvPr id="5" name="Marcador de pie de página 4">
            <a:extLst>
              <a:ext uri="{FF2B5EF4-FFF2-40B4-BE49-F238E27FC236}">
                <a16:creationId xmlns:a16="http://schemas.microsoft.com/office/drawing/2014/main" id="{5305C831-EF57-4C4E-8A44-73CBF48302D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7C22478-58D2-4FBC-8901-3FBD18798C17}"/>
              </a:ext>
            </a:extLst>
          </p:cNvPr>
          <p:cNvSpPr>
            <a:spLocks noGrp="1"/>
          </p:cNvSpPr>
          <p:nvPr>
            <p:ph type="sldNum" sz="quarter" idx="12"/>
          </p:nvPr>
        </p:nvSpPr>
        <p:spPr/>
        <p:txBody>
          <a:bodyPr/>
          <a:lstStyle/>
          <a:p>
            <a:fld id="{52669F7D-EF88-45D3-BC70-C1381BE72220}" type="slidenum">
              <a:rPr lang="es-MX" smtClean="0"/>
              <a:t>‹Nº›</a:t>
            </a:fld>
            <a:endParaRPr lang="es-MX"/>
          </a:p>
        </p:txBody>
      </p:sp>
    </p:spTree>
    <p:extLst>
      <p:ext uri="{BB962C8B-B14F-4D97-AF65-F5344CB8AC3E}">
        <p14:creationId xmlns:p14="http://schemas.microsoft.com/office/powerpoint/2010/main" val="1420634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ECAD41-A43E-453A-9398-3ED002F9F49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16241E6-CC10-412A-BD81-1BBA16BDB38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7CD9F5DE-DC12-401B-AA23-0FAD545A3BF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ADF0D24-900B-4C54-A538-7B0965F04BAF}"/>
              </a:ext>
            </a:extLst>
          </p:cNvPr>
          <p:cNvSpPr>
            <a:spLocks noGrp="1"/>
          </p:cNvSpPr>
          <p:nvPr>
            <p:ph type="dt" sz="half" idx="10"/>
          </p:nvPr>
        </p:nvSpPr>
        <p:spPr/>
        <p:txBody>
          <a:bodyPr/>
          <a:lstStyle/>
          <a:p>
            <a:fld id="{4CA87E83-CC72-4F2C-83E5-56E4F8AE5B07}" type="datetimeFigureOut">
              <a:rPr lang="es-MX" smtClean="0"/>
              <a:t>27/01/2022</a:t>
            </a:fld>
            <a:endParaRPr lang="es-MX"/>
          </a:p>
        </p:txBody>
      </p:sp>
      <p:sp>
        <p:nvSpPr>
          <p:cNvPr id="6" name="Marcador de pie de página 5">
            <a:extLst>
              <a:ext uri="{FF2B5EF4-FFF2-40B4-BE49-F238E27FC236}">
                <a16:creationId xmlns:a16="http://schemas.microsoft.com/office/drawing/2014/main" id="{F5A5B947-F56E-4D60-A00A-9045AF27B18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FEA16ED-A7EB-4377-B9D5-953C8A902B0E}"/>
              </a:ext>
            </a:extLst>
          </p:cNvPr>
          <p:cNvSpPr>
            <a:spLocks noGrp="1"/>
          </p:cNvSpPr>
          <p:nvPr>
            <p:ph type="sldNum" sz="quarter" idx="12"/>
          </p:nvPr>
        </p:nvSpPr>
        <p:spPr/>
        <p:txBody>
          <a:bodyPr/>
          <a:lstStyle/>
          <a:p>
            <a:fld id="{52669F7D-EF88-45D3-BC70-C1381BE72220}" type="slidenum">
              <a:rPr lang="es-MX" smtClean="0"/>
              <a:t>‹Nº›</a:t>
            </a:fld>
            <a:endParaRPr lang="es-MX"/>
          </a:p>
        </p:txBody>
      </p:sp>
    </p:spTree>
    <p:extLst>
      <p:ext uri="{BB962C8B-B14F-4D97-AF65-F5344CB8AC3E}">
        <p14:creationId xmlns:p14="http://schemas.microsoft.com/office/powerpoint/2010/main" val="4264768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84257C-5349-484A-A9B0-A2851DC59FE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A6100BD-8716-4AC0-A8F2-4717A35926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C89B41F-4517-449E-B618-B33F8E8FB6C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11328F84-5E4A-4AFB-99B0-17A4273B45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D8A042D-58EA-450E-8C88-4184E016CCF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3AC68F17-8DCF-44F7-B1B7-FAB14FC0F566}"/>
              </a:ext>
            </a:extLst>
          </p:cNvPr>
          <p:cNvSpPr>
            <a:spLocks noGrp="1"/>
          </p:cNvSpPr>
          <p:nvPr>
            <p:ph type="dt" sz="half" idx="10"/>
          </p:nvPr>
        </p:nvSpPr>
        <p:spPr/>
        <p:txBody>
          <a:bodyPr/>
          <a:lstStyle/>
          <a:p>
            <a:fld id="{4CA87E83-CC72-4F2C-83E5-56E4F8AE5B07}" type="datetimeFigureOut">
              <a:rPr lang="es-MX" smtClean="0"/>
              <a:t>27/01/2022</a:t>
            </a:fld>
            <a:endParaRPr lang="es-MX"/>
          </a:p>
        </p:txBody>
      </p:sp>
      <p:sp>
        <p:nvSpPr>
          <p:cNvPr id="8" name="Marcador de pie de página 7">
            <a:extLst>
              <a:ext uri="{FF2B5EF4-FFF2-40B4-BE49-F238E27FC236}">
                <a16:creationId xmlns:a16="http://schemas.microsoft.com/office/drawing/2014/main" id="{29961C84-16FD-4B0E-A9A4-FF3B7D7E30AF}"/>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E0300BF-586F-40F0-A84E-E4343BAD9B30}"/>
              </a:ext>
            </a:extLst>
          </p:cNvPr>
          <p:cNvSpPr>
            <a:spLocks noGrp="1"/>
          </p:cNvSpPr>
          <p:nvPr>
            <p:ph type="sldNum" sz="quarter" idx="12"/>
          </p:nvPr>
        </p:nvSpPr>
        <p:spPr/>
        <p:txBody>
          <a:bodyPr/>
          <a:lstStyle/>
          <a:p>
            <a:fld id="{52669F7D-EF88-45D3-BC70-C1381BE72220}" type="slidenum">
              <a:rPr lang="es-MX" smtClean="0"/>
              <a:t>‹Nº›</a:t>
            </a:fld>
            <a:endParaRPr lang="es-MX"/>
          </a:p>
        </p:txBody>
      </p:sp>
    </p:spTree>
    <p:extLst>
      <p:ext uri="{BB962C8B-B14F-4D97-AF65-F5344CB8AC3E}">
        <p14:creationId xmlns:p14="http://schemas.microsoft.com/office/powerpoint/2010/main" val="1412489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1607CB-A30E-4C6A-9CE9-C948631C7B9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C8E193EB-165E-44CE-86B1-BDD7AA83EAF4}"/>
              </a:ext>
            </a:extLst>
          </p:cNvPr>
          <p:cNvSpPr>
            <a:spLocks noGrp="1"/>
          </p:cNvSpPr>
          <p:nvPr>
            <p:ph type="dt" sz="half" idx="10"/>
          </p:nvPr>
        </p:nvSpPr>
        <p:spPr/>
        <p:txBody>
          <a:bodyPr/>
          <a:lstStyle/>
          <a:p>
            <a:fld id="{4CA87E83-CC72-4F2C-83E5-56E4F8AE5B07}" type="datetimeFigureOut">
              <a:rPr lang="es-MX" smtClean="0"/>
              <a:t>27/01/2022</a:t>
            </a:fld>
            <a:endParaRPr lang="es-MX"/>
          </a:p>
        </p:txBody>
      </p:sp>
      <p:sp>
        <p:nvSpPr>
          <p:cNvPr id="4" name="Marcador de pie de página 3">
            <a:extLst>
              <a:ext uri="{FF2B5EF4-FFF2-40B4-BE49-F238E27FC236}">
                <a16:creationId xmlns:a16="http://schemas.microsoft.com/office/drawing/2014/main" id="{B73AEC3A-99BE-4D53-B6D6-409A254A00F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9C75A94-64B6-4323-8F47-EB748ED260F1}"/>
              </a:ext>
            </a:extLst>
          </p:cNvPr>
          <p:cNvSpPr>
            <a:spLocks noGrp="1"/>
          </p:cNvSpPr>
          <p:nvPr>
            <p:ph type="sldNum" sz="quarter" idx="12"/>
          </p:nvPr>
        </p:nvSpPr>
        <p:spPr/>
        <p:txBody>
          <a:bodyPr/>
          <a:lstStyle/>
          <a:p>
            <a:fld id="{52669F7D-EF88-45D3-BC70-C1381BE72220}" type="slidenum">
              <a:rPr lang="es-MX" smtClean="0"/>
              <a:t>‹Nº›</a:t>
            </a:fld>
            <a:endParaRPr lang="es-MX"/>
          </a:p>
        </p:txBody>
      </p:sp>
    </p:spTree>
    <p:extLst>
      <p:ext uri="{BB962C8B-B14F-4D97-AF65-F5344CB8AC3E}">
        <p14:creationId xmlns:p14="http://schemas.microsoft.com/office/powerpoint/2010/main" val="31198226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E914B16-23B8-4D30-9F29-F97C4C94DD3E}"/>
              </a:ext>
            </a:extLst>
          </p:cNvPr>
          <p:cNvSpPr>
            <a:spLocks noGrp="1"/>
          </p:cNvSpPr>
          <p:nvPr>
            <p:ph type="dt" sz="half" idx="10"/>
          </p:nvPr>
        </p:nvSpPr>
        <p:spPr/>
        <p:txBody>
          <a:bodyPr/>
          <a:lstStyle/>
          <a:p>
            <a:fld id="{4CA87E83-CC72-4F2C-83E5-56E4F8AE5B07}" type="datetimeFigureOut">
              <a:rPr lang="es-MX" smtClean="0"/>
              <a:t>27/01/2022</a:t>
            </a:fld>
            <a:endParaRPr lang="es-MX"/>
          </a:p>
        </p:txBody>
      </p:sp>
      <p:sp>
        <p:nvSpPr>
          <p:cNvPr id="3" name="Marcador de pie de página 2">
            <a:extLst>
              <a:ext uri="{FF2B5EF4-FFF2-40B4-BE49-F238E27FC236}">
                <a16:creationId xmlns:a16="http://schemas.microsoft.com/office/drawing/2014/main" id="{F2FE0CC9-8DF2-46CC-93F9-068DF03F541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57EEB636-37F1-4518-ABBD-DC9BFCC66051}"/>
              </a:ext>
            </a:extLst>
          </p:cNvPr>
          <p:cNvSpPr>
            <a:spLocks noGrp="1"/>
          </p:cNvSpPr>
          <p:nvPr>
            <p:ph type="sldNum" sz="quarter" idx="12"/>
          </p:nvPr>
        </p:nvSpPr>
        <p:spPr/>
        <p:txBody>
          <a:bodyPr/>
          <a:lstStyle/>
          <a:p>
            <a:fld id="{52669F7D-EF88-45D3-BC70-C1381BE72220}" type="slidenum">
              <a:rPr lang="es-MX" smtClean="0"/>
              <a:t>‹Nº›</a:t>
            </a:fld>
            <a:endParaRPr lang="es-MX"/>
          </a:p>
        </p:txBody>
      </p:sp>
    </p:spTree>
    <p:extLst>
      <p:ext uri="{BB962C8B-B14F-4D97-AF65-F5344CB8AC3E}">
        <p14:creationId xmlns:p14="http://schemas.microsoft.com/office/powerpoint/2010/main" val="37060601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A4C7DF-44F3-4F1E-B4EC-E8DA3A8054B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5BB41FF-35FE-45FD-9BC8-5A3D59A454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FE77557-EC0C-44B4-BD85-E2B47E7F14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73FCB01-79C2-4D19-AD8A-95FE3D53ACFD}"/>
              </a:ext>
            </a:extLst>
          </p:cNvPr>
          <p:cNvSpPr>
            <a:spLocks noGrp="1"/>
          </p:cNvSpPr>
          <p:nvPr>
            <p:ph type="dt" sz="half" idx="10"/>
          </p:nvPr>
        </p:nvSpPr>
        <p:spPr/>
        <p:txBody>
          <a:bodyPr/>
          <a:lstStyle/>
          <a:p>
            <a:fld id="{4CA87E83-CC72-4F2C-83E5-56E4F8AE5B07}" type="datetimeFigureOut">
              <a:rPr lang="es-MX" smtClean="0"/>
              <a:t>27/01/2022</a:t>
            </a:fld>
            <a:endParaRPr lang="es-MX"/>
          </a:p>
        </p:txBody>
      </p:sp>
      <p:sp>
        <p:nvSpPr>
          <p:cNvPr id="6" name="Marcador de pie de página 5">
            <a:extLst>
              <a:ext uri="{FF2B5EF4-FFF2-40B4-BE49-F238E27FC236}">
                <a16:creationId xmlns:a16="http://schemas.microsoft.com/office/drawing/2014/main" id="{1D4A272E-25CD-4604-9E1F-993FE4FBE1F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93A29FE-B91C-4040-961F-22697937E6E3}"/>
              </a:ext>
            </a:extLst>
          </p:cNvPr>
          <p:cNvSpPr>
            <a:spLocks noGrp="1"/>
          </p:cNvSpPr>
          <p:nvPr>
            <p:ph type="sldNum" sz="quarter" idx="12"/>
          </p:nvPr>
        </p:nvSpPr>
        <p:spPr/>
        <p:txBody>
          <a:bodyPr/>
          <a:lstStyle/>
          <a:p>
            <a:fld id="{52669F7D-EF88-45D3-BC70-C1381BE72220}" type="slidenum">
              <a:rPr lang="es-MX" smtClean="0"/>
              <a:t>‹Nº›</a:t>
            </a:fld>
            <a:endParaRPr lang="es-MX"/>
          </a:p>
        </p:txBody>
      </p:sp>
    </p:spTree>
    <p:extLst>
      <p:ext uri="{BB962C8B-B14F-4D97-AF65-F5344CB8AC3E}">
        <p14:creationId xmlns:p14="http://schemas.microsoft.com/office/powerpoint/2010/main" val="3786001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ADC71E-EEE7-4A61-A559-0EE42813A6A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09821C81-37B7-41FF-BE3F-8D9DDD7750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214B2205-AC8F-47B7-829F-6AF985BCB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D23C641-DA2A-46D6-8864-68A5203D5722}"/>
              </a:ext>
            </a:extLst>
          </p:cNvPr>
          <p:cNvSpPr>
            <a:spLocks noGrp="1"/>
          </p:cNvSpPr>
          <p:nvPr>
            <p:ph type="dt" sz="half" idx="10"/>
          </p:nvPr>
        </p:nvSpPr>
        <p:spPr/>
        <p:txBody>
          <a:bodyPr/>
          <a:lstStyle/>
          <a:p>
            <a:fld id="{4CA87E83-CC72-4F2C-83E5-56E4F8AE5B07}" type="datetimeFigureOut">
              <a:rPr lang="es-MX" smtClean="0"/>
              <a:t>27/01/2022</a:t>
            </a:fld>
            <a:endParaRPr lang="es-MX"/>
          </a:p>
        </p:txBody>
      </p:sp>
      <p:sp>
        <p:nvSpPr>
          <p:cNvPr id="6" name="Marcador de pie de página 5">
            <a:extLst>
              <a:ext uri="{FF2B5EF4-FFF2-40B4-BE49-F238E27FC236}">
                <a16:creationId xmlns:a16="http://schemas.microsoft.com/office/drawing/2014/main" id="{8FBE78C6-D7F6-48DA-A22F-C591F501D89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3ECABB0-B964-4089-B175-89E242F383D9}"/>
              </a:ext>
            </a:extLst>
          </p:cNvPr>
          <p:cNvSpPr>
            <a:spLocks noGrp="1"/>
          </p:cNvSpPr>
          <p:nvPr>
            <p:ph type="sldNum" sz="quarter" idx="12"/>
          </p:nvPr>
        </p:nvSpPr>
        <p:spPr/>
        <p:txBody>
          <a:bodyPr/>
          <a:lstStyle/>
          <a:p>
            <a:fld id="{52669F7D-EF88-45D3-BC70-C1381BE72220}" type="slidenum">
              <a:rPr lang="es-MX" smtClean="0"/>
              <a:t>‹Nº›</a:t>
            </a:fld>
            <a:endParaRPr lang="es-MX"/>
          </a:p>
        </p:txBody>
      </p:sp>
    </p:spTree>
    <p:extLst>
      <p:ext uri="{BB962C8B-B14F-4D97-AF65-F5344CB8AC3E}">
        <p14:creationId xmlns:p14="http://schemas.microsoft.com/office/powerpoint/2010/main" val="1190715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4A341B0-95B0-4DB2-859B-9D711AAB9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728830C-5894-4847-A079-C1DF3CC82E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5ECE180-0AD8-406B-B116-A888A301F9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87E83-CC72-4F2C-83E5-56E4F8AE5B07}" type="datetimeFigureOut">
              <a:rPr lang="es-MX" smtClean="0"/>
              <a:t>27/01/2022</a:t>
            </a:fld>
            <a:endParaRPr lang="es-MX"/>
          </a:p>
        </p:txBody>
      </p:sp>
      <p:sp>
        <p:nvSpPr>
          <p:cNvPr id="5" name="Marcador de pie de página 4">
            <a:extLst>
              <a:ext uri="{FF2B5EF4-FFF2-40B4-BE49-F238E27FC236}">
                <a16:creationId xmlns:a16="http://schemas.microsoft.com/office/drawing/2014/main" id="{9A33634A-0DDA-4DD5-962C-25632AC325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70A8CBE-273C-4621-8DAC-F7D72571FF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69F7D-EF88-45D3-BC70-C1381BE72220}" type="slidenum">
              <a:rPr lang="es-MX" smtClean="0"/>
              <a:t>‹Nº›</a:t>
            </a:fld>
            <a:endParaRPr lang="es-MX"/>
          </a:p>
        </p:txBody>
      </p:sp>
    </p:spTree>
    <p:extLst>
      <p:ext uri="{BB962C8B-B14F-4D97-AF65-F5344CB8AC3E}">
        <p14:creationId xmlns:p14="http://schemas.microsoft.com/office/powerpoint/2010/main" val="316998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4DB3D5B9-F406-460F-B504-FA050D6A79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3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ítulo 1">
            <a:extLst>
              <a:ext uri="{FF2B5EF4-FFF2-40B4-BE49-F238E27FC236}">
                <a16:creationId xmlns:a16="http://schemas.microsoft.com/office/drawing/2014/main" id="{6546BD34-DB59-4CA4-A08D-070FF5D24E69}"/>
              </a:ext>
            </a:extLst>
          </p:cNvPr>
          <p:cNvSpPr>
            <a:spLocks noGrp="1"/>
          </p:cNvSpPr>
          <p:nvPr>
            <p:ph type="ctrTitle"/>
          </p:nvPr>
        </p:nvSpPr>
        <p:spPr>
          <a:xfrm>
            <a:off x="7310821" y="443557"/>
            <a:ext cx="3852041" cy="1834056"/>
          </a:xfrm>
        </p:spPr>
        <p:txBody>
          <a:bodyPr vert="horz" lIns="91440" tIns="45720" rIns="91440" bIns="45720" rtlCol="0" anchor="b">
            <a:normAutofit/>
          </a:bodyPr>
          <a:lstStyle/>
          <a:p>
            <a:br>
              <a:rPr lang="en-US" sz="2500" dirty="0"/>
            </a:br>
            <a:br>
              <a:rPr lang="en-US" sz="2500" dirty="0"/>
            </a:br>
            <a:r>
              <a:rPr lang="en-US" sz="2500" dirty="0">
                <a:solidFill>
                  <a:schemeClr val="bg1"/>
                </a:solidFill>
              </a:rPr>
              <a:t>La </a:t>
            </a:r>
            <a:r>
              <a:rPr lang="en-US" sz="2500" dirty="0" err="1">
                <a:solidFill>
                  <a:schemeClr val="bg1"/>
                </a:solidFill>
              </a:rPr>
              <a:t>Actualidad</a:t>
            </a:r>
            <a:r>
              <a:rPr lang="en-US" sz="2500" dirty="0">
                <a:solidFill>
                  <a:schemeClr val="bg1"/>
                </a:solidFill>
              </a:rPr>
              <a:t> del Derecho Fiscal </a:t>
            </a:r>
            <a:r>
              <a:rPr lang="en-US" sz="2500" dirty="0" err="1">
                <a:solidFill>
                  <a:schemeClr val="bg1"/>
                </a:solidFill>
              </a:rPr>
              <a:t>Mexicano</a:t>
            </a:r>
            <a:r>
              <a:rPr lang="en-US" sz="2500" dirty="0">
                <a:solidFill>
                  <a:schemeClr val="bg1"/>
                </a:solidFill>
              </a:rPr>
              <a:t> </a:t>
            </a:r>
            <a:br>
              <a:rPr lang="en-US" sz="2500" dirty="0">
                <a:solidFill>
                  <a:schemeClr val="bg1"/>
                </a:solidFill>
              </a:rPr>
            </a:br>
            <a:endParaRPr lang="en-US" sz="2500" dirty="0">
              <a:solidFill>
                <a:schemeClr val="bg1"/>
              </a:solidFill>
            </a:endParaRPr>
          </a:p>
        </p:txBody>
      </p:sp>
      <p:sp>
        <p:nvSpPr>
          <p:cNvPr id="3" name="Subtítulo 2">
            <a:extLst>
              <a:ext uri="{FF2B5EF4-FFF2-40B4-BE49-F238E27FC236}">
                <a16:creationId xmlns:a16="http://schemas.microsoft.com/office/drawing/2014/main" id="{73AA18F7-5C65-4ECE-B0EC-DC6E8C5757B2}"/>
              </a:ext>
            </a:extLst>
          </p:cNvPr>
          <p:cNvSpPr>
            <a:spLocks noGrp="1"/>
          </p:cNvSpPr>
          <p:nvPr>
            <p:ph type="subTitle" idx="1"/>
          </p:nvPr>
        </p:nvSpPr>
        <p:spPr>
          <a:xfrm>
            <a:off x="6842653" y="4507644"/>
            <a:ext cx="4330262" cy="683284"/>
          </a:xfrm>
        </p:spPr>
        <p:txBody>
          <a:bodyPr vert="horz" lIns="91440" tIns="45720" rIns="91440" bIns="45720" rtlCol="0">
            <a:normAutofit/>
          </a:bodyPr>
          <a:lstStyle/>
          <a:p>
            <a:r>
              <a:rPr lang="en-US" sz="1100" dirty="0">
                <a:solidFill>
                  <a:schemeClr val="bg1"/>
                </a:solidFill>
              </a:rPr>
              <a:t>MODULO 3</a:t>
            </a:r>
          </a:p>
          <a:p>
            <a:r>
              <a:rPr lang="en-US" sz="1100" dirty="0">
                <a:solidFill>
                  <a:schemeClr val="bg1"/>
                </a:solidFill>
              </a:rPr>
              <a:t>DERECHOS Y OBLIGACIONES EN LA RELACION JURIDICO-TRIBUTARIA</a:t>
            </a:r>
          </a:p>
        </p:txBody>
      </p:sp>
      <p:cxnSp>
        <p:nvCxnSpPr>
          <p:cNvPr id="141" name="Straight Connector 14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9" name="Subtítulo 2">
            <a:extLst>
              <a:ext uri="{FF2B5EF4-FFF2-40B4-BE49-F238E27FC236}">
                <a16:creationId xmlns:a16="http://schemas.microsoft.com/office/drawing/2014/main" id="{7D0EA639-5EDA-436D-AD56-7F5CADC2A70C}"/>
              </a:ext>
            </a:extLst>
          </p:cNvPr>
          <p:cNvSpPr txBox="1">
            <a:spLocks/>
          </p:cNvSpPr>
          <p:nvPr/>
        </p:nvSpPr>
        <p:spPr>
          <a:xfrm>
            <a:off x="6842653" y="6449598"/>
            <a:ext cx="3962400" cy="537028"/>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000" b="1" dirty="0">
                <a:effectLst>
                  <a:outerShdw blurRad="38100" dist="38100" dir="2700000" algn="tl">
                    <a:srgbClr val="000000">
                      <a:alpha val="43137"/>
                    </a:srgbClr>
                  </a:outerShdw>
                </a:effectLst>
              </a:rPr>
              <a:t>Mtra. Diana Quintana Orozco</a:t>
            </a:r>
          </a:p>
        </p:txBody>
      </p:sp>
    </p:spTree>
    <p:extLst>
      <p:ext uri="{BB962C8B-B14F-4D97-AF65-F5344CB8AC3E}">
        <p14:creationId xmlns:p14="http://schemas.microsoft.com/office/powerpoint/2010/main" val="5696905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par>
                                <p:cTn id="13" presetID="10" presetClass="entr" presetSubtype="0" fill="hold" grpId="0" nodeType="withEffect">
                                  <p:stCondLst>
                                    <p:cond delay="100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400"/>
                                        <p:tgtEl>
                                          <p:spTgt spid="2"/>
                                        </p:tgtEl>
                                      </p:cBhvr>
                                    </p:animEffect>
                                  </p:childTnLst>
                                </p:cTn>
                              </p:par>
                              <p:par>
                                <p:cTn id="16" presetID="10" presetClass="entr" presetSubtype="0" fill="hold" grpId="0" nodeType="withEffect">
                                  <p:stCondLst>
                                    <p:cond delay="2000"/>
                                  </p:stCondLst>
                                  <p:iterate type="lt">
                                    <p:tmPct val="10000"/>
                                  </p:iterate>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4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F6F00E3-7D36-4B2F-B4F9-2716EE224807}"/>
              </a:ext>
            </a:extLst>
          </p:cNvPr>
          <p:cNvSpPr/>
          <p:nvPr/>
        </p:nvSpPr>
        <p:spPr>
          <a:xfrm>
            <a:off x="189571" y="189000"/>
            <a:ext cx="5760000" cy="648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5" name="Rectángulo 4">
            <a:extLst>
              <a:ext uri="{FF2B5EF4-FFF2-40B4-BE49-F238E27FC236}">
                <a16:creationId xmlns:a16="http://schemas.microsoft.com/office/drawing/2014/main" id="{E700A948-4386-41C1-B200-D396C4B091DA}"/>
              </a:ext>
            </a:extLst>
          </p:cNvPr>
          <p:cNvSpPr/>
          <p:nvPr/>
        </p:nvSpPr>
        <p:spPr>
          <a:xfrm>
            <a:off x="6242429" y="189000"/>
            <a:ext cx="5760000" cy="648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6" name="Rectángulo 5">
            <a:extLst>
              <a:ext uri="{FF2B5EF4-FFF2-40B4-BE49-F238E27FC236}">
                <a16:creationId xmlns:a16="http://schemas.microsoft.com/office/drawing/2014/main" id="{62C0F672-AB0F-496F-A882-1A661C4A330D}"/>
              </a:ext>
            </a:extLst>
          </p:cNvPr>
          <p:cNvSpPr/>
          <p:nvPr/>
        </p:nvSpPr>
        <p:spPr>
          <a:xfrm>
            <a:off x="4977214" y="434692"/>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1284975F-5968-49A0-8DE5-B06E9B0F88E8}"/>
              </a:ext>
            </a:extLst>
          </p:cNvPr>
          <p:cNvSpPr/>
          <p:nvPr/>
        </p:nvSpPr>
        <p:spPr>
          <a:xfrm>
            <a:off x="6603220" y="434692"/>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8" name="Rectángulo 7">
            <a:extLst>
              <a:ext uri="{FF2B5EF4-FFF2-40B4-BE49-F238E27FC236}">
                <a16:creationId xmlns:a16="http://schemas.microsoft.com/office/drawing/2014/main" id="{5AE9EA4B-57DE-449A-924B-60C3545BADB8}"/>
              </a:ext>
            </a:extLst>
          </p:cNvPr>
          <p:cNvSpPr/>
          <p:nvPr/>
        </p:nvSpPr>
        <p:spPr>
          <a:xfrm>
            <a:off x="4977213" y="2683755"/>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67951D72-93C2-4638-9AEF-115E1ACC5645}"/>
              </a:ext>
            </a:extLst>
          </p:cNvPr>
          <p:cNvSpPr/>
          <p:nvPr/>
        </p:nvSpPr>
        <p:spPr>
          <a:xfrm>
            <a:off x="6603220" y="2683755"/>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Rectángulo 9">
            <a:extLst>
              <a:ext uri="{FF2B5EF4-FFF2-40B4-BE49-F238E27FC236}">
                <a16:creationId xmlns:a16="http://schemas.microsoft.com/office/drawing/2014/main" id="{2C143341-D576-4660-9EE6-E485B8AA3D44}"/>
              </a:ext>
            </a:extLst>
          </p:cNvPr>
          <p:cNvSpPr/>
          <p:nvPr/>
        </p:nvSpPr>
        <p:spPr>
          <a:xfrm>
            <a:off x="4977212" y="5241073"/>
            <a:ext cx="688703" cy="772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7906E60A-7A10-4E68-84B5-E88FC365B89E}"/>
              </a:ext>
            </a:extLst>
          </p:cNvPr>
          <p:cNvSpPr/>
          <p:nvPr/>
        </p:nvSpPr>
        <p:spPr>
          <a:xfrm>
            <a:off x="6603220" y="5192690"/>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15D90241-C617-494D-94EA-E2D06B4E7FE7}"/>
              </a:ext>
            </a:extLst>
          </p:cNvPr>
          <p:cNvSpPr/>
          <p:nvPr/>
        </p:nvSpPr>
        <p:spPr>
          <a:xfrm>
            <a:off x="5466042" y="542423"/>
            <a:ext cx="1259915" cy="604949"/>
          </a:xfrm>
          <a:prstGeom prst="blockArc">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solidFill>
                <a:schemeClr val="tx1"/>
              </a:solidFill>
            </a:endParaRPr>
          </a:p>
        </p:txBody>
      </p:sp>
      <p:sp>
        <p:nvSpPr>
          <p:cNvPr id="13" name="Arco de bloque 12">
            <a:extLst>
              <a:ext uri="{FF2B5EF4-FFF2-40B4-BE49-F238E27FC236}">
                <a16:creationId xmlns:a16="http://schemas.microsoft.com/office/drawing/2014/main" id="{B501874B-8389-42D1-899D-E1659D77061B}"/>
              </a:ext>
            </a:extLst>
          </p:cNvPr>
          <p:cNvSpPr/>
          <p:nvPr/>
        </p:nvSpPr>
        <p:spPr>
          <a:xfrm>
            <a:off x="5468664" y="3000762"/>
            <a:ext cx="1259915" cy="604949"/>
          </a:xfrm>
          <a:prstGeom prst="blockArc">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solidFill>
                <a:schemeClr val="tx1"/>
              </a:solidFill>
            </a:endParaRPr>
          </a:p>
        </p:txBody>
      </p:sp>
      <p:sp>
        <p:nvSpPr>
          <p:cNvPr id="14" name="Arco de bloque 13">
            <a:extLst>
              <a:ext uri="{FF2B5EF4-FFF2-40B4-BE49-F238E27FC236}">
                <a16:creationId xmlns:a16="http://schemas.microsoft.com/office/drawing/2014/main" id="{878713BE-8470-4519-99FC-0359C20707B5}"/>
              </a:ext>
            </a:extLst>
          </p:cNvPr>
          <p:cNvSpPr/>
          <p:nvPr/>
        </p:nvSpPr>
        <p:spPr>
          <a:xfrm>
            <a:off x="5470362" y="5351369"/>
            <a:ext cx="1259915" cy="604949"/>
          </a:xfrm>
          <a:prstGeom prst="blockArc">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solidFill>
                <a:schemeClr val="tx1"/>
              </a:solidFill>
            </a:endParaRPr>
          </a:p>
        </p:txBody>
      </p:sp>
      <p:sp>
        <p:nvSpPr>
          <p:cNvPr id="2" name="CuadroTexto 1">
            <a:extLst>
              <a:ext uri="{FF2B5EF4-FFF2-40B4-BE49-F238E27FC236}">
                <a16:creationId xmlns:a16="http://schemas.microsoft.com/office/drawing/2014/main" id="{14645F8A-6D76-4B46-8ABC-94165D696055}"/>
              </a:ext>
            </a:extLst>
          </p:cNvPr>
          <p:cNvSpPr txBox="1"/>
          <p:nvPr/>
        </p:nvSpPr>
        <p:spPr>
          <a:xfrm>
            <a:off x="375208" y="365389"/>
            <a:ext cx="4416365" cy="8863965"/>
          </a:xfrm>
          <a:prstGeom prst="rect">
            <a:avLst/>
          </a:prstGeom>
          <a:noFill/>
        </p:spPr>
        <p:txBody>
          <a:bodyPr wrap="square" rtlCol="0">
            <a:spAutoFit/>
          </a:bodyPr>
          <a:lstStyle/>
          <a:p>
            <a:pPr algn="just"/>
            <a:r>
              <a:rPr lang="es-MX"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EJERCICIOS PRACTICOS </a:t>
            </a:r>
          </a:p>
          <a:p>
            <a:pPr algn="just"/>
            <a:endPar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DERECHOS DE LOS CONTRIBUYENTES </a:t>
            </a:r>
          </a:p>
          <a:p>
            <a:pPr algn="just"/>
            <a:endPar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La señora Marcela Fuentes es una contribuyente registrada por Honorarios ante el RFC, la autoridad le realizó una visita domiciliaria en su carácter de sujeto directo respecto al impuesto sobre la Renta del ejercicio fiscal 2019, de la cual la contribuyente se autocorrigió a satisfacción de la autoridad.</a:t>
            </a:r>
          </a:p>
          <a:p>
            <a:pPr algn="just"/>
            <a:endParaRPr lang="es-MX"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Una vez concluidos todos los tramites, la autoridad le inicia otra visita domiciliaria por Impuesto sobre la Renta, en su carácter de sujeto directo del ejercicio fiscal 2020, ella argumenta que ya la revisaron.</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marL="457200" indent="-457200" algn="just">
              <a:buAutoNum type="alphaLcParenR"/>
            </a:pPr>
            <a:endParaRPr lang="es-MX" dirty="0">
              <a:latin typeface="Arial" panose="020B0604020202020204" pitchFamily="34" charset="0"/>
              <a:cs typeface="Arial" panose="020B0604020202020204" pitchFamily="34" charset="0"/>
            </a:endParaRPr>
          </a:p>
          <a:p>
            <a:pPr marL="457200" indent="-457200" algn="just">
              <a:buAutoNum type="alphaLcParenR"/>
            </a:pPr>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 </a:t>
            </a:r>
          </a:p>
          <a:p>
            <a:pPr algn="ctr"/>
            <a:endParaRPr lang="es-MX" sz="2400" dirty="0">
              <a:latin typeface="Arial" panose="020B0604020202020204" pitchFamily="34" charset="0"/>
              <a:cs typeface="Arial" panose="020B0604020202020204" pitchFamily="34" charset="0"/>
            </a:endParaRPr>
          </a:p>
          <a:p>
            <a:pPr algn="ctr"/>
            <a:endParaRPr lang="es-MX" sz="2400" dirty="0">
              <a:latin typeface="Arial" panose="020B0604020202020204" pitchFamily="34" charset="0"/>
              <a:cs typeface="Arial" panose="020B0604020202020204" pitchFamily="34" charset="0"/>
            </a:endParaRPr>
          </a:p>
        </p:txBody>
      </p:sp>
      <p:sp>
        <p:nvSpPr>
          <p:cNvPr id="18" name="CuadroTexto 17">
            <a:extLst>
              <a:ext uri="{FF2B5EF4-FFF2-40B4-BE49-F238E27FC236}">
                <a16:creationId xmlns:a16="http://schemas.microsoft.com/office/drawing/2014/main" id="{F6AA71B4-F822-4FD6-B567-9CA6DFB716AA}"/>
              </a:ext>
            </a:extLst>
          </p:cNvPr>
          <p:cNvSpPr txBox="1"/>
          <p:nvPr/>
        </p:nvSpPr>
        <p:spPr>
          <a:xfrm>
            <a:off x="7326050" y="434692"/>
            <a:ext cx="4348534" cy="6278642"/>
          </a:xfrm>
          <a:prstGeom prst="rect">
            <a:avLst/>
          </a:prstGeom>
          <a:noFill/>
        </p:spPr>
        <p:txBody>
          <a:bodyPr wrap="square" rtlCol="0">
            <a:spAutoFit/>
          </a:bodyPr>
          <a:lstStyle/>
          <a:p>
            <a:pPr algn="just"/>
            <a:r>
              <a:rPr lang="es-MX" dirty="0">
                <a:latin typeface="Arial" panose="020B0604020202020204" pitchFamily="34" charset="0"/>
                <a:cs typeface="Arial" panose="020B0604020202020204" pitchFamily="34" charset="0"/>
              </a:rPr>
              <a:t>Lo contrata como asesor fiscal que argumentos le manifestaría a la autoridad. FUNDE Y MOTIVE SU RESPUESTA </a:t>
            </a: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PLANTEAMIENTO</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ARGUMENTOS </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RESOLUCION </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ctr"/>
            <a:endParaRPr lang="es-MX" sz="2400" dirty="0"/>
          </a:p>
        </p:txBody>
      </p:sp>
    </p:spTree>
    <p:extLst>
      <p:ext uri="{BB962C8B-B14F-4D97-AF65-F5344CB8AC3E}">
        <p14:creationId xmlns:p14="http://schemas.microsoft.com/office/powerpoint/2010/main" val="824642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F6F00E3-7D36-4B2F-B4F9-2716EE224807}"/>
              </a:ext>
            </a:extLst>
          </p:cNvPr>
          <p:cNvSpPr/>
          <p:nvPr/>
        </p:nvSpPr>
        <p:spPr>
          <a:xfrm>
            <a:off x="189571" y="189000"/>
            <a:ext cx="5760000" cy="648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5" name="Rectángulo 4">
            <a:extLst>
              <a:ext uri="{FF2B5EF4-FFF2-40B4-BE49-F238E27FC236}">
                <a16:creationId xmlns:a16="http://schemas.microsoft.com/office/drawing/2014/main" id="{E700A948-4386-41C1-B200-D396C4B091DA}"/>
              </a:ext>
            </a:extLst>
          </p:cNvPr>
          <p:cNvSpPr/>
          <p:nvPr/>
        </p:nvSpPr>
        <p:spPr>
          <a:xfrm>
            <a:off x="6242429" y="189000"/>
            <a:ext cx="5760000" cy="648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6" name="Rectángulo 5">
            <a:extLst>
              <a:ext uri="{FF2B5EF4-FFF2-40B4-BE49-F238E27FC236}">
                <a16:creationId xmlns:a16="http://schemas.microsoft.com/office/drawing/2014/main" id="{62C0F672-AB0F-496F-A882-1A661C4A330D}"/>
              </a:ext>
            </a:extLst>
          </p:cNvPr>
          <p:cNvSpPr/>
          <p:nvPr/>
        </p:nvSpPr>
        <p:spPr>
          <a:xfrm>
            <a:off x="4977214" y="434692"/>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1284975F-5968-49A0-8DE5-B06E9B0F88E8}"/>
              </a:ext>
            </a:extLst>
          </p:cNvPr>
          <p:cNvSpPr/>
          <p:nvPr/>
        </p:nvSpPr>
        <p:spPr>
          <a:xfrm>
            <a:off x="6603220" y="434692"/>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8" name="Rectángulo 7">
            <a:extLst>
              <a:ext uri="{FF2B5EF4-FFF2-40B4-BE49-F238E27FC236}">
                <a16:creationId xmlns:a16="http://schemas.microsoft.com/office/drawing/2014/main" id="{5AE9EA4B-57DE-449A-924B-60C3545BADB8}"/>
              </a:ext>
            </a:extLst>
          </p:cNvPr>
          <p:cNvSpPr/>
          <p:nvPr/>
        </p:nvSpPr>
        <p:spPr>
          <a:xfrm>
            <a:off x="4977213" y="2683755"/>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67951D72-93C2-4638-9AEF-115E1ACC5645}"/>
              </a:ext>
            </a:extLst>
          </p:cNvPr>
          <p:cNvSpPr/>
          <p:nvPr/>
        </p:nvSpPr>
        <p:spPr>
          <a:xfrm>
            <a:off x="6603220" y="2683755"/>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Rectángulo 9">
            <a:extLst>
              <a:ext uri="{FF2B5EF4-FFF2-40B4-BE49-F238E27FC236}">
                <a16:creationId xmlns:a16="http://schemas.microsoft.com/office/drawing/2014/main" id="{2C143341-D576-4660-9EE6-E485B8AA3D44}"/>
              </a:ext>
            </a:extLst>
          </p:cNvPr>
          <p:cNvSpPr/>
          <p:nvPr/>
        </p:nvSpPr>
        <p:spPr>
          <a:xfrm>
            <a:off x="4977212" y="5241073"/>
            <a:ext cx="688703" cy="772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7906E60A-7A10-4E68-84B5-E88FC365B89E}"/>
              </a:ext>
            </a:extLst>
          </p:cNvPr>
          <p:cNvSpPr/>
          <p:nvPr/>
        </p:nvSpPr>
        <p:spPr>
          <a:xfrm>
            <a:off x="6603220" y="5192690"/>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15D90241-C617-494D-94EA-E2D06B4E7FE7}"/>
              </a:ext>
            </a:extLst>
          </p:cNvPr>
          <p:cNvSpPr/>
          <p:nvPr/>
        </p:nvSpPr>
        <p:spPr>
          <a:xfrm>
            <a:off x="5466042" y="542423"/>
            <a:ext cx="1259915" cy="604949"/>
          </a:xfrm>
          <a:prstGeom prst="blockArc">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solidFill>
                <a:schemeClr val="tx1"/>
              </a:solidFill>
            </a:endParaRPr>
          </a:p>
        </p:txBody>
      </p:sp>
      <p:sp>
        <p:nvSpPr>
          <p:cNvPr id="13" name="Arco de bloque 12">
            <a:extLst>
              <a:ext uri="{FF2B5EF4-FFF2-40B4-BE49-F238E27FC236}">
                <a16:creationId xmlns:a16="http://schemas.microsoft.com/office/drawing/2014/main" id="{B501874B-8389-42D1-899D-E1659D77061B}"/>
              </a:ext>
            </a:extLst>
          </p:cNvPr>
          <p:cNvSpPr/>
          <p:nvPr/>
        </p:nvSpPr>
        <p:spPr>
          <a:xfrm>
            <a:off x="5468664" y="3000762"/>
            <a:ext cx="1259915" cy="604949"/>
          </a:xfrm>
          <a:prstGeom prst="blockArc">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solidFill>
                <a:schemeClr val="tx1"/>
              </a:solidFill>
            </a:endParaRPr>
          </a:p>
        </p:txBody>
      </p:sp>
      <p:sp>
        <p:nvSpPr>
          <p:cNvPr id="14" name="Arco de bloque 13">
            <a:extLst>
              <a:ext uri="{FF2B5EF4-FFF2-40B4-BE49-F238E27FC236}">
                <a16:creationId xmlns:a16="http://schemas.microsoft.com/office/drawing/2014/main" id="{878713BE-8470-4519-99FC-0359C20707B5}"/>
              </a:ext>
            </a:extLst>
          </p:cNvPr>
          <p:cNvSpPr/>
          <p:nvPr/>
        </p:nvSpPr>
        <p:spPr>
          <a:xfrm>
            <a:off x="5470362" y="5351369"/>
            <a:ext cx="1259915" cy="604949"/>
          </a:xfrm>
          <a:prstGeom prst="blockArc">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solidFill>
                <a:schemeClr val="tx1"/>
              </a:solidFill>
            </a:endParaRPr>
          </a:p>
        </p:txBody>
      </p:sp>
      <p:sp>
        <p:nvSpPr>
          <p:cNvPr id="15" name="CuadroTexto 14">
            <a:extLst>
              <a:ext uri="{FF2B5EF4-FFF2-40B4-BE49-F238E27FC236}">
                <a16:creationId xmlns:a16="http://schemas.microsoft.com/office/drawing/2014/main" id="{2C221EF3-4704-4EA0-AADA-74F41F492C12}"/>
              </a:ext>
            </a:extLst>
          </p:cNvPr>
          <p:cNvSpPr txBox="1"/>
          <p:nvPr/>
        </p:nvSpPr>
        <p:spPr>
          <a:xfrm>
            <a:off x="517416" y="625580"/>
            <a:ext cx="4351155" cy="5355312"/>
          </a:xfrm>
          <a:prstGeom prst="rect">
            <a:avLst/>
          </a:prstGeom>
          <a:noFill/>
        </p:spPr>
        <p:txBody>
          <a:bodyPr wrap="square" rtlCol="0">
            <a:spAutoFit/>
          </a:bodyPr>
          <a:lstStyle/>
          <a:p>
            <a:pPr algn="just"/>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SERVICIOS PRODECON </a:t>
            </a:r>
          </a:p>
          <a:p>
            <a:pPr algn="just"/>
            <a:endParaRPr lang="es-MX"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El señor Pedro López es un contribuyente registrado ante el RFC  con actividad empresarial, tiene empleados a cargo</a:t>
            </a: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La Secretaria de Fianzas de la Ciudad de México le solicita información relacionada con el impuesto sobre nómina. </a:t>
            </a: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El Sr. López acude ante la PRODECON. Usted es funcionario de esta institución, ¿que servicio le ofrecería?</a:t>
            </a: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FUNDE Y MOTIVE SU RESPUESTA </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p:txBody>
      </p:sp>
      <p:sp>
        <p:nvSpPr>
          <p:cNvPr id="16" name="CuadroTexto 15">
            <a:extLst>
              <a:ext uri="{FF2B5EF4-FFF2-40B4-BE49-F238E27FC236}">
                <a16:creationId xmlns:a16="http://schemas.microsoft.com/office/drawing/2014/main" id="{333701B0-E3DD-44EF-B76E-5ED4B12F9B16}"/>
              </a:ext>
            </a:extLst>
          </p:cNvPr>
          <p:cNvSpPr txBox="1"/>
          <p:nvPr/>
        </p:nvSpPr>
        <p:spPr>
          <a:xfrm>
            <a:off x="7326050" y="434692"/>
            <a:ext cx="4348534" cy="5724644"/>
          </a:xfrm>
          <a:prstGeom prst="rect">
            <a:avLst/>
          </a:prstGeom>
          <a:noFill/>
        </p:spPr>
        <p:txBody>
          <a:bodyPr wrap="square" rtlCol="0">
            <a:spAutoFit/>
          </a:bodyPr>
          <a:lstStyle/>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PLANTEAMIENTO</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ARGUMENTOS </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RESOLUCION </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ctr"/>
            <a:endParaRPr lang="es-MX" sz="2400" dirty="0"/>
          </a:p>
        </p:txBody>
      </p:sp>
    </p:spTree>
    <p:extLst>
      <p:ext uri="{BB962C8B-B14F-4D97-AF65-F5344CB8AC3E}">
        <p14:creationId xmlns:p14="http://schemas.microsoft.com/office/powerpoint/2010/main" val="1779204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F6F00E3-7D36-4B2F-B4F9-2716EE224807}"/>
              </a:ext>
            </a:extLst>
          </p:cNvPr>
          <p:cNvSpPr/>
          <p:nvPr/>
        </p:nvSpPr>
        <p:spPr>
          <a:xfrm>
            <a:off x="189571" y="189000"/>
            <a:ext cx="5760000" cy="648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5" name="Rectángulo 4">
            <a:extLst>
              <a:ext uri="{FF2B5EF4-FFF2-40B4-BE49-F238E27FC236}">
                <a16:creationId xmlns:a16="http://schemas.microsoft.com/office/drawing/2014/main" id="{E700A948-4386-41C1-B200-D396C4B091DA}"/>
              </a:ext>
            </a:extLst>
          </p:cNvPr>
          <p:cNvSpPr/>
          <p:nvPr/>
        </p:nvSpPr>
        <p:spPr>
          <a:xfrm>
            <a:off x="6242429" y="189000"/>
            <a:ext cx="5760000" cy="648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6" name="Rectángulo 5">
            <a:extLst>
              <a:ext uri="{FF2B5EF4-FFF2-40B4-BE49-F238E27FC236}">
                <a16:creationId xmlns:a16="http://schemas.microsoft.com/office/drawing/2014/main" id="{62C0F672-AB0F-496F-A882-1A661C4A330D}"/>
              </a:ext>
            </a:extLst>
          </p:cNvPr>
          <p:cNvSpPr/>
          <p:nvPr/>
        </p:nvSpPr>
        <p:spPr>
          <a:xfrm>
            <a:off x="4977214" y="434692"/>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1284975F-5968-49A0-8DE5-B06E9B0F88E8}"/>
              </a:ext>
            </a:extLst>
          </p:cNvPr>
          <p:cNvSpPr/>
          <p:nvPr/>
        </p:nvSpPr>
        <p:spPr>
          <a:xfrm>
            <a:off x="6603220" y="434692"/>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8" name="Rectángulo 7">
            <a:extLst>
              <a:ext uri="{FF2B5EF4-FFF2-40B4-BE49-F238E27FC236}">
                <a16:creationId xmlns:a16="http://schemas.microsoft.com/office/drawing/2014/main" id="{5AE9EA4B-57DE-449A-924B-60C3545BADB8}"/>
              </a:ext>
            </a:extLst>
          </p:cNvPr>
          <p:cNvSpPr/>
          <p:nvPr/>
        </p:nvSpPr>
        <p:spPr>
          <a:xfrm>
            <a:off x="4977213" y="2683755"/>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67951D72-93C2-4638-9AEF-115E1ACC5645}"/>
              </a:ext>
            </a:extLst>
          </p:cNvPr>
          <p:cNvSpPr/>
          <p:nvPr/>
        </p:nvSpPr>
        <p:spPr>
          <a:xfrm>
            <a:off x="6603220" y="2683755"/>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Rectángulo 9">
            <a:extLst>
              <a:ext uri="{FF2B5EF4-FFF2-40B4-BE49-F238E27FC236}">
                <a16:creationId xmlns:a16="http://schemas.microsoft.com/office/drawing/2014/main" id="{2C143341-D576-4660-9EE6-E485B8AA3D44}"/>
              </a:ext>
            </a:extLst>
          </p:cNvPr>
          <p:cNvSpPr/>
          <p:nvPr/>
        </p:nvSpPr>
        <p:spPr>
          <a:xfrm>
            <a:off x="4977212" y="5241073"/>
            <a:ext cx="688703" cy="772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7906E60A-7A10-4E68-84B5-E88FC365B89E}"/>
              </a:ext>
            </a:extLst>
          </p:cNvPr>
          <p:cNvSpPr/>
          <p:nvPr/>
        </p:nvSpPr>
        <p:spPr>
          <a:xfrm>
            <a:off x="6603220" y="5192690"/>
            <a:ext cx="688703" cy="8204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15D90241-C617-494D-94EA-E2D06B4E7FE7}"/>
              </a:ext>
            </a:extLst>
          </p:cNvPr>
          <p:cNvSpPr/>
          <p:nvPr/>
        </p:nvSpPr>
        <p:spPr>
          <a:xfrm>
            <a:off x="5466042" y="542423"/>
            <a:ext cx="1259915" cy="604949"/>
          </a:xfrm>
          <a:prstGeom prst="blockArc">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solidFill>
                <a:schemeClr val="tx1"/>
              </a:solidFill>
            </a:endParaRPr>
          </a:p>
        </p:txBody>
      </p:sp>
      <p:sp>
        <p:nvSpPr>
          <p:cNvPr id="13" name="Arco de bloque 12">
            <a:extLst>
              <a:ext uri="{FF2B5EF4-FFF2-40B4-BE49-F238E27FC236}">
                <a16:creationId xmlns:a16="http://schemas.microsoft.com/office/drawing/2014/main" id="{B501874B-8389-42D1-899D-E1659D77061B}"/>
              </a:ext>
            </a:extLst>
          </p:cNvPr>
          <p:cNvSpPr/>
          <p:nvPr/>
        </p:nvSpPr>
        <p:spPr>
          <a:xfrm>
            <a:off x="5468664" y="3000762"/>
            <a:ext cx="1259915" cy="604949"/>
          </a:xfrm>
          <a:prstGeom prst="blockArc">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solidFill>
                <a:schemeClr val="tx1"/>
              </a:solidFill>
            </a:endParaRPr>
          </a:p>
        </p:txBody>
      </p:sp>
      <p:sp>
        <p:nvSpPr>
          <p:cNvPr id="14" name="Arco de bloque 13">
            <a:extLst>
              <a:ext uri="{FF2B5EF4-FFF2-40B4-BE49-F238E27FC236}">
                <a16:creationId xmlns:a16="http://schemas.microsoft.com/office/drawing/2014/main" id="{878713BE-8470-4519-99FC-0359C20707B5}"/>
              </a:ext>
            </a:extLst>
          </p:cNvPr>
          <p:cNvSpPr/>
          <p:nvPr/>
        </p:nvSpPr>
        <p:spPr>
          <a:xfrm>
            <a:off x="5470362" y="5351369"/>
            <a:ext cx="1259915" cy="604949"/>
          </a:xfrm>
          <a:prstGeom prst="blockArc">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solidFill>
                <a:schemeClr val="tx1"/>
              </a:solidFill>
            </a:endParaRPr>
          </a:p>
        </p:txBody>
      </p:sp>
      <p:sp>
        <p:nvSpPr>
          <p:cNvPr id="15" name="CuadroTexto 14">
            <a:extLst>
              <a:ext uri="{FF2B5EF4-FFF2-40B4-BE49-F238E27FC236}">
                <a16:creationId xmlns:a16="http://schemas.microsoft.com/office/drawing/2014/main" id="{2C221EF3-4704-4EA0-AADA-74F41F492C12}"/>
              </a:ext>
            </a:extLst>
          </p:cNvPr>
          <p:cNvSpPr txBox="1"/>
          <p:nvPr/>
        </p:nvSpPr>
        <p:spPr>
          <a:xfrm>
            <a:off x="517416" y="625580"/>
            <a:ext cx="4351155" cy="3970318"/>
          </a:xfrm>
          <a:prstGeom prst="rect">
            <a:avLst/>
          </a:prstGeom>
          <a:noFill/>
        </p:spPr>
        <p:txBody>
          <a:bodyPr wrap="square" rtlCol="0">
            <a:spAutoFit/>
          </a:bodyPr>
          <a:lstStyle/>
          <a:p>
            <a:pPr algn="just"/>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OBLIGACIONES FISCALES </a:t>
            </a:r>
          </a:p>
          <a:p>
            <a:pPr algn="just"/>
            <a:endParaRPr lang="es-MX"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German Quintero es Ingeniero Mecánico Automotriz, desea abrir su taller mecánico, para ello se acerca a un experto asesor fiscal para pedirle lo oriente en Régimen Fiscal de personas Físicas le conviene más Registrarse.</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Realice un análisis para proporcionarle la asesoría al Ing. Quintero fundando y motivando su postura </a:t>
            </a:r>
          </a:p>
          <a:p>
            <a:pPr algn="just"/>
            <a:endParaRPr lang="es-MX" dirty="0">
              <a:latin typeface="Arial" panose="020B0604020202020204" pitchFamily="34" charset="0"/>
              <a:cs typeface="Arial" panose="020B0604020202020204" pitchFamily="34" charset="0"/>
            </a:endParaRPr>
          </a:p>
        </p:txBody>
      </p:sp>
      <p:sp>
        <p:nvSpPr>
          <p:cNvPr id="16" name="CuadroTexto 15">
            <a:extLst>
              <a:ext uri="{FF2B5EF4-FFF2-40B4-BE49-F238E27FC236}">
                <a16:creationId xmlns:a16="http://schemas.microsoft.com/office/drawing/2014/main" id="{333701B0-E3DD-44EF-B76E-5ED4B12F9B16}"/>
              </a:ext>
            </a:extLst>
          </p:cNvPr>
          <p:cNvSpPr txBox="1"/>
          <p:nvPr/>
        </p:nvSpPr>
        <p:spPr>
          <a:xfrm>
            <a:off x="7326050" y="434692"/>
            <a:ext cx="4348534" cy="5724644"/>
          </a:xfrm>
          <a:prstGeom prst="rect">
            <a:avLst/>
          </a:prstGeom>
          <a:noFill/>
        </p:spPr>
        <p:txBody>
          <a:bodyPr wrap="square" rtlCol="0">
            <a:spAutoFit/>
          </a:bodyPr>
          <a:lstStyle/>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PLANTEAMIENTO</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ARGUMENTOS </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RESOLUCION </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algn="ctr"/>
            <a:endParaRPr lang="es-MX" sz="2400" dirty="0"/>
          </a:p>
        </p:txBody>
      </p:sp>
    </p:spTree>
    <p:extLst>
      <p:ext uri="{BB962C8B-B14F-4D97-AF65-F5344CB8AC3E}">
        <p14:creationId xmlns:p14="http://schemas.microsoft.com/office/powerpoint/2010/main" val="36126480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Ver las imágenes de origen">
            <a:extLst>
              <a:ext uri="{FF2B5EF4-FFF2-40B4-BE49-F238E27FC236}">
                <a16:creationId xmlns:a16="http://schemas.microsoft.com/office/drawing/2014/main" id="{F2D843A8-DB51-4CD6-A479-42CD5D7109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1" y="10"/>
            <a:ext cx="12192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ítulo 1">
            <a:extLst>
              <a:ext uri="{FF2B5EF4-FFF2-40B4-BE49-F238E27FC236}">
                <a16:creationId xmlns:a16="http://schemas.microsoft.com/office/drawing/2014/main" id="{6546BD34-DB59-4CA4-A08D-070FF5D24E69}"/>
              </a:ext>
            </a:extLst>
          </p:cNvPr>
          <p:cNvSpPr>
            <a:spLocks noGrp="1"/>
          </p:cNvSpPr>
          <p:nvPr>
            <p:ph type="ctrTitle"/>
          </p:nvPr>
        </p:nvSpPr>
        <p:spPr>
          <a:xfrm>
            <a:off x="709448" y="1913950"/>
            <a:ext cx="4204137" cy="1342754"/>
          </a:xfrm>
        </p:spPr>
        <p:txBody>
          <a:bodyPr vert="horz" lIns="91440" tIns="45720" rIns="91440" bIns="45720" rtlCol="0" anchor="ctr">
            <a:normAutofit/>
          </a:bodyPr>
          <a:lstStyle/>
          <a:p>
            <a:br>
              <a:rPr lang="en-US" sz="3600"/>
            </a:br>
            <a:endParaRPr lang="en-US" sz="3600"/>
          </a:p>
        </p:txBody>
      </p:sp>
      <p:cxnSp>
        <p:nvCxnSpPr>
          <p:cNvPr id="73" name="Straight Connector 72">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9" name="Subtítulo 2">
            <a:extLst>
              <a:ext uri="{FF2B5EF4-FFF2-40B4-BE49-F238E27FC236}">
                <a16:creationId xmlns:a16="http://schemas.microsoft.com/office/drawing/2014/main" id="{7D0EA639-5EDA-436D-AD56-7F5CADC2A70C}"/>
              </a:ext>
            </a:extLst>
          </p:cNvPr>
          <p:cNvSpPr txBox="1">
            <a:spLocks/>
          </p:cNvSpPr>
          <p:nvPr/>
        </p:nvSpPr>
        <p:spPr>
          <a:xfrm>
            <a:off x="709448" y="5859825"/>
            <a:ext cx="4593021" cy="107861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b="1" dirty="0" err="1">
                <a:effectLst>
                  <a:outerShdw blurRad="38100" dist="38100" dir="2700000" algn="tl">
                    <a:srgbClr val="000000">
                      <a:alpha val="43137"/>
                    </a:srgbClr>
                  </a:outerShdw>
                </a:effectLst>
              </a:rPr>
              <a:t>Mtra</a:t>
            </a:r>
            <a:r>
              <a:rPr lang="en-US" sz="1400" b="1" dirty="0">
                <a:effectLst>
                  <a:outerShdw blurRad="38100" dist="38100" dir="2700000" algn="tl">
                    <a:srgbClr val="000000">
                      <a:alpha val="43137"/>
                    </a:srgbClr>
                  </a:outerShdw>
                </a:effectLst>
              </a:rPr>
              <a:t>. Diana Quintana Orozco</a:t>
            </a:r>
          </a:p>
          <a:p>
            <a:pPr algn="l"/>
            <a:r>
              <a:rPr lang="en-US" sz="1400" b="1" dirty="0" err="1">
                <a:effectLst>
                  <a:outerShdw blurRad="38100" dist="38100" dir="2700000" algn="tl">
                    <a:srgbClr val="000000">
                      <a:alpha val="43137"/>
                    </a:srgbClr>
                  </a:outerShdw>
                </a:effectLst>
              </a:rPr>
              <a:t>Octubre</a:t>
            </a:r>
            <a:r>
              <a:rPr lang="en-US" sz="1400" b="1" dirty="0">
                <a:effectLst>
                  <a:outerShdw blurRad="38100" dist="38100" dir="2700000" algn="tl">
                    <a:srgbClr val="000000">
                      <a:alpha val="43137"/>
                    </a:srgbClr>
                  </a:outerShdw>
                </a:effectLst>
              </a:rPr>
              <a:t> 2021</a:t>
            </a:r>
          </a:p>
        </p:txBody>
      </p:sp>
    </p:spTree>
    <p:extLst>
      <p:ext uri="{BB962C8B-B14F-4D97-AF65-F5344CB8AC3E}">
        <p14:creationId xmlns:p14="http://schemas.microsoft.com/office/powerpoint/2010/main" val="616710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4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4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TotalTime>
  <Words>276</Words>
  <Application>Microsoft Office PowerPoint</Application>
  <PresentationFormat>Panorámica</PresentationFormat>
  <Paragraphs>91</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  La Actualidad del Derecho Fiscal Mexicano  </vt:lpstr>
      <vt:lpstr>Presentación de PowerPoint</vt:lpstr>
      <vt:lpstr>Presentación de PowerPoint</vt:lpstr>
      <vt:lpstr>Presentación de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 libreta digital</dc:title>
  <dc:creator>Carlos Antonio</dc:creator>
  <cp:lastModifiedBy>Diana Quintana Orozco</cp:lastModifiedBy>
  <cp:revision>11</cp:revision>
  <dcterms:created xsi:type="dcterms:W3CDTF">2021-10-20T16:32:57Z</dcterms:created>
  <dcterms:modified xsi:type="dcterms:W3CDTF">2022-01-28T00:20:21Z</dcterms:modified>
</cp:coreProperties>
</file>