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65" r:id="rId2"/>
    <p:sldId id="381" r:id="rId3"/>
    <p:sldId id="260" r:id="rId4"/>
    <p:sldId id="258" r:id="rId5"/>
    <p:sldId id="259" r:id="rId6"/>
    <p:sldId id="262" r:id="rId7"/>
    <p:sldId id="263" r:id="rId8"/>
    <p:sldId id="339" r:id="rId9"/>
    <p:sldId id="268" r:id="rId10"/>
    <p:sldId id="257" r:id="rId11"/>
    <p:sldId id="261" r:id="rId12"/>
    <p:sldId id="267" r:id="rId13"/>
    <p:sldId id="266" r:id="rId14"/>
    <p:sldId id="270" r:id="rId15"/>
    <p:sldId id="269" r:id="rId16"/>
    <p:sldId id="271" r:id="rId17"/>
    <p:sldId id="340" r:id="rId18"/>
    <p:sldId id="272" r:id="rId19"/>
    <p:sldId id="273" r:id="rId20"/>
    <p:sldId id="277" r:id="rId21"/>
    <p:sldId id="275" r:id="rId22"/>
    <p:sldId id="282" r:id="rId23"/>
    <p:sldId id="276" r:id="rId24"/>
    <p:sldId id="283" r:id="rId25"/>
    <p:sldId id="274" r:id="rId26"/>
    <p:sldId id="281" r:id="rId27"/>
    <p:sldId id="280" r:id="rId28"/>
    <p:sldId id="278" r:id="rId29"/>
    <p:sldId id="288" r:id="rId30"/>
    <p:sldId id="279" r:id="rId31"/>
    <p:sldId id="284" r:id="rId32"/>
    <p:sldId id="289" r:id="rId33"/>
    <p:sldId id="285" r:id="rId34"/>
    <p:sldId id="286" r:id="rId35"/>
    <p:sldId id="287" r:id="rId36"/>
    <p:sldId id="341" r:id="rId37"/>
    <p:sldId id="290" r:id="rId38"/>
    <p:sldId id="291" r:id="rId39"/>
    <p:sldId id="292" r:id="rId40"/>
    <p:sldId id="293" r:id="rId41"/>
    <p:sldId id="294" r:id="rId42"/>
    <p:sldId id="342" r:id="rId43"/>
    <p:sldId id="295" r:id="rId44"/>
    <p:sldId id="296" r:id="rId45"/>
    <p:sldId id="298" r:id="rId46"/>
    <p:sldId id="297" r:id="rId47"/>
    <p:sldId id="300" r:id="rId48"/>
    <p:sldId id="299" r:id="rId49"/>
    <p:sldId id="343" r:id="rId50"/>
    <p:sldId id="304" r:id="rId51"/>
    <p:sldId id="305" r:id="rId52"/>
    <p:sldId id="306" r:id="rId53"/>
    <p:sldId id="307" r:id="rId54"/>
    <p:sldId id="344" r:id="rId55"/>
    <p:sldId id="308" r:id="rId56"/>
    <p:sldId id="310" r:id="rId57"/>
    <p:sldId id="311" r:id="rId58"/>
    <p:sldId id="349" r:id="rId59"/>
    <p:sldId id="312" r:id="rId60"/>
    <p:sldId id="345" r:id="rId61"/>
    <p:sldId id="346" r:id="rId62"/>
    <p:sldId id="347" r:id="rId63"/>
    <p:sldId id="348"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13" r:id="rId84"/>
    <p:sldId id="371" r:id="rId85"/>
    <p:sldId id="372" r:id="rId86"/>
    <p:sldId id="373" r:id="rId87"/>
    <p:sldId id="374" r:id="rId88"/>
    <p:sldId id="375" r:id="rId89"/>
    <p:sldId id="382" r:id="rId90"/>
    <p:sldId id="316" r:id="rId91"/>
    <p:sldId id="376" r:id="rId92"/>
    <p:sldId id="377" r:id="rId93"/>
    <p:sldId id="378" r:id="rId94"/>
    <p:sldId id="379" r:id="rId95"/>
    <p:sldId id="380" r:id="rId9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a:srgbClr val="73F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2"/>
    <p:restoredTop sz="89985"/>
  </p:normalViewPr>
  <p:slideViewPr>
    <p:cSldViewPr snapToGrid="0" snapToObjects="1">
      <p:cViewPr varScale="1">
        <p:scale>
          <a:sx n="84" d="100"/>
          <a:sy n="84" d="100"/>
        </p:scale>
        <p:origin x="216"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7EFF9-23FB-364E-BCB2-60638C01F97C}" type="datetimeFigureOut">
              <a:rPr lang="es-CL" smtClean="0"/>
              <a:t>21-09-21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2822E-A5FB-0B4D-98FE-778285D3B029}" type="slidenum">
              <a:rPr lang="es-CL" smtClean="0"/>
              <a:t>‹Nº›</a:t>
            </a:fld>
            <a:endParaRPr lang="es-CL"/>
          </a:p>
        </p:txBody>
      </p:sp>
    </p:spTree>
    <p:extLst>
      <p:ext uri="{BB962C8B-B14F-4D97-AF65-F5344CB8AC3E}">
        <p14:creationId xmlns:p14="http://schemas.microsoft.com/office/powerpoint/2010/main" val="3815373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a:t>
            </a:fld>
            <a:endParaRPr lang="es-CL"/>
          </a:p>
        </p:txBody>
      </p:sp>
    </p:spTree>
    <p:extLst>
      <p:ext uri="{BB962C8B-B14F-4D97-AF65-F5344CB8AC3E}">
        <p14:creationId xmlns:p14="http://schemas.microsoft.com/office/powerpoint/2010/main" val="244993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11</a:t>
            </a:fld>
            <a:endParaRPr lang="es-CL"/>
          </a:p>
        </p:txBody>
      </p:sp>
    </p:spTree>
    <p:extLst>
      <p:ext uri="{BB962C8B-B14F-4D97-AF65-F5344CB8AC3E}">
        <p14:creationId xmlns:p14="http://schemas.microsoft.com/office/powerpoint/2010/main" val="2360353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12</a:t>
            </a:fld>
            <a:endParaRPr lang="es-CL"/>
          </a:p>
        </p:txBody>
      </p:sp>
    </p:spTree>
    <p:extLst>
      <p:ext uri="{BB962C8B-B14F-4D97-AF65-F5344CB8AC3E}">
        <p14:creationId xmlns:p14="http://schemas.microsoft.com/office/powerpoint/2010/main" val="1854329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13</a:t>
            </a:fld>
            <a:endParaRPr lang="es-CL"/>
          </a:p>
        </p:txBody>
      </p:sp>
    </p:spTree>
    <p:extLst>
      <p:ext uri="{BB962C8B-B14F-4D97-AF65-F5344CB8AC3E}">
        <p14:creationId xmlns:p14="http://schemas.microsoft.com/office/powerpoint/2010/main" val="30485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14</a:t>
            </a:fld>
            <a:endParaRPr lang="es-CL"/>
          </a:p>
        </p:txBody>
      </p:sp>
    </p:spTree>
    <p:extLst>
      <p:ext uri="{BB962C8B-B14F-4D97-AF65-F5344CB8AC3E}">
        <p14:creationId xmlns:p14="http://schemas.microsoft.com/office/powerpoint/2010/main" val="3481971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t>
            </a:r>
            <a:r>
              <a:rPr lang="es-CL" sz="1200" dirty="0">
                <a:latin typeface="Chalkboard" panose="03050602040202020205" pitchFamily="66" charset="77"/>
              </a:rPr>
              <a:t>🍊🧁</a:t>
            </a:r>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15</a:t>
            </a:fld>
            <a:endParaRPr lang="es-CL"/>
          </a:p>
        </p:txBody>
      </p:sp>
    </p:spTree>
    <p:extLst>
      <p:ext uri="{BB962C8B-B14F-4D97-AF65-F5344CB8AC3E}">
        <p14:creationId xmlns:p14="http://schemas.microsoft.com/office/powerpoint/2010/main" val="205540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16</a:t>
            </a:fld>
            <a:endParaRPr lang="es-CL"/>
          </a:p>
        </p:txBody>
      </p:sp>
    </p:spTree>
    <p:extLst>
      <p:ext uri="{BB962C8B-B14F-4D97-AF65-F5344CB8AC3E}">
        <p14:creationId xmlns:p14="http://schemas.microsoft.com/office/powerpoint/2010/main" val="141359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17</a:t>
            </a:fld>
            <a:endParaRPr lang="es-CL"/>
          </a:p>
        </p:txBody>
      </p:sp>
    </p:spTree>
    <p:extLst>
      <p:ext uri="{BB962C8B-B14F-4D97-AF65-F5344CB8AC3E}">
        <p14:creationId xmlns:p14="http://schemas.microsoft.com/office/powerpoint/2010/main" val="2339787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18</a:t>
            </a:fld>
            <a:endParaRPr lang="es-CL"/>
          </a:p>
        </p:txBody>
      </p:sp>
    </p:spTree>
    <p:extLst>
      <p:ext uri="{BB962C8B-B14F-4D97-AF65-F5344CB8AC3E}">
        <p14:creationId xmlns:p14="http://schemas.microsoft.com/office/powerpoint/2010/main" val="1117789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19</a:t>
            </a:fld>
            <a:endParaRPr lang="es-CL"/>
          </a:p>
        </p:txBody>
      </p:sp>
    </p:spTree>
    <p:extLst>
      <p:ext uri="{BB962C8B-B14F-4D97-AF65-F5344CB8AC3E}">
        <p14:creationId xmlns:p14="http://schemas.microsoft.com/office/powerpoint/2010/main" val="318328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20</a:t>
            </a:fld>
            <a:endParaRPr lang="es-CL"/>
          </a:p>
        </p:txBody>
      </p:sp>
    </p:spTree>
    <p:extLst>
      <p:ext uri="{BB962C8B-B14F-4D97-AF65-F5344CB8AC3E}">
        <p14:creationId xmlns:p14="http://schemas.microsoft.com/office/powerpoint/2010/main" val="1034643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a:t>
            </a:fld>
            <a:endParaRPr lang="es-CL"/>
          </a:p>
        </p:txBody>
      </p:sp>
    </p:spTree>
    <p:extLst>
      <p:ext uri="{BB962C8B-B14F-4D97-AF65-F5344CB8AC3E}">
        <p14:creationId xmlns:p14="http://schemas.microsoft.com/office/powerpoint/2010/main" val="2147872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21</a:t>
            </a:fld>
            <a:endParaRPr lang="es-CL"/>
          </a:p>
        </p:txBody>
      </p:sp>
    </p:spTree>
    <p:extLst>
      <p:ext uri="{BB962C8B-B14F-4D97-AF65-F5344CB8AC3E}">
        <p14:creationId xmlns:p14="http://schemas.microsoft.com/office/powerpoint/2010/main" val="1030029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22</a:t>
            </a:fld>
            <a:endParaRPr lang="es-CL"/>
          </a:p>
        </p:txBody>
      </p:sp>
    </p:spTree>
    <p:extLst>
      <p:ext uri="{BB962C8B-B14F-4D97-AF65-F5344CB8AC3E}">
        <p14:creationId xmlns:p14="http://schemas.microsoft.com/office/powerpoint/2010/main" val="320558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23</a:t>
            </a:fld>
            <a:endParaRPr lang="es-CL"/>
          </a:p>
        </p:txBody>
      </p:sp>
    </p:spTree>
    <p:extLst>
      <p:ext uri="{BB962C8B-B14F-4D97-AF65-F5344CB8AC3E}">
        <p14:creationId xmlns:p14="http://schemas.microsoft.com/office/powerpoint/2010/main" val="2869989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24</a:t>
            </a:fld>
            <a:endParaRPr lang="es-CL"/>
          </a:p>
        </p:txBody>
      </p:sp>
    </p:spTree>
    <p:extLst>
      <p:ext uri="{BB962C8B-B14F-4D97-AF65-F5344CB8AC3E}">
        <p14:creationId xmlns:p14="http://schemas.microsoft.com/office/powerpoint/2010/main" val="2642621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25</a:t>
            </a:fld>
            <a:endParaRPr lang="es-CL"/>
          </a:p>
        </p:txBody>
      </p:sp>
    </p:spTree>
    <p:extLst>
      <p:ext uri="{BB962C8B-B14F-4D97-AF65-F5344CB8AC3E}">
        <p14:creationId xmlns:p14="http://schemas.microsoft.com/office/powerpoint/2010/main" val="2230867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26</a:t>
            </a:fld>
            <a:endParaRPr lang="es-CL"/>
          </a:p>
        </p:txBody>
      </p:sp>
    </p:spTree>
    <p:extLst>
      <p:ext uri="{BB962C8B-B14F-4D97-AF65-F5344CB8AC3E}">
        <p14:creationId xmlns:p14="http://schemas.microsoft.com/office/powerpoint/2010/main" val="1822257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27</a:t>
            </a:fld>
            <a:endParaRPr lang="es-CL"/>
          </a:p>
        </p:txBody>
      </p:sp>
    </p:spTree>
    <p:extLst>
      <p:ext uri="{BB962C8B-B14F-4D97-AF65-F5344CB8AC3E}">
        <p14:creationId xmlns:p14="http://schemas.microsoft.com/office/powerpoint/2010/main" val="1972328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effectLst/>
                <a:latin typeface="Apple Color Emoji" pitchFamily="2" charset="0"/>
              </a:rPr>
              <a:t>👓</a:t>
            </a:r>
          </a:p>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28</a:t>
            </a:fld>
            <a:endParaRPr lang="es-CL"/>
          </a:p>
        </p:txBody>
      </p:sp>
    </p:spTree>
    <p:extLst>
      <p:ext uri="{BB962C8B-B14F-4D97-AF65-F5344CB8AC3E}">
        <p14:creationId xmlns:p14="http://schemas.microsoft.com/office/powerpoint/2010/main" val="668068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29</a:t>
            </a:fld>
            <a:endParaRPr lang="es-CL"/>
          </a:p>
        </p:txBody>
      </p:sp>
    </p:spTree>
    <p:extLst>
      <p:ext uri="{BB962C8B-B14F-4D97-AF65-F5344CB8AC3E}">
        <p14:creationId xmlns:p14="http://schemas.microsoft.com/office/powerpoint/2010/main" val="3447729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Apple Color Emoji" pitchFamily="2" charset="0"/>
            </a:endParaRPr>
          </a:p>
        </p:txBody>
      </p:sp>
      <p:sp>
        <p:nvSpPr>
          <p:cNvPr id="4" name="Marcador de número de diapositiva 3"/>
          <p:cNvSpPr>
            <a:spLocks noGrp="1"/>
          </p:cNvSpPr>
          <p:nvPr>
            <p:ph type="sldNum" sz="quarter" idx="5"/>
          </p:nvPr>
        </p:nvSpPr>
        <p:spPr/>
        <p:txBody>
          <a:bodyPr/>
          <a:lstStyle/>
          <a:p>
            <a:fld id="{A092822E-A5FB-0B4D-98FE-778285D3B029}" type="slidenum">
              <a:rPr lang="es-CL" smtClean="0"/>
              <a:t>30</a:t>
            </a:fld>
            <a:endParaRPr lang="es-CL"/>
          </a:p>
        </p:txBody>
      </p:sp>
    </p:spTree>
    <p:extLst>
      <p:ext uri="{BB962C8B-B14F-4D97-AF65-F5344CB8AC3E}">
        <p14:creationId xmlns:p14="http://schemas.microsoft.com/office/powerpoint/2010/main" val="89720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a:t>
            </a:fld>
            <a:endParaRPr lang="es-CL"/>
          </a:p>
        </p:txBody>
      </p:sp>
    </p:spTree>
    <p:extLst>
      <p:ext uri="{BB962C8B-B14F-4D97-AF65-F5344CB8AC3E}">
        <p14:creationId xmlns:p14="http://schemas.microsoft.com/office/powerpoint/2010/main" val="1602140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31</a:t>
            </a:fld>
            <a:endParaRPr lang="es-CL"/>
          </a:p>
        </p:txBody>
      </p:sp>
    </p:spTree>
    <p:extLst>
      <p:ext uri="{BB962C8B-B14F-4D97-AF65-F5344CB8AC3E}">
        <p14:creationId xmlns:p14="http://schemas.microsoft.com/office/powerpoint/2010/main" val="611351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32</a:t>
            </a:fld>
            <a:endParaRPr lang="es-CL"/>
          </a:p>
        </p:txBody>
      </p:sp>
    </p:spTree>
    <p:extLst>
      <p:ext uri="{BB962C8B-B14F-4D97-AF65-F5344CB8AC3E}">
        <p14:creationId xmlns:p14="http://schemas.microsoft.com/office/powerpoint/2010/main" val="4164525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33</a:t>
            </a:fld>
            <a:endParaRPr lang="es-CL"/>
          </a:p>
        </p:txBody>
      </p:sp>
    </p:spTree>
    <p:extLst>
      <p:ext uri="{BB962C8B-B14F-4D97-AF65-F5344CB8AC3E}">
        <p14:creationId xmlns:p14="http://schemas.microsoft.com/office/powerpoint/2010/main" val="1040369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34</a:t>
            </a:fld>
            <a:endParaRPr lang="es-CL"/>
          </a:p>
        </p:txBody>
      </p:sp>
    </p:spTree>
    <p:extLst>
      <p:ext uri="{BB962C8B-B14F-4D97-AF65-F5344CB8AC3E}">
        <p14:creationId xmlns:p14="http://schemas.microsoft.com/office/powerpoint/2010/main" val="1175068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35</a:t>
            </a:fld>
            <a:endParaRPr lang="es-CL"/>
          </a:p>
        </p:txBody>
      </p:sp>
    </p:spTree>
    <p:extLst>
      <p:ext uri="{BB962C8B-B14F-4D97-AF65-F5344CB8AC3E}">
        <p14:creationId xmlns:p14="http://schemas.microsoft.com/office/powerpoint/2010/main" val="2803354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36</a:t>
            </a:fld>
            <a:endParaRPr lang="es-CL"/>
          </a:p>
        </p:txBody>
      </p:sp>
    </p:spTree>
    <p:extLst>
      <p:ext uri="{BB962C8B-B14F-4D97-AF65-F5344CB8AC3E}">
        <p14:creationId xmlns:p14="http://schemas.microsoft.com/office/powerpoint/2010/main" val="59566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37</a:t>
            </a:fld>
            <a:endParaRPr lang="es-CL"/>
          </a:p>
        </p:txBody>
      </p:sp>
    </p:spTree>
    <p:extLst>
      <p:ext uri="{BB962C8B-B14F-4D97-AF65-F5344CB8AC3E}">
        <p14:creationId xmlns:p14="http://schemas.microsoft.com/office/powerpoint/2010/main" val="3253515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38</a:t>
            </a:fld>
            <a:endParaRPr lang="es-CL"/>
          </a:p>
        </p:txBody>
      </p:sp>
    </p:spTree>
    <p:extLst>
      <p:ext uri="{BB962C8B-B14F-4D97-AF65-F5344CB8AC3E}">
        <p14:creationId xmlns:p14="http://schemas.microsoft.com/office/powerpoint/2010/main" val="4135410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39</a:t>
            </a:fld>
            <a:endParaRPr lang="es-CL"/>
          </a:p>
        </p:txBody>
      </p:sp>
    </p:spTree>
    <p:extLst>
      <p:ext uri="{BB962C8B-B14F-4D97-AF65-F5344CB8AC3E}">
        <p14:creationId xmlns:p14="http://schemas.microsoft.com/office/powerpoint/2010/main" val="4119426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40</a:t>
            </a:fld>
            <a:endParaRPr lang="es-CL"/>
          </a:p>
        </p:txBody>
      </p:sp>
    </p:spTree>
    <p:extLst>
      <p:ext uri="{BB962C8B-B14F-4D97-AF65-F5344CB8AC3E}">
        <p14:creationId xmlns:p14="http://schemas.microsoft.com/office/powerpoint/2010/main" val="43166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a:t>
            </a:fld>
            <a:endParaRPr lang="es-CL"/>
          </a:p>
        </p:txBody>
      </p:sp>
    </p:spTree>
    <p:extLst>
      <p:ext uri="{BB962C8B-B14F-4D97-AF65-F5344CB8AC3E}">
        <p14:creationId xmlns:p14="http://schemas.microsoft.com/office/powerpoint/2010/main" val="3497764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41</a:t>
            </a:fld>
            <a:endParaRPr lang="es-CL"/>
          </a:p>
        </p:txBody>
      </p:sp>
    </p:spTree>
    <p:extLst>
      <p:ext uri="{BB962C8B-B14F-4D97-AF65-F5344CB8AC3E}">
        <p14:creationId xmlns:p14="http://schemas.microsoft.com/office/powerpoint/2010/main" val="2146577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42</a:t>
            </a:fld>
            <a:endParaRPr lang="es-CL"/>
          </a:p>
        </p:txBody>
      </p:sp>
    </p:spTree>
    <p:extLst>
      <p:ext uri="{BB962C8B-B14F-4D97-AF65-F5344CB8AC3E}">
        <p14:creationId xmlns:p14="http://schemas.microsoft.com/office/powerpoint/2010/main" val="3466661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44</a:t>
            </a:fld>
            <a:endParaRPr lang="es-CL"/>
          </a:p>
        </p:txBody>
      </p:sp>
    </p:spTree>
    <p:extLst>
      <p:ext uri="{BB962C8B-B14F-4D97-AF65-F5344CB8AC3E}">
        <p14:creationId xmlns:p14="http://schemas.microsoft.com/office/powerpoint/2010/main" val="853973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46</a:t>
            </a:fld>
            <a:endParaRPr lang="es-CL"/>
          </a:p>
        </p:txBody>
      </p:sp>
    </p:spTree>
    <p:extLst>
      <p:ext uri="{BB962C8B-B14F-4D97-AF65-F5344CB8AC3E}">
        <p14:creationId xmlns:p14="http://schemas.microsoft.com/office/powerpoint/2010/main" val="3958050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48</a:t>
            </a:fld>
            <a:endParaRPr lang="es-CL"/>
          </a:p>
        </p:txBody>
      </p:sp>
    </p:spTree>
    <p:extLst>
      <p:ext uri="{BB962C8B-B14F-4D97-AF65-F5344CB8AC3E}">
        <p14:creationId xmlns:p14="http://schemas.microsoft.com/office/powerpoint/2010/main" val="2878743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49</a:t>
            </a:fld>
            <a:endParaRPr lang="es-CL"/>
          </a:p>
        </p:txBody>
      </p:sp>
    </p:spTree>
    <p:extLst>
      <p:ext uri="{BB962C8B-B14F-4D97-AF65-F5344CB8AC3E}">
        <p14:creationId xmlns:p14="http://schemas.microsoft.com/office/powerpoint/2010/main" val="1419142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50</a:t>
            </a:fld>
            <a:endParaRPr lang="es-CL"/>
          </a:p>
        </p:txBody>
      </p:sp>
    </p:spTree>
    <p:extLst>
      <p:ext uri="{BB962C8B-B14F-4D97-AF65-F5344CB8AC3E}">
        <p14:creationId xmlns:p14="http://schemas.microsoft.com/office/powerpoint/2010/main" val="52582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51</a:t>
            </a:fld>
            <a:endParaRPr lang="es-CL"/>
          </a:p>
        </p:txBody>
      </p:sp>
    </p:spTree>
    <p:extLst>
      <p:ext uri="{BB962C8B-B14F-4D97-AF65-F5344CB8AC3E}">
        <p14:creationId xmlns:p14="http://schemas.microsoft.com/office/powerpoint/2010/main" val="482504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52</a:t>
            </a:fld>
            <a:endParaRPr lang="es-CL"/>
          </a:p>
        </p:txBody>
      </p:sp>
    </p:spTree>
    <p:extLst>
      <p:ext uri="{BB962C8B-B14F-4D97-AF65-F5344CB8AC3E}">
        <p14:creationId xmlns:p14="http://schemas.microsoft.com/office/powerpoint/2010/main" val="3140398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53</a:t>
            </a:fld>
            <a:endParaRPr lang="es-CL"/>
          </a:p>
        </p:txBody>
      </p:sp>
    </p:spTree>
    <p:extLst>
      <p:ext uri="{BB962C8B-B14F-4D97-AF65-F5344CB8AC3E}">
        <p14:creationId xmlns:p14="http://schemas.microsoft.com/office/powerpoint/2010/main" val="121483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a:t>
            </a:fld>
            <a:endParaRPr lang="es-CL"/>
          </a:p>
        </p:txBody>
      </p:sp>
    </p:spTree>
    <p:extLst>
      <p:ext uri="{BB962C8B-B14F-4D97-AF65-F5344CB8AC3E}">
        <p14:creationId xmlns:p14="http://schemas.microsoft.com/office/powerpoint/2010/main" val="4939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54</a:t>
            </a:fld>
            <a:endParaRPr lang="es-CL"/>
          </a:p>
        </p:txBody>
      </p:sp>
    </p:spTree>
    <p:extLst>
      <p:ext uri="{BB962C8B-B14F-4D97-AF65-F5344CB8AC3E}">
        <p14:creationId xmlns:p14="http://schemas.microsoft.com/office/powerpoint/2010/main" val="3411744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55</a:t>
            </a:fld>
            <a:endParaRPr lang="es-CL"/>
          </a:p>
        </p:txBody>
      </p:sp>
    </p:spTree>
    <p:extLst>
      <p:ext uri="{BB962C8B-B14F-4D97-AF65-F5344CB8AC3E}">
        <p14:creationId xmlns:p14="http://schemas.microsoft.com/office/powerpoint/2010/main" val="2020948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57</a:t>
            </a:fld>
            <a:endParaRPr lang="es-CL"/>
          </a:p>
        </p:txBody>
      </p:sp>
    </p:spTree>
    <p:extLst>
      <p:ext uri="{BB962C8B-B14F-4D97-AF65-F5344CB8AC3E}">
        <p14:creationId xmlns:p14="http://schemas.microsoft.com/office/powerpoint/2010/main" val="1709347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58</a:t>
            </a:fld>
            <a:endParaRPr lang="es-CL"/>
          </a:p>
        </p:txBody>
      </p:sp>
    </p:spTree>
    <p:extLst>
      <p:ext uri="{BB962C8B-B14F-4D97-AF65-F5344CB8AC3E}">
        <p14:creationId xmlns:p14="http://schemas.microsoft.com/office/powerpoint/2010/main" val="963422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60</a:t>
            </a:fld>
            <a:endParaRPr lang="es-CL"/>
          </a:p>
        </p:txBody>
      </p:sp>
    </p:spTree>
    <p:extLst>
      <p:ext uri="{BB962C8B-B14F-4D97-AF65-F5344CB8AC3E}">
        <p14:creationId xmlns:p14="http://schemas.microsoft.com/office/powerpoint/2010/main" val="38561872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61</a:t>
            </a:fld>
            <a:endParaRPr lang="es-CL"/>
          </a:p>
        </p:txBody>
      </p:sp>
    </p:spTree>
    <p:extLst>
      <p:ext uri="{BB962C8B-B14F-4D97-AF65-F5344CB8AC3E}">
        <p14:creationId xmlns:p14="http://schemas.microsoft.com/office/powerpoint/2010/main" val="19260109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62</a:t>
            </a:fld>
            <a:endParaRPr lang="es-CL"/>
          </a:p>
        </p:txBody>
      </p:sp>
    </p:spTree>
    <p:extLst>
      <p:ext uri="{BB962C8B-B14F-4D97-AF65-F5344CB8AC3E}">
        <p14:creationId xmlns:p14="http://schemas.microsoft.com/office/powerpoint/2010/main" val="864182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63</a:t>
            </a:fld>
            <a:endParaRPr lang="es-CL"/>
          </a:p>
        </p:txBody>
      </p:sp>
    </p:spTree>
    <p:extLst>
      <p:ext uri="{BB962C8B-B14F-4D97-AF65-F5344CB8AC3E}">
        <p14:creationId xmlns:p14="http://schemas.microsoft.com/office/powerpoint/2010/main" val="3623872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64</a:t>
            </a:fld>
            <a:endParaRPr lang="es-CL"/>
          </a:p>
        </p:txBody>
      </p:sp>
    </p:spTree>
    <p:extLst>
      <p:ext uri="{BB962C8B-B14F-4D97-AF65-F5344CB8AC3E}">
        <p14:creationId xmlns:p14="http://schemas.microsoft.com/office/powerpoint/2010/main" val="3607914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65</a:t>
            </a:fld>
            <a:endParaRPr lang="es-CL"/>
          </a:p>
        </p:txBody>
      </p:sp>
    </p:spTree>
    <p:extLst>
      <p:ext uri="{BB962C8B-B14F-4D97-AF65-F5344CB8AC3E}">
        <p14:creationId xmlns:p14="http://schemas.microsoft.com/office/powerpoint/2010/main" val="241224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effectLst/>
                <a:latin typeface="Chalkboard" panose="03050602040202020205" pitchFamily="66" charset="77"/>
              </a:rPr>
              <a:t>🐹</a:t>
            </a:r>
          </a:p>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a:t>
            </a:fld>
            <a:endParaRPr lang="es-CL"/>
          </a:p>
        </p:txBody>
      </p:sp>
    </p:spTree>
    <p:extLst>
      <p:ext uri="{BB962C8B-B14F-4D97-AF65-F5344CB8AC3E}">
        <p14:creationId xmlns:p14="http://schemas.microsoft.com/office/powerpoint/2010/main" val="14583715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66</a:t>
            </a:fld>
            <a:endParaRPr lang="es-CL"/>
          </a:p>
        </p:txBody>
      </p:sp>
    </p:spTree>
    <p:extLst>
      <p:ext uri="{BB962C8B-B14F-4D97-AF65-F5344CB8AC3E}">
        <p14:creationId xmlns:p14="http://schemas.microsoft.com/office/powerpoint/2010/main" val="3062909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67</a:t>
            </a:fld>
            <a:endParaRPr lang="es-CL"/>
          </a:p>
        </p:txBody>
      </p:sp>
    </p:spTree>
    <p:extLst>
      <p:ext uri="{BB962C8B-B14F-4D97-AF65-F5344CB8AC3E}">
        <p14:creationId xmlns:p14="http://schemas.microsoft.com/office/powerpoint/2010/main" val="710139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68</a:t>
            </a:fld>
            <a:endParaRPr lang="es-CL"/>
          </a:p>
        </p:txBody>
      </p:sp>
    </p:spTree>
    <p:extLst>
      <p:ext uri="{BB962C8B-B14F-4D97-AF65-F5344CB8AC3E}">
        <p14:creationId xmlns:p14="http://schemas.microsoft.com/office/powerpoint/2010/main" val="2775063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69</a:t>
            </a:fld>
            <a:endParaRPr lang="es-CL"/>
          </a:p>
        </p:txBody>
      </p:sp>
    </p:spTree>
    <p:extLst>
      <p:ext uri="{BB962C8B-B14F-4D97-AF65-F5344CB8AC3E}">
        <p14:creationId xmlns:p14="http://schemas.microsoft.com/office/powerpoint/2010/main" val="219304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70</a:t>
            </a:fld>
            <a:endParaRPr lang="es-CL"/>
          </a:p>
        </p:txBody>
      </p:sp>
    </p:spTree>
    <p:extLst>
      <p:ext uri="{BB962C8B-B14F-4D97-AF65-F5344CB8AC3E}">
        <p14:creationId xmlns:p14="http://schemas.microsoft.com/office/powerpoint/2010/main" val="237447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71</a:t>
            </a:fld>
            <a:endParaRPr lang="es-CL"/>
          </a:p>
        </p:txBody>
      </p:sp>
    </p:spTree>
    <p:extLst>
      <p:ext uri="{BB962C8B-B14F-4D97-AF65-F5344CB8AC3E}">
        <p14:creationId xmlns:p14="http://schemas.microsoft.com/office/powerpoint/2010/main" val="537956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72</a:t>
            </a:fld>
            <a:endParaRPr lang="es-CL"/>
          </a:p>
        </p:txBody>
      </p:sp>
    </p:spTree>
    <p:extLst>
      <p:ext uri="{BB962C8B-B14F-4D97-AF65-F5344CB8AC3E}">
        <p14:creationId xmlns:p14="http://schemas.microsoft.com/office/powerpoint/2010/main" val="532197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73</a:t>
            </a:fld>
            <a:endParaRPr lang="es-CL"/>
          </a:p>
        </p:txBody>
      </p:sp>
    </p:spTree>
    <p:extLst>
      <p:ext uri="{BB962C8B-B14F-4D97-AF65-F5344CB8AC3E}">
        <p14:creationId xmlns:p14="http://schemas.microsoft.com/office/powerpoint/2010/main" val="2776505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74</a:t>
            </a:fld>
            <a:endParaRPr lang="es-CL"/>
          </a:p>
        </p:txBody>
      </p:sp>
    </p:spTree>
    <p:extLst>
      <p:ext uri="{BB962C8B-B14F-4D97-AF65-F5344CB8AC3E}">
        <p14:creationId xmlns:p14="http://schemas.microsoft.com/office/powerpoint/2010/main" val="36522692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75</a:t>
            </a:fld>
            <a:endParaRPr lang="es-CL"/>
          </a:p>
        </p:txBody>
      </p:sp>
    </p:spTree>
    <p:extLst>
      <p:ext uri="{BB962C8B-B14F-4D97-AF65-F5344CB8AC3E}">
        <p14:creationId xmlns:p14="http://schemas.microsoft.com/office/powerpoint/2010/main" val="138896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a:t>
            </a:fld>
            <a:endParaRPr lang="es-CL"/>
          </a:p>
        </p:txBody>
      </p:sp>
    </p:spTree>
    <p:extLst>
      <p:ext uri="{BB962C8B-B14F-4D97-AF65-F5344CB8AC3E}">
        <p14:creationId xmlns:p14="http://schemas.microsoft.com/office/powerpoint/2010/main" val="25920227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76</a:t>
            </a:fld>
            <a:endParaRPr lang="es-CL"/>
          </a:p>
        </p:txBody>
      </p:sp>
    </p:spTree>
    <p:extLst>
      <p:ext uri="{BB962C8B-B14F-4D97-AF65-F5344CB8AC3E}">
        <p14:creationId xmlns:p14="http://schemas.microsoft.com/office/powerpoint/2010/main" val="459878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77</a:t>
            </a:fld>
            <a:endParaRPr lang="es-CL"/>
          </a:p>
        </p:txBody>
      </p:sp>
    </p:spTree>
    <p:extLst>
      <p:ext uri="{BB962C8B-B14F-4D97-AF65-F5344CB8AC3E}">
        <p14:creationId xmlns:p14="http://schemas.microsoft.com/office/powerpoint/2010/main" val="40827864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78</a:t>
            </a:fld>
            <a:endParaRPr lang="es-CL"/>
          </a:p>
        </p:txBody>
      </p:sp>
    </p:spTree>
    <p:extLst>
      <p:ext uri="{BB962C8B-B14F-4D97-AF65-F5344CB8AC3E}">
        <p14:creationId xmlns:p14="http://schemas.microsoft.com/office/powerpoint/2010/main" val="16729678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79</a:t>
            </a:fld>
            <a:endParaRPr lang="es-CL"/>
          </a:p>
        </p:txBody>
      </p:sp>
    </p:spTree>
    <p:extLst>
      <p:ext uri="{BB962C8B-B14F-4D97-AF65-F5344CB8AC3E}">
        <p14:creationId xmlns:p14="http://schemas.microsoft.com/office/powerpoint/2010/main" val="4225538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80</a:t>
            </a:fld>
            <a:endParaRPr lang="es-CL"/>
          </a:p>
        </p:txBody>
      </p:sp>
    </p:spTree>
    <p:extLst>
      <p:ext uri="{BB962C8B-B14F-4D97-AF65-F5344CB8AC3E}">
        <p14:creationId xmlns:p14="http://schemas.microsoft.com/office/powerpoint/2010/main" val="34692418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81</a:t>
            </a:fld>
            <a:endParaRPr lang="es-CL"/>
          </a:p>
        </p:txBody>
      </p:sp>
    </p:spTree>
    <p:extLst>
      <p:ext uri="{BB962C8B-B14F-4D97-AF65-F5344CB8AC3E}">
        <p14:creationId xmlns:p14="http://schemas.microsoft.com/office/powerpoint/2010/main" val="25133615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82</a:t>
            </a:fld>
            <a:endParaRPr lang="es-CL"/>
          </a:p>
        </p:txBody>
      </p:sp>
    </p:spTree>
    <p:extLst>
      <p:ext uri="{BB962C8B-B14F-4D97-AF65-F5344CB8AC3E}">
        <p14:creationId xmlns:p14="http://schemas.microsoft.com/office/powerpoint/2010/main" val="41734188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83</a:t>
            </a:fld>
            <a:endParaRPr lang="es-CL"/>
          </a:p>
        </p:txBody>
      </p:sp>
    </p:spTree>
    <p:extLst>
      <p:ext uri="{BB962C8B-B14F-4D97-AF65-F5344CB8AC3E}">
        <p14:creationId xmlns:p14="http://schemas.microsoft.com/office/powerpoint/2010/main" val="31513241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84</a:t>
            </a:fld>
            <a:endParaRPr lang="es-CL"/>
          </a:p>
        </p:txBody>
      </p:sp>
    </p:spTree>
    <p:extLst>
      <p:ext uri="{BB962C8B-B14F-4D97-AF65-F5344CB8AC3E}">
        <p14:creationId xmlns:p14="http://schemas.microsoft.com/office/powerpoint/2010/main" val="12462929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85</a:t>
            </a:fld>
            <a:endParaRPr lang="es-CL"/>
          </a:p>
        </p:txBody>
      </p:sp>
    </p:spTree>
    <p:extLst>
      <p:ext uri="{BB962C8B-B14F-4D97-AF65-F5344CB8AC3E}">
        <p14:creationId xmlns:p14="http://schemas.microsoft.com/office/powerpoint/2010/main" val="330792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9</a:t>
            </a:fld>
            <a:endParaRPr lang="es-CL"/>
          </a:p>
        </p:txBody>
      </p:sp>
    </p:spTree>
    <p:extLst>
      <p:ext uri="{BB962C8B-B14F-4D97-AF65-F5344CB8AC3E}">
        <p14:creationId xmlns:p14="http://schemas.microsoft.com/office/powerpoint/2010/main" val="3953400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86</a:t>
            </a:fld>
            <a:endParaRPr lang="es-CL"/>
          </a:p>
        </p:txBody>
      </p:sp>
    </p:spTree>
    <p:extLst>
      <p:ext uri="{BB962C8B-B14F-4D97-AF65-F5344CB8AC3E}">
        <p14:creationId xmlns:p14="http://schemas.microsoft.com/office/powerpoint/2010/main" val="38145181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87</a:t>
            </a:fld>
            <a:endParaRPr lang="es-CL"/>
          </a:p>
        </p:txBody>
      </p:sp>
    </p:spTree>
    <p:extLst>
      <p:ext uri="{BB962C8B-B14F-4D97-AF65-F5344CB8AC3E}">
        <p14:creationId xmlns:p14="http://schemas.microsoft.com/office/powerpoint/2010/main" val="26916166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88</a:t>
            </a:fld>
            <a:endParaRPr lang="es-CL"/>
          </a:p>
        </p:txBody>
      </p:sp>
    </p:spTree>
    <p:extLst>
      <p:ext uri="{BB962C8B-B14F-4D97-AF65-F5344CB8AC3E}">
        <p14:creationId xmlns:p14="http://schemas.microsoft.com/office/powerpoint/2010/main" val="22154663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89</a:t>
            </a:fld>
            <a:endParaRPr lang="es-CL"/>
          </a:p>
        </p:txBody>
      </p:sp>
    </p:spTree>
    <p:extLst>
      <p:ext uri="{BB962C8B-B14F-4D97-AF65-F5344CB8AC3E}">
        <p14:creationId xmlns:p14="http://schemas.microsoft.com/office/powerpoint/2010/main" val="11778449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91</a:t>
            </a:fld>
            <a:endParaRPr lang="es-CL"/>
          </a:p>
        </p:txBody>
      </p:sp>
    </p:spTree>
    <p:extLst>
      <p:ext uri="{BB962C8B-B14F-4D97-AF65-F5344CB8AC3E}">
        <p14:creationId xmlns:p14="http://schemas.microsoft.com/office/powerpoint/2010/main" val="40640991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93</a:t>
            </a:fld>
            <a:endParaRPr lang="es-CL"/>
          </a:p>
        </p:txBody>
      </p:sp>
    </p:spTree>
    <p:extLst>
      <p:ext uri="{BB962C8B-B14F-4D97-AF65-F5344CB8AC3E}">
        <p14:creationId xmlns:p14="http://schemas.microsoft.com/office/powerpoint/2010/main" val="17751742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94</a:t>
            </a:fld>
            <a:endParaRPr lang="es-CL"/>
          </a:p>
        </p:txBody>
      </p:sp>
    </p:spTree>
    <p:extLst>
      <p:ext uri="{BB962C8B-B14F-4D97-AF65-F5344CB8AC3E}">
        <p14:creationId xmlns:p14="http://schemas.microsoft.com/office/powerpoint/2010/main" val="34498767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95</a:t>
            </a:fld>
            <a:endParaRPr lang="es-CL"/>
          </a:p>
        </p:txBody>
      </p:sp>
    </p:spTree>
    <p:extLst>
      <p:ext uri="{BB962C8B-B14F-4D97-AF65-F5344CB8AC3E}">
        <p14:creationId xmlns:p14="http://schemas.microsoft.com/office/powerpoint/2010/main" val="385583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92822E-A5FB-0B4D-98FE-778285D3B029}" type="slidenum">
              <a:rPr lang="es-CL" smtClean="0"/>
              <a:t>10</a:t>
            </a:fld>
            <a:endParaRPr lang="es-CL"/>
          </a:p>
        </p:txBody>
      </p:sp>
    </p:spTree>
    <p:extLst>
      <p:ext uri="{BB962C8B-B14F-4D97-AF65-F5344CB8AC3E}">
        <p14:creationId xmlns:p14="http://schemas.microsoft.com/office/powerpoint/2010/main" val="299105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D53BD-E518-004D-8B6F-E82B6F3D30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A937024B-1493-D14C-9B68-0F6D46ED3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7DF0502A-3D3A-2F47-A7D3-5BE75221FABB}"/>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5" name="Marcador de pie de página 4">
            <a:extLst>
              <a:ext uri="{FF2B5EF4-FFF2-40B4-BE49-F238E27FC236}">
                <a16:creationId xmlns:a16="http://schemas.microsoft.com/office/drawing/2014/main" id="{DF336403-49AA-F349-9070-975A871F799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9FAAB2B-29FE-E54B-90AC-01FCD76FBDE2}"/>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331797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59B30-F835-1849-9220-790D0882FE6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57C8465-7C49-6941-A0E7-1F3134A9917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5909F35-E806-AF47-A8E9-7076BAEF0A0A}"/>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5" name="Marcador de pie de página 4">
            <a:extLst>
              <a:ext uri="{FF2B5EF4-FFF2-40B4-BE49-F238E27FC236}">
                <a16:creationId xmlns:a16="http://schemas.microsoft.com/office/drawing/2014/main" id="{C92755EA-36E8-3641-A09D-DB91D268135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98F9DCB-7B51-494F-92AD-7CD5FB1C290F}"/>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1397658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35FED5F-EAA4-6A40-B2B8-53E23460212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B24C78A-64A6-B944-A266-C9D992B0C6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A69E38E-12AF-AD42-8250-47360975CF7C}"/>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5" name="Marcador de pie de página 4">
            <a:extLst>
              <a:ext uri="{FF2B5EF4-FFF2-40B4-BE49-F238E27FC236}">
                <a16:creationId xmlns:a16="http://schemas.microsoft.com/office/drawing/2014/main" id="{68E3F2DC-66F4-F345-9118-BC025C702AB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C5FF704-BE09-9048-B1FE-8C43D73EED9E}"/>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102663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1647D5-61C6-9F47-B287-8F8648127FE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24089F5-0834-424C-B954-D3229C27FA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1AEB1FE-53AD-5C47-AC7A-3F510C771310}"/>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5" name="Marcador de pie de página 4">
            <a:extLst>
              <a:ext uri="{FF2B5EF4-FFF2-40B4-BE49-F238E27FC236}">
                <a16:creationId xmlns:a16="http://schemas.microsoft.com/office/drawing/2014/main" id="{A8DDCE89-8309-BF45-81AC-C9689F53090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BE9AA8A-6EBC-7B4D-ACDA-6A15D6C0F307}"/>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374466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A1C1C-C237-5541-8FF8-3DB21A33B1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87200CC-3BBF-A14B-9ABD-76F7AE88D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724DEE6-6001-C84A-B811-6FD7FAD02EC5}"/>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5" name="Marcador de pie de página 4">
            <a:extLst>
              <a:ext uri="{FF2B5EF4-FFF2-40B4-BE49-F238E27FC236}">
                <a16:creationId xmlns:a16="http://schemas.microsoft.com/office/drawing/2014/main" id="{D7B608EE-3CCF-6C49-A73D-13778CE7FAD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AF7AEF-D856-B841-9E1A-8A3CC8038A55}"/>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163404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E21147-5631-FC4C-9F46-A22F0C84797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7DFA87C-5058-C14A-8378-E3CA53CA866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D04693E3-874A-2F4C-B055-2CD7EEA50ED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EE83C250-4C9D-CD41-AB9B-6502B4A12BD4}"/>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6" name="Marcador de pie de página 5">
            <a:extLst>
              <a:ext uri="{FF2B5EF4-FFF2-40B4-BE49-F238E27FC236}">
                <a16:creationId xmlns:a16="http://schemas.microsoft.com/office/drawing/2014/main" id="{A8C948DC-1E1C-1E48-B26F-DC77A2B7A3C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C247F59-D31C-814B-9793-221C73241298}"/>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37174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E84B97-F22A-BB42-B894-E2C9E6DD991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AD36176-016B-BC41-8967-1744D08ED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48D49BD-2D27-AA4B-9DCB-666486044C6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553CF358-18AA-F448-A3C3-438AA2287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3AD9FA0-0F33-4D41-B995-4D4A942F103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4B15D1C0-9CF1-1D4B-9ACD-5D3FC2DB4DAD}"/>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8" name="Marcador de pie de página 7">
            <a:extLst>
              <a:ext uri="{FF2B5EF4-FFF2-40B4-BE49-F238E27FC236}">
                <a16:creationId xmlns:a16="http://schemas.microsoft.com/office/drawing/2014/main" id="{13E1A1CA-AC7B-4243-9F61-9672A7FF128C}"/>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9FAAA76B-AE2F-F645-803F-30250A4E473A}"/>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32392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F7C0E-6F80-654F-9D13-4932C8EB8F5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94BD3354-B144-F74A-BCEB-11B091393CA6}"/>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4" name="Marcador de pie de página 3">
            <a:extLst>
              <a:ext uri="{FF2B5EF4-FFF2-40B4-BE49-F238E27FC236}">
                <a16:creationId xmlns:a16="http://schemas.microsoft.com/office/drawing/2014/main" id="{9276F4FF-5FDD-8F4F-943B-3BC8179C3788}"/>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3155848-F308-7F47-A5B5-AA2948C0D7DB}"/>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303060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D07BB3-96FD-BC4C-BCA3-29C2A144EC13}"/>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3" name="Marcador de pie de página 2">
            <a:extLst>
              <a:ext uri="{FF2B5EF4-FFF2-40B4-BE49-F238E27FC236}">
                <a16:creationId xmlns:a16="http://schemas.microsoft.com/office/drawing/2014/main" id="{BD284FFC-ED77-674E-9B6B-ABDB9D205F90}"/>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F5F0E7A7-A8ED-1549-ADDE-73911D8F2ED6}"/>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201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DD639-30E3-694B-A8D3-1DF3C8589E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67F3411-6C33-144D-A103-6554DD8D3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25BB250A-7308-5B4E-82DD-DE62CA942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16B589-5AF2-3E42-9A36-6CA2F4823917}"/>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6" name="Marcador de pie de página 5">
            <a:extLst>
              <a:ext uri="{FF2B5EF4-FFF2-40B4-BE49-F238E27FC236}">
                <a16:creationId xmlns:a16="http://schemas.microsoft.com/office/drawing/2014/main" id="{3FE4054C-BE7C-2F48-98C9-02E92F558BE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9BA1A71-C9C4-CD47-BECE-3FD4077750EC}"/>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40182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4D7FB-B53F-CE47-AB75-2D1B9C7157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8816C8D4-7B31-1A49-A4CF-504C8E2FA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80FE98D1-CF4F-2C49-9C00-54037E769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191CE5A-15F2-C948-ABF0-372E799FC8EB}"/>
              </a:ext>
            </a:extLst>
          </p:cNvPr>
          <p:cNvSpPr>
            <a:spLocks noGrp="1"/>
          </p:cNvSpPr>
          <p:nvPr>
            <p:ph type="dt" sz="half" idx="10"/>
          </p:nvPr>
        </p:nvSpPr>
        <p:spPr/>
        <p:txBody>
          <a:bodyPr/>
          <a:lstStyle/>
          <a:p>
            <a:fld id="{3FD270AC-916E-C243-9A2B-BD322D0F60E2}" type="datetimeFigureOut">
              <a:rPr lang="es-CL" smtClean="0"/>
              <a:t>21-09-21</a:t>
            </a:fld>
            <a:endParaRPr lang="es-CL"/>
          </a:p>
        </p:txBody>
      </p:sp>
      <p:sp>
        <p:nvSpPr>
          <p:cNvPr id="6" name="Marcador de pie de página 5">
            <a:extLst>
              <a:ext uri="{FF2B5EF4-FFF2-40B4-BE49-F238E27FC236}">
                <a16:creationId xmlns:a16="http://schemas.microsoft.com/office/drawing/2014/main" id="{8276F4C3-F3D5-6041-9AB5-E8F47239DC3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4E6CE33-B17A-5F4F-BC96-37663BC97D3F}"/>
              </a:ext>
            </a:extLst>
          </p:cNvPr>
          <p:cNvSpPr>
            <a:spLocks noGrp="1"/>
          </p:cNvSpPr>
          <p:nvPr>
            <p:ph type="sldNum" sz="quarter" idx="12"/>
          </p:nvPr>
        </p:nvSpPr>
        <p:spPr/>
        <p:txBody>
          <a:bodyPr/>
          <a:lstStyle/>
          <a:p>
            <a:fld id="{81EB277F-E732-3E43-BECB-26EC320CDA61}" type="slidenum">
              <a:rPr lang="es-CL" smtClean="0"/>
              <a:t>‹Nº›</a:t>
            </a:fld>
            <a:endParaRPr lang="es-CL"/>
          </a:p>
        </p:txBody>
      </p:sp>
    </p:spTree>
    <p:extLst>
      <p:ext uri="{BB962C8B-B14F-4D97-AF65-F5344CB8AC3E}">
        <p14:creationId xmlns:p14="http://schemas.microsoft.com/office/powerpoint/2010/main" val="343074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2FB2D27-58B7-8B4F-990A-5A688D506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E2D43FA-D231-FC4A-9D40-96EBAB5858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A8E2D2B-25B2-3148-B2AB-595AAD548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270AC-916E-C243-9A2B-BD322D0F60E2}" type="datetimeFigureOut">
              <a:rPr lang="es-CL" smtClean="0"/>
              <a:t>21-09-21</a:t>
            </a:fld>
            <a:endParaRPr lang="es-CL"/>
          </a:p>
        </p:txBody>
      </p:sp>
      <p:sp>
        <p:nvSpPr>
          <p:cNvPr id="5" name="Marcador de pie de página 4">
            <a:extLst>
              <a:ext uri="{FF2B5EF4-FFF2-40B4-BE49-F238E27FC236}">
                <a16:creationId xmlns:a16="http://schemas.microsoft.com/office/drawing/2014/main" id="{F6CA3935-6F4F-E241-9B25-579CEA4C9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FD624BE-BD5F-C34F-8574-A9C17A8BF2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B277F-E732-3E43-BECB-26EC320CDA61}" type="slidenum">
              <a:rPr lang="es-CL" smtClean="0"/>
              <a:t>‹Nº›</a:t>
            </a:fld>
            <a:endParaRPr lang="es-CL"/>
          </a:p>
        </p:txBody>
      </p:sp>
    </p:spTree>
    <p:extLst>
      <p:ext uri="{BB962C8B-B14F-4D97-AF65-F5344CB8AC3E}">
        <p14:creationId xmlns:p14="http://schemas.microsoft.com/office/powerpoint/2010/main" val="1590874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audio" Target="../media/audio1.wav"/><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audio" Target="../media/audio1.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2.jpeg"/><Relationship Id="rId7" Type="http://schemas.openxmlformats.org/officeDocument/2006/relationships/slide" Target="slide8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audio" Target="../media/audio2.wav"/><Relationship Id="rId10" Type="http://schemas.openxmlformats.org/officeDocument/2006/relationships/slide" Target="slide65.xml"/><Relationship Id="rId4" Type="http://schemas.openxmlformats.org/officeDocument/2006/relationships/slide" Target="slide3.xml"/><Relationship Id="rId9"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eg"/><Relationship Id="rId7" Type="http://schemas.openxmlformats.org/officeDocument/2006/relationships/slide" Target="slide2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slide" Target="slide2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eg"/><Relationship Id="rId7" Type="http://schemas.openxmlformats.org/officeDocument/2006/relationships/slide" Target="slide2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slide" Target="slide2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eg"/><Relationship Id="rId7" Type="http://schemas.openxmlformats.org/officeDocument/2006/relationships/slide" Target="slide27.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slide" Target="slide2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audio" Target="../media/audio4.mp3"/><Relationship Id="rId13" Type="http://schemas.openxmlformats.org/officeDocument/2006/relationships/audio" Target="../media/audio5.wav"/><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slideLayout" Target="../slideLayouts/slideLayout7.xml"/><Relationship Id="rId21" Type="http://schemas.openxmlformats.org/officeDocument/2006/relationships/image" Target="../media/image40.png"/><Relationship Id="rId7" Type="http://schemas.openxmlformats.org/officeDocument/2006/relationships/audio" Target="../media/audio1.wav"/><Relationship Id="rId12" Type="http://schemas.openxmlformats.org/officeDocument/2006/relationships/image" Target="../media/image32.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audio" Target="../media/media1.mp3"/><Relationship Id="rId16" Type="http://schemas.openxmlformats.org/officeDocument/2006/relationships/image" Target="../media/image35.png"/><Relationship Id="rId20" Type="http://schemas.openxmlformats.org/officeDocument/2006/relationships/image" Target="../media/image39.png"/><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1.png"/><Relationship Id="rId24" Type="http://schemas.openxmlformats.org/officeDocument/2006/relationships/image" Target="../media/image43.png"/><Relationship Id="rId5" Type="http://schemas.openxmlformats.org/officeDocument/2006/relationships/image" Target="../media/image2.jpe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30.png"/><Relationship Id="rId19" Type="http://schemas.openxmlformats.org/officeDocument/2006/relationships/image" Target="../media/image38.png"/><Relationship Id="rId4" Type="http://schemas.openxmlformats.org/officeDocument/2006/relationships/notesSlide" Target="../notesSlides/notesSlide29.xml"/><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2.jpeg"/><Relationship Id="rId21" Type="http://schemas.openxmlformats.org/officeDocument/2006/relationships/image" Target="../media/image63.png"/><Relationship Id="rId7" Type="http://schemas.openxmlformats.org/officeDocument/2006/relationships/audio" Target="../media/audio4.mp3"/><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32.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audio" Target="../media/audio5.wav"/><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audio" Target="../media/audio1.wav"/><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slide" Target="slide2.xml"/><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audio" Target="../media/audio1.wav"/><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audio" Target="../media/audio1.wav"/><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70.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audio" Target="../media/audio3.wa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audio" Target="../media/audio2.wav"/><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slide" Target="slide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67.jpeg"/><Relationship Id="rId7"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1.gif"/><Relationship Id="rId5" Type="http://schemas.microsoft.com/office/2007/relationships/hdphoto" Target="../media/hdphoto1.wdp"/><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7.jpeg"/><Relationship Id="rId7" Type="http://schemas.microsoft.com/office/2007/relationships/hdphoto" Target="../media/hdphoto3.wdp"/><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2.wdp"/><Relationship Id="rId4" Type="http://schemas.openxmlformats.org/officeDocument/2006/relationships/image" Target="../media/image80.png"/><Relationship Id="rId9" Type="http://schemas.openxmlformats.org/officeDocument/2006/relationships/audio" Target="../media/audio2.wav"/></Relationships>
</file>

<file path=ppt/slides/_rels/slide5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7.jpeg"/><Relationship Id="rId7" Type="http://schemas.microsoft.com/office/2007/relationships/hdphoto" Target="../media/hdphoto4.wdp"/><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2.wdp"/><Relationship Id="rId4" Type="http://schemas.openxmlformats.org/officeDocument/2006/relationships/image" Target="../media/image80.png"/><Relationship Id="rId9" Type="http://schemas.openxmlformats.org/officeDocument/2006/relationships/audio" Target="../media/audio2.wav"/></Relationships>
</file>

<file path=ppt/slides/_rels/slide5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7.jpeg"/><Relationship Id="rId7" Type="http://schemas.openxmlformats.org/officeDocument/2006/relationships/slide" Target="slide2.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4.gif"/><Relationship Id="rId5" Type="http://schemas.microsoft.com/office/2007/relationships/hdphoto" Target="../media/hdphoto5.wdp"/><Relationship Id="rId4" Type="http://schemas.openxmlformats.org/officeDocument/2006/relationships/image" Target="../media/image80.png"/><Relationship Id="rId9"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audio" Target="../media/audio1.wav"/><Relationship Id="rId3" Type="http://schemas.openxmlformats.org/officeDocument/2006/relationships/image" Target="../media/image67.jpeg"/><Relationship Id="rId7" Type="http://schemas.openxmlformats.org/officeDocument/2006/relationships/image" Target="../media/image88.svg"/><Relationship Id="rId12" Type="http://schemas.openxmlformats.org/officeDocument/2006/relationships/audio" Target="../media/audio6.wav"/><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5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3" Type="http://schemas.openxmlformats.org/officeDocument/2006/relationships/audio" Target="../media/audio6.wav"/><Relationship Id="rId7" Type="http://schemas.openxmlformats.org/officeDocument/2006/relationships/image" Target="../media/image96.svg"/><Relationship Id="rId12" Type="http://schemas.openxmlformats.org/officeDocument/2006/relationships/image" Target="../media/image101.png"/><Relationship Id="rId2" Type="http://schemas.openxmlformats.org/officeDocument/2006/relationships/image" Target="../media/image67.jpeg"/><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5" Type="http://schemas.openxmlformats.org/officeDocument/2006/relationships/image" Target="../media/image10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18" Type="http://schemas.openxmlformats.org/officeDocument/2006/relationships/image" Target="../media/image118.svg"/><Relationship Id="rId3" Type="http://schemas.openxmlformats.org/officeDocument/2006/relationships/image" Target="../media/image67.jpe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notesSlide" Target="../notesSlides/notesSlide52.xml"/><Relationship Id="rId16" Type="http://schemas.openxmlformats.org/officeDocument/2006/relationships/image" Target="../media/image116.svg"/><Relationship Id="rId20" Type="http://schemas.openxmlformats.org/officeDocument/2006/relationships/image" Target="../media/image120.sv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audio" Target="../media/audio1.wav"/><Relationship Id="rId10" Type="http://schemas.openxmlformats.org/officeDocument/2006/relationships/image" Target="../media/image110.svg"/><Relationship Id="rId19" Type="http://schemas.openxmlformats.org/officeDocument/2006/relationships/image" Target="../media/image119.png"/><Relationship Id="rId4" Type="http://schemas.openxmlformats.org/officeDocument/2006/relationships/audio" Target="../media/audio6.wav"/><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sv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audio" Target="../media/audio2.wav"/></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audio" Target="../media/audio1.wav"/><Relationship Id="rId4" Type="http://schemas.openxmlformats.org/officeDocument/2006/relationships/audio" Target="../media/audio2.wav"/></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audio" Target="../media/audio1.wav"/><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audio" Target="../media/audio1.wav"/><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audio" Target="../media/audio1.wav"/><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23.jpeg"/><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1.wav"/></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audio" Target="../media/audio2.wav"/></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audio" Target="../media/audio2.wav"/></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audio" Target="../media/audio2.wav"/></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audio" Target="../media/audio2.wav"/></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4.gif"/><Relationship Id="rId4" Type="http://schemas.openxmlformats.org/officeDocument/2006/relationships/audio" Target="../media/audio2.wav"/></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4.gif"/><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4.gif"/><Relationship Id="rId4" Type="http://schemas.openxmlformats.org/officeDocument/2006/relationships/audio" Target="../media/audio2.wav"/></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4.gif"/><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4.gif"/><Relationship Id="rId4" Type="http://schemas.openxmlformats.org/officeDocument/2006/relationships/audio" Target="../media/audio2.wav"/></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4.gif"/><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jpeg"/><Relationship Id="rId7" Type="http://schemas.openxmlformats.org/officeDocument/2006/relationships/image" Target="../media/image128.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audio" Target="../media/audio3.wav"/><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130.png"/></Relationships>
</file>

<file path=ppt/slides/_rels/slide9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5.jpeg"/><Relationship Id="rId7" Type="http://schemas.openxmlformats.org/officeDocument/2006/relationships/image" Target="../media/image132.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134.png"/></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5.jpeg"/><Relationship Id="rId7"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audio" Target="../media/audio1.wav"/><Relationship Id="rId10" Type="http://schemas.openxmlformats.org/officeDocument/2006/relationships/image" Target="../media/image139.png"/><Relationship Id="rId4" Type="http://schemas.openxmlformats.org/officeDocument/2006/relationships/slide" Target="slide2.xml"/><Relationship Id="rId9"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ctores gratuitos de Fondos Pantalla, +21.000 Imágenes en formato AI, EPS">
            <a:extLst>
              <a:ext uri="{FF2B5EF4-FFF2-40B4-BE49-F238E27FC236}">
                <a16:creationId xmlns:a16="http://schemas.microsoft.com/office/drawing/2014/main" id="{DCAA52E2-9131-EA4E-8D3E-2B09891D0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82"/>
            <a:ext cx="12210946" cy="686948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3E520EB-213F-084E-BD7B-25C6D7AB8160}"/>
              </a:ext>
            </a:extLst>
          </p:cNvPr>
          <p:cNvSpPr txBox="1"/>
          <p:nvPr/>
        </p:nvSpPr>
        <p:spPr>
          <a:xfrm>
            <a:off x="1269242" y="1528549"/>
            <a:ext cx="9853683" cy="2308324"/>
          </a:xfrm>
          <a:prstGeom prst="rect">
            <a:avLst/>
          </a:prstGeom>
          <a:solidFill>
            <a:schemeClr val="bg1"/>
          </a:solidFill>
          <a:ln>
            <a:solidFill>
              <a:srgbClr val="FF2F92"/>
            </a:solidFill>
          </a:ln>
          <a:scene3d>
            <a:camera prst="orthographicFront"/>
            <a:lightRig rig="threePt" dir="t"/>
          </a:scene3d>
          <a:sp3d>
            <a:bevelB prst="convex"/>
          </a:sp3d>
        </p:spPr>
        <p:txBody>
          <a:bodyPr wrap="square" rtlCol="0">
            <a:spAutoFit/>
          </a:bodyPr>
          <a:lstStyle/>
          <a:p>
            <a:pPr algn="ctr"/>
            <a:r>
              <a:rPr lang="es-CL" sz="7200" dirty="0">
                <a:solidFill>
                  <a:srgbClr val="7030A0"/>
                </a:solidFill>
              </a:rPr>
              <a:t>Estimulación Cognitiva</a:t>
            </a:r>
          </a:p>
          <a:p>
            <a:pPr algn="ctr"/>
            <a:r>
              <a:rPr lang="es-CL" sz="7200" dirty="0">
                <a:solidFill>
                  <a:srgbClr val="7030A0"/>
                </a:solidFill>
              </a:rPr>
              <a:t> </a:t>
            </a:r>
          </a:p>
        </p:txBody>
      </p:sp>
      <p:sp>
        <p:nvSpPr>
          <p:cNvPr id="6" name="CuadroTexto 5">
            <a:extLst>
              <a:ext uri="{FF2B5EF4-FFF2-40B4-BE49-F238E27FC236}">
                <a16:creationId xmlns:a16="http://schemas.microsoft.com/office/drawing/2014/main" id="{7F79301F-158B-BB47-99F4-4646BBD3FDA0}"/>
              </a:ext>
            </a:extLst>
          </p:cNvPr>
          <p:cNvSpPr txBox="1"/>
          <p:nvPr/>
        </p:nvSpPr>
        <p:spPr>
          <a:xfrm>
            <a:off x="3018016" y="2821210"/>
            <a:ext cx="5486400" cy="1015663"/>
          </a:xfrm>
          <a:prstGeom prst="rect">
            <a:avLst/>
          </a:prstGeom>
          <a:noFill/>
        </p:spPr>
        <p:txBody>
          <a:bodyPr wrap="square" rtlCol="0">
            <a:spAutoFit/>
          </a:bodyPr>
          <a:lstStyle/>
          <a:p>
            <a:pPr algn="ctr"/>
            <a:r>
              <a:rPr lang="es-CL" sz="6000" dirty="0">
                <a:solidFill>
                  <a:srgbClr val="FF2F92"/>
                </a:solidFill>
                <a:latin typeface="Chalkboard" panose="03050602040202020205" pitchFamily="66" charset="77"/>
              </a:rPr>
              <a:t>Primer ciclo </a:t>
            </a:r>
          </a:p>
        </p:txBody>
      </p:sp>
      <p:sp>
        <p:nvSpPr>
          <p:cNvPr id="7" name="Flecha derecha 6">
            <a:hlinkClick r:id="" action="ppaction://hlinkshowjump?jump=nextslide">
              <a:snd r:embed="rId4" name="click.wav"/>
            </a:hlinkClick>
            <a:extLst>
              <a:ext uri="{FF2B5EF4-FFF2-40B4-BE49-F238E27FC236}">
                <a16:creationId xmlns:a16="http://schemas.microsoft.com/office/drawing/2014/main" id="{FA131EE6-1932-DB4E-BE79-F5EED3D05D9F}"/>
              </a:ext>
            </a:extLst>
          </p:cNvPr>
          <p:cNvSpPr/>
          <p:nvPr/>
        </p:nvSpPr>
        <p:spPr>
          <a:xfrm>
            <a:off x="10571101" y="556045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868542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2" descr="Vectores gratuitos de Fondos Pantalla, +21.000 Imágenes en formato AI, EPS">
            <a:extLst>
              <a:ext uri="{FF2B5EF4-FFF2-40B4-BE49-F238E27FC236}">
                <a16:creationId xmlns:a16="http://schemas.microsoft.com/office/drawing/2014/main" id="{F411DB9B-D261-3D4E-A407-2EADBB9D5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91"/>
            <a:ext cx="12210946" cy="6869482"/>
          </a:xfrm>
          <a:prstGeom prst="rect">
            <a:avLst/>
          </a:prstGeom>
          <a:noFill/>
          <a:extLst>
            <a:ext uri="{909E8E84-426E-40DD-AFC4-6F175D3DCCD1}">
              <a14:hiddenFill xmlns:a14="http://schemas.microsoft.com/office/drawing/2010/main">
                <a:solidFill>
                  <a:srgbClr val="FFFFFF"/>
                </a:solidFill>
              </a14:hiddenFill>
            </a:ext>
          </a:extLst>
        </p:spPr>
      </p:pic>
      <p:sp>
        <p:nvSpPr>
          <p:cNvPr id="143" name="numero mono">
            <a:extLst>
              <a:ext uri="{FF2B5EF4-FFF2-40B4-BE49-F238E27FC236}">
                <a16:creationId xmlns:a16="http://schemas.microsoft.com/office/drawing/2014/main" id="{C2F53B8B-AEC4-3C4B-9F31-7915FF9C3CD3}"/>
              </a:ext>
            </a:extLst>
          </p:cNvPr>
          <p:cNvSpPr txBox="1"/>
          <p:nvPr/>
        </p:nvSpPr>
        <p:spPr>
          <a:xfrm>
            <a:off x="9978762" y="1197046"/>
            <a:ext cx="867913" cy="830997"/>
          </a:xfrm>
          <a:prstGeom prst="rect">
            <a:avLst/>
          </a:prstGeom>
          <a:noFill/>
          <a:ln>
            <a:solidFill>
              <a:schemeClr val="tx1"/>
            </a:solidFill>
          </a:ln>
        </p:spPr>
        <p:txBody>
          <a:bodyPr wrap="square" rtlCol="0">
            <a:spAutoFit/>
          </a:bodyPr>
          <a:lstStyle/>
          <a:p>
            <a:pPr algn="ctr"/>
            <a:r>
              <a:rPr lang="es-CL" sz="4800" dirty="0"/>
              <a:t>4</a:t>
            </a:r>
          </a:p>
        </p:txBody>
      </p:sp>
      <p:sp>
        <p:nvSpPr>
          <p:cNvPr id="144" name="tapa elefante">
            <a:hlinkClick r:id="" action="ppaction://noaction">
              <a:snd r:embed="rId4" name="camera.wav"/>
            </a:hlinkClick>
            <a:extLst>
              <a:ext uri="{FF2B5EF4-FFF2-40B4-BE49-F238E27FC236}">
                <a16:creationId xmlns:a16="http://schemas.microsoft.com/office/drawing/2014/main" id="{51DF92CD-E5E6-B940-89F7-71672858CA75}"/>
              </a:ext>
            </a:extLst>
          </p:cNvPr>
          <p:cNvSpPr/>
          <p:nvPr/>
        </p:nvSpPr>
        <p:spPr>
          <a:xfrm>
            <a:off x="9978761" y="1176656"/>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pic>
        <p:nvPicPr>
          <p:cNvPr id="147" name="Imagen 146">
            <a:extLst>
              <a:ext uri="{FF2B5EF4-FFF2-40B4-BE49-F238E27FC236}">
                <a16:creationId xmlns:a16="http://schemas.microsoft.com/office/drawing/2014/main" id="{0CEBB798-E599-2844-89E1-04E568FEAE5A}"/>
              </a:ext>
            </a:extLst>
          </p:cNvPr>
          <p:cNvPicPr>
            <a:picLocks noChangeAspect="1"/>
          </p:cNvPicPr>
          <p:nvPr/>
        </p:nvPicPr>
        <p:blipFill rotWithShape="1">
          <a:blip r:embed="rId5"/>
          <a:srcRect l="4042" r="3153" b="9440"/>
          <a:stretch/>
        </p:blipFill>
        <p:spPr>
          <a:xfrm>
            <a:off x="558972" y="723614"/>
            <a:ext cx="8147221" cy="5991639"/>
          </a:xfrm>
          <a:prstGeom prst="rect">
            <a:avLst/>
          </a:prstGeom>
          <a:solidFill>
            <a:schemeClr val="bg1"/>
          </a:solidFill>
        </p:spPr>
      </p:pic>
      <p:sp>
        <p:nvSpPr>
          <p:cNvPr id="148" name="numero mono">
            <a:extLst>
              <a:ext uri="{FF2B5EF4-FFF2-40B4-BE49-F238E27FC236}">
                <a16:creationId xmlns:a16="http://schemas.microsoft.com/office/drawing/2014/main" id="{9D4CCF24-7713-5343-8230-8A20E5E56286}"/>
              </a:ext>
            </a:extLst>
          </p:cNvPr>
          <p:cNvSpPr txBox="1"/>
          <p:nvPr/>
        </p:nvSpPr>
        <p:spPr>
          <a:xfrm>
            <a:off x="10005966" y="4011912"/>
            <a:ext cx="867913" cy="830997"/>
          </a:xfrm>
          <a:prstGeom prst="rect">
            <a:avLst/>
          </a:prstGeom>
          <a:noFill/>
          <a:ln>
            <a:solidFill>
              <a:schemeClr val="tx1"/>
            </a:solidFill>
          </a:ln>
        </p:spPr>
        <p:txBody>
          <a:bodyPr wrap="square" rtlCol="0">
            <a:spAutoFit/>
          </a:bodyPr>
          <a:lstStyle/>
          <a:p>
            <a:pPr algn="ctr"/>
            <a:r>
              <a:rPr lang="es-CL" sz="4800" dirty="0"/>
              <a:t>6</a:t>
            </a:r>
          </a:p>
        </p:txBody>
      </p:sp>
      <p:sp>
        <p:nvSpPr>
          <p:cNvPr id="149" name="numero mono">
            <a:extLst>
              <a:ext uri="{FF2B5EF4-FFF2-40B4-BE49-F238E27FC236}">
                <a16:creationId xmlns:a16="http://schemas.microsoft.com/office/drawing/2014/main" id="{5FE454B2-567F-5441-9255-03C5D8C7C8C3}"/>
              </a:ext>
            </a:extLst>
          </p:cNvPr>
          <p:cNvSpPr txBox="1"/>
          <p:nvPr/>
        </p:nvSpPr>
        <p:spPr>
          <a:xfrm>
            <a:off x="10005965" y="4958622"/>
            <a:ext cx="867913" cy="830997"/>
          </a:xfrm>
          <a:prstGeom prst="rect">
            <a:avLst/>
          </a:prstGeom>
          <a:noFill/>
          <a:ln>
            <a:solidFill>
              <a:schemeClr val="tx1"/>
            </a:solidFill>
          </a:ln>
        </p:spPr>
        <p:txBody>
          <a:bodyPr wrap="square" rtlCol="0">
            <a:spAutoFit/>
          </a:bodyPr>
          <a:lstStyle/>
          <a:p>
            <a:pPr algn="ctr"/>
            <a:r>
              <a:rPr lang="es-CL" sz="4800" dirty="0"/>
              <a:t>3</a:t>
            </a:r>
          </a:p>
        </p:txBody>
      </p:sp>
      <p:sp>
        <p:nvSpPr>
          <p:cNvPr id="150" name="numero mono">
            <a:extLst>
              <a:ext uri="{FF2B5EF4-FFF2-40B4-BE49-F238E27FC236}">
                <a16:creationId xmlns:a16="http://schemas.microsoft.com/office/drawing/2014/main" id="{1534425D-CE8B-E04B-A8C9-3956734AE787}"/>
              </a:ext>
            </a:extLst>
          </p:cNvPr>
          <p:cNvSpPr txBox="1"/>
          <p:nvPr/>
        </p:nvSpPr>
        <p:spPr>
          <a:xfrm>
            <a:off x="9998052" y="2132642"/>
            <a:ext cx="867913" cy="830997"/>
          </a:xfrm>
          <a:prstGeom prst="rect">
            <a:avLst/>
          </a:prstGeom>
          <a:noFill/>
          <a:ln>
            <a:solidFill>
              <a:schemeClr val="tx1"/>
            </a:solidFill>
          </a:ln>
        </p:spPr>
        <p:txBody>
          <a:bodyPr wrap="square" rtlCol="0">
            <a:spAutoFit/>
          </a:bodyPr>
          <a:lstStyle/>
          <a:p>
            <a:pPr algn="ctr"/>
            <a:r>
              <a:rPr lang="es-CL" sz="4800" dirty="0"/>
              <a:t>5</a:t>
            </a:r>
          </a:p>
        </p:txBody>
      </p:sp>
      <p:sp>
        <p:nvSpPr>
          <p:cNvPr id="151" name="numero mono">
            <a:extLst>
              <a:ext uri="{FF2B5EF4-FFF2-40B4-BE49-F238E27FC236}">
                <a16:creationId xmlns:a16="http://schemas.microsoft.com/office/drawing/2014/main" id="{B0276A15-C96B-4846-8019-DE88482E6BF3}"/>
              </a:ext>
            </a:extLst>
          </p:cNvPr>
          <p:cNvSpPr txBox="1"/>
          <p:nvPr/>
        </p:nvSpPr>
        <p:spPr>
          <a:xfrm>
            <a:off x="10005966" y="3072277"/>
            <a:ext cx="867913" cy="830997"/>
          </a:xfrm>
          <a:prstGeom prst="rect">
            <a:avLst/>
          </a:prstGeom>
          <a:noFill/>
          <a:ln>
            <a:solidFill>
              <a:schemeClr val="tx1"/>
            </a:solidFill>
          </a:ln>
        </p:spPr>
        <p:txBody>
          <a:bodyPr wrap="square" rtlCol="0">
            <a:spAutoFit/>
          </a:bodyPr>
          <a:lstStyle/>
          <a:p>
            <a:pPr algn="ctr"/>
            <a:r>
              <a:rPr lang="es-CL" sz="4800" dirty="0"/>
              <a:t>3</a:t>
            </a:r>
          </a:p>
        </p:txBody>
      </p:sp>
      <p:sp>
        <p:nvSpPr>
          <p:cNvPr id="152" name="numero mono">
            <a:extLst>
              <a:ext uri="{FF2B5EF4-FFF2-40B4-BE49-F238E27FC236}">
                <a16:creationId xmlns:a16="http://schemas.microsoft.com/office/drawing/2014/main" id="{4FCDC46A-1585-BB42-A4FB-18EAA9B2E3A9}"/>
              </a:ext>
            </a:extLst>
          </p:cNvPr>
          <p:cNvSpPr txBox="1"/>
          <p:nvPr/>
        </p:nvSpPr>
        <p:spPr>
          <a:xfrm>
            <a:off x="10011141" y="5842024"/>
            <a:ext cx="867913" cy="830997"/>
          </a:xfrm>
          <a:prstGeom prst="rect">
            <a:avLst/>
          </a:prstGeom>
          <a:noFill/>
          <a:ln>
            <a:solidFill>
              <a:schemeClr val="tx1"/>
            </a:solidFill>
          </a:ln>
        </p:spPr>
        <p:txBody>
          <a:bodyPr wrap="square" rtlCol="0">
            <a:spAutoFit/>
          </a:bodyPr>
          <a:lstStyle/>
          <a:p>
            <a:pPr algn="ctr"/>
            <a:r>
              <a:rPr lang="es-CL" sz="4800" dirty="0"/>
              <a:t>1</a:t>
            </a:r>
          </a:p>
        </p:txBody>
      </p:sp>
      <p:sp>
        <p:nvSpPr>
          <p:cNvPr id="153" name="tapa vaca">
            <a:hlinkClick r:id="" action="ppaction://noaction">
              <a:snd r:embed="rId4" name="camera.wav"/>
            </a:hlinkClick>
            <a:extLst>
              <a:ext uri="{FF2B5EF4-FFF2-40B4-BE49-F238E27FC236}">
                <a16:creationId xmlns:a16="http://schemas.microsoft.com/office/drawing/2014/main" id="{4686078D-CCB1-474E-92D5-220AEF6C520C}"/>
              </a:ext>
            </a:extLst>
          </p:cNvPr>
          <p:cNvSpPr/>
          <p:nvPr/>
        </p:nvSpPr>
        <p:spPr>
          <a:xfrm>
            <a:off x="10016026" y="2123969"/>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154" name="tapa mariposa">
            <a:hlinkClick r:id="" action="ppaction://noaction">
              <a:snd r:embed="rId4" name="camera.wav"/>
            </a:hlinkClick>
            <a:extLst>
              <a:ext uri="{FF2B5EF4-FFF2-40B4-BE49-F238E27FC236}">
                <a16:creationId xmlns:a16="http://schemas.microsoft.com/office/drawing/2014/main" id="{76F2B377-B867-714C-930D-674559AF254F}"/>
              </a:ext>
            </a:extLst>
          </p:cNvPr>
          <p:cNvSpPr/>
          <p:nvPr/>
        </p:nvSpPr>
        <p:spPr>
          <a:xfrm>
            <a:off x="10005965" y="3065631"/>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155" name="tapa cuerpo espin">
            <a:hlinkClick r:id="" action="ppaction://noaction">
              <a:snd r:embed="rId4" name="camera.wav"/>
            </a:hlinkClick>
            <a:extLst>
              <a:ext uri="{FF2B5EF4-FFF2-40B4-BE49-F238E27FC236}">
                <a16:creationId xmlns:a16="http://schemas.microsoft.com/office/drawing/2014/main" id="{7CF50EC8-3264-1D48-B4B1-D05ADD0B78EC}"/>
              </a:ext>
            </a:extLst>
          </p:cNvPr>
          <p:cNvSpPr/>
          <p:nvPr/>
        </p:nvSpPr>
        <p:spPr>
          <a:xfrm>
            <a:off x="10005965" y="4016960"/>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156" name="tapa dinosaurio">
            <a:hlinkClick r:id="" action="ppaction://noaction">
              <a:snd r:embed="rId4" name="camera.wav"/>
            </a:hlinkClick>
            <a:extLst>
              <a:ext uri="{FF2B5EF4-FFF2-40B4-BE49-F238E27FC236}">
                <a16:creationId xmlns:a16="http://schemas.microsoft.com/office/drawing/2014/main" id="{B7262F51-F524-BB46-89EA-07B9177A3206}"/>
              </a:ext>
            </a:extLst>
          </p:cNvPr>
          <p:cNvSpPr/>
          <p:nvPr/>
        </p:nvSpPr>
        <p:spPr>
          <a:xfrm>
            <a:off x="10005965" y="4958622"/>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157" name="tapa cebra">
            <a:hlinkClick r:id="" action="ppaction://noaction">
              <a:snd r:embed="rId4" name="camera.wav"/>
            </a:hlinkClick>
            <a:extLst>
              <a:ext uri="{FF2B5EF4-FFF2-40B4-BE49-F238E27FC236}">
                <a16:creationId xmlns:a16="http://schemas.microsoft.com/office/drawing/2014/main" id="{C8FD46FB-B4C6-D54E-8EDE-67CC5C5D2448}"/>
              </a:ext>
            </a:extLst>
          </p:cNvPr>
          <p:cNvSpPr/>
          <p:nvPr/>
        </p:nvSpPr>
        <p:spPr>
          <a:xfrm>
            <a:off x="10016027" y="5837480"/>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158" name="Elipse 157">
            <a:extLst>
              <a:ext uri="{FF2B5EF4-FFF2-40B4-BE49-F238E27FC236}">
                <a16:creationId xmlns:a16="http://schemas.microsoft.com/office/drawing/2014/main" id="{3D1662C8-7579-4E44-906F-921C41A29870}"/>
              </a:ext>
            </a:extLst>
          </p:cNvPr>
          <p:cNvSpPr/>
          <p:nvPr/>
        </p:nvSpPr>
        <p:spPr>
          <a:xfrm>
            <a:off x="2287196" y="2685070"/>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9" name="Elipse 158">
            <a:extLst>
              <a:ext uri="{FF2B5EF4-FFF2-40B4-BE49-F238E27FC236}">
                <a16:creationId xmlns:a16="http://schemas.microsoft.com/office/drawing/2014/main" id="{7A04B001-FF0F-254A-A6A4-318CC4CCAC86}"/>
              </a:ext>
            </a:extLst>
          </p:cNvPr>
          <p:cNvSpPr/>
          <p:nvPr/>
        </p:nvSpPr>
        <p:spPr>
          <a:xfrm>
            <a:off x="3324631" y="5775647"/>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0" name="Elipse 159">
            <a:extLst>
              <a:ext uri="{FF2B5EF4-FFF2-40B4-BE49-F238E27FC236}">
                <a16:creationId xmlns:a16="http://schemas.microsoft.com/office/drawing/2014/main" id="{F366DE52-E618-3245-AC2E-8ED847BAE860}"/>
              </a:ext>
            </a:extLst>
          </p:cNvPr>
          <p:cNvSpPr/>
          <p:nvPr/>
        </p:nvSpPr>
        <p:spPr>
          <a:xfrm>
            <a:off x="8026465" y="5522683"/>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1" name="Elipse 160">
            <a:extLst>
              <a:ext uri="{FF2B5EF4-FFF2-40B4-BE49-F238E27FC236}">
                <a16:creationId xmlns:a16="http://schemas.microsoft.com/office/drawing/2014/main" id="{9123911C-0844-7E43-8371-4EBAFBA68EDA}"/>
              </a:ext>
            </a:extLst>
          </p:cNvPr>
          <p:cNvSpPr/>
          <p:nvPr/>
        </p:nvSpPr>
        <p:spPr>
          <a:xfrm>
            <a:off x="7783969" y="970934"/>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9" name="Elipse 168">
            <a:extLst>
              <a:ext uri="{FF2B5EF4-FFF2-40B4-BE49-F238E27FC236}">
                <a16:creationId xmlns:a16="http://schemas.microsoft.com/office/drawing/2014/main" id="{18F936DF-1BDE-B946-B717-491BDB1D113A}"/>
              </a:ext>
            </a:extLst>
          </p:cNvPr>
          <p:cNvSpPr/>
          <p:nvPr/>
        </p:nvSpPr>
        <p:spPr>
          <a:xfrm>
            <a:off x="5352428" y="2797890"/>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0" name="Elipse 169">
            <a:extLst>
              <a:ext uri="{FF2B5EF4-FFF2-40B4-BE49-F238E27FC236}">
                <a16:creationId xmlns:a16="http://schemas.microsoft.com/office/drawing/2014/main" id="{FB34AE0E-1FA6-3843-9826-23030A17FBF1}"/>
              </a:ext>
            </a:extLst>
          </p:cNvPr>
          <p:cNvSpPr/>
          <p:nvPr/>
        </p:nvSpPr>
        <p:spPr>
          <a:xfrm>
            <a:off x="5355772" y="5757202"/>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1" name="Elipse 170">
            <a:extLst>
              <a:ext uri="{FF2B5EF4-FFF2-40B4-BE49-F238E27FC236}">
                <a16:creationId xmlns:a16="http://schemas.microsoft.com/office/drawing/2014/main" id="{627527E0-E83E-FB47-9A9B-BED8169FC668}"/>
              </a:ext>
            </a:extLst>
          </p:cNvPr>
          <p:cNvSpPr/>
          <p:nvPr/>
        </p:nvSpPr>
        <p:spPr>
          <a:xfrm>
            <a:off x="713138" y="4516915"/>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2" name="Elipse 171">
            <a:extLst>
              <a:ext uri="{FF2B5EF4-FFF2-40B4-BE49-F238E27FC236}">
                <a16:creationId xmlns:a16="http://schemas.microsoft.com/office/drawing/2014/main" id="{2D21B31F-FFA4-7248-B287-5CC43C0281FB}"/>
              </a:ext>
            </a:extLst>
          </p:cNvPr>
          <p:cNvSpPr/>
          <p:nvPr/>
        </p:nvSpPr>
        <p:spPr>
          <a:xfrm>
            <a:off x="1644541" y="1758481"/>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3" name="Elipse 172">
            <a:extLst>
              <a:ext uri="{FF2B5EF4-FFF2-40B4-BE49-F238E27FC236}">
                <a16:creationId xmlns:a16="http://schemas.microsoft.com/office/drawing/2014/main" id="{9A8A2EE1-969C-9740-8EBD-4EAE0F837047}"/>
              </a:ext>
            </a:extLst>
          </p:cNvPr>
          <p:cNvSpPr/>
          <p:nvPr/>
        </p:nvSpPr>
        <p:spPr>
          <a:xfrm>
            <a:off x="832276" y="2342266"/>
            <a:ext cx="679728" cy="685608"/>
          </a:xfrm>
          <a:prstGeom prst="ellipse">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4" name="Elipse 173">
            <a:extLst>
              <a:ext uri="{FF2B5EF4-FFF2-40B4-BE49-F238E27FC236}">
                <a16:creationId xmlns:a16="http://schemas.microsoft.com/office/drawing/2014/main" id="{59603AB2-F1BD-B040-A2A6-756B45B73DDB}"/>
              </a:ext>
            </a:extLst>
          </p:cNvPr>
          <p:cNvSpPr/>
          <p:nvPr/>
        </p:nvSpPr>
        <p:spPr>
          <a:xfrm>
            <a:off x="7404734" y="4423987"/>
            <a:ext cx="679728" cy="685608"/>
          </a:xfrm>
          <a:prstGeom prst="ellipse">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5" name="Elipse 174">
            <a:extLst>
              <a:ext uri="{FF2B5EF4-FFF2-40B4-BE49-F238E27FC236}">
                <a16:creationId xmlns:a16="http://schemas.microsoft.com/office/drawing/2014/main" id="{C792AFC3-78E9-FF4C-B964-0C8CED3D927D}"/>
              </a:ext>
            </a:extLst>
          </p:cNvPr>
          <p:cNvSpPr/>
          <p:nvPr/>
        </p:nvSpPr>
        <p:spPr>
          <a:xfrm>
            <a:off x="5848590" y="1040933"/>
            <a:ext cx="657997" cy="615609"/>
          </a:xfrm>
          <a:prstGeom prst="ellipse">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6" name="Elipse 175">
            <a:extLst>
              <a:ext uri="{FF2B5EF4-FFF2-40B4-BE49-F238E27FC236}">
                <a16:creationId xmlns:a16="http://schemas.microsoft.com/office/drawing/2014/main" id="{1B9E33E8-6FC4-9B40-A701-13901D0127E1}"/>
              </a:ext>
            </a:extLst>
          </p:cNvPr>
          <p:cNvSpPr/>
          <p:nvPr/>
        </p:nvSpPr>
        <p:spPr>
          <a:xfrm>
            <a:off x="7565998" y="2519723"/>
            <a:ext cx="679728" cy="6856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7" name="Elipse 176">
            <a:extLst>
              <a:ext uri="{FF2B5EF4-FFF2-40B4-BE49-F238E27FC236}">
                <a16:creationId xmlns:a16="http://schemas.microsoft.com/office/drawing/2014/main" id="{5209A7BE-6AA6-DA48-84DB-AE6029C3913F}"/>
              </a:ext>
            </a:extLst>
          </p:cNvPr>
          <p:cNvSpPr/>
          <p:nvPr/>
        </p:nvSpPr>
        <p:spPr>
          <a:xfrm>
            <a:off x="4067881" y="4412543"/>
            <a:ext cx="679728" cy="6856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8" name="Elipse 177">
            <a:extLst>
              <a:ext uri="{FF2B5EF4-FFF2-40B4-BE49-F238E27FC236}">
                <a16:creationId xmlns:a16="http://schemas.microsoft.com/office/drawing/2014/main" id="{B82D8524-0CBE-E544-A55C-AF2BC311FFD7}"/>
              </a:ext>
            </a:extLst>
          </p:cNvPr>
          <p:cNvSpPr/>
          <p:nvPr/>
        </p:nvSpPr>
        <p:spPr>
          <a:xfrm>
            <a:off x="1073168" y="5775647"/>
            <a:ext cx="679728" cy="6856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9" name="Elipse 178">
            <a:extLst>
              <a:ext uri="{FF2B5EF4-FFF2-40B4-BE49-F238E27FC236}">
                <a16:creationId xmlns:a16="http://schemas.microsoft.com/office/drawing/2014/main" id="{06469A2D-AB6E-5A41-8C3E-03EFAAFFC5B7}"/>
              </a:ext>
            </a:extLst>
          </p:cNvPr>
          <p:cNvSpPr/>
          <p:nvPr/>
        </p:nvSpPr>
        <p:spPr>
          <a:xfrm>
            <a:off x="4949699" y="1963190"/>
            <a:ext cx="679728" cy="6856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0" name="Elipse 179">
            <a:extLst>
              <a:ext uri="{FF2B5EF4-FFF2-40B4-BE49-F238E27FC236}">
                <a16:creationId xmlns:a16="http://schemas.microsoft.com/office/drawing/2014/main" id="{C0379FF9-F8D8-B145-8EB2-D58D3B6631BB}"/>
              </a:ext>
            </a:extLst>
          </p:cNvPr>
          <p:cNvSpPr/>
          <p:nvPr/>
        </p:nvSpPr>
        <p:spPr>
          <a:xfrm>
            <a:off x="1329608" y="2862527"/>
            <a:ext cx="679728" cy="6856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1" name="Elipse 180">
            <a:extLst>
              <a:ext uri="{FF2B5EF4-FFF2-40B4-BE49-F238E27FC236}">
                <a16:creationId xmlns:a16="http://schemas.microsoft.com/office/drawing/2014/main" id="{ABB96C89-1911-4E44-985D-CE2F6BE1A7D5}"/>
              </a:ext>
            </a:extLst>
          </p:cNvPr>
          <p:cNvSpPr/>
          <p:nvPr/>
        </p:nvSpPr>
        <p:spPr>
          <a:xfrm>
            <a:off x="8004452" y="4650189"/>
            <a:ext cx="679728" cy="6856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2" name="Elipse 181">
            <a:extLst>
              <a:ext uri="{FF2B5EF4-FFF2-40B4-BE49-F238E27FC236}">
                <a16:creationId xmlns:a16="http://schemas.microsoft.com/office/drawing/2014/main" id="{D022A7C5-906F-B842-A2EE-13E0F8A996A4}"/>
              </a:ext>
            </a:extLst>
          </p:cNvPr>
          <p:cNvSpPr/>
          <p:nvPr/>
        </p:nvSpPr>
        <p:spPr>
          <a:xfrm>
            <a:off x="4105322" y="2018222"/>
            <a:ext cx="679728" cy="6856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3" name="Elipse 182">
            <a:extLst>
              <a:ext uri="{FF2B5EF4-FFF2-40B4-BE49-F238E27FC236}">
                <a16:creationId xmlns:a16="http://schemas.microsoft.com/office/drawing/2014/main" id="{EC972A8C-8D0D-DC4D-B572-459569F599FF}"/>
              </a:ext>
            </a:extLst>
          </p:cNvPr>
          <p:cNvSpPr/>
          <p:nvPr/>
        </p:nvSpPr>
        <p:spPr>
          <a:xfrm>
            <a:off x="5198949" y="3690140"/>
            <a:ext cx="679728" cy="68560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4" name="Elipse 183">
            <a:extLst>
              <a:ext uri="{FF2B5EF4-FFF2-40B4-BE49-F238E27FC236}">
                <a16:creationId xmlns:a16="http://schemas.microsoft.com/office/drawing/2014/main" id="{CD32FD23-3ABE-194A-B7DE-4575145D00B0}"/>
              </a:ext>
            </a:extLst>
          </p:cNvPr>
          <p:cNvSpPr/>
          <p:nvPr/>
        </p:nvSpPr>
        <p:spPr>
          <a:xfrm>
            <a:off x="7591585" y="1614208"/>
            <a:ext cx="679728" cy="68560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5" name="Elipse 184">
            <a:extLst>
              <a:ext uri="{FF2B5EF4-FFF2-40B4-BE49-F238E27FC236}">
                <a16:creationId xmlns:a16="http://schemas.microsoft.com/office/drawing/2014/main" id="{725E43E5-D0DC-8041-8776-90F91E24E98D}"/>
              </a:ext>
            </a:extLst>
          </p:cNvPr>
          <p:cNvSpPr/>
          <p:nvPr/>
        </p:nvSpPr>
        <p:spPr>
          <a:xfrm>
            <a:off x="2959495" y="970934"/>
            <a:ext cx="679728" cy="68560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6" name="Elipse 185">
            <a:extLst>
              <a:ext uri="{FF2B5EF4-FFF2-40B4-BE49-F238E27FC236}">
                <a16:creationId xmlns:a16="http://schemas.microsoft.com/office/drawing/2014/main" id="{01A72C4F-55CA-774C-B31C-A22D449A90AD}"/>
              </a:ext>
            </a:extLst>
          </p:cNvPr>
          <p:cNvSpPr/>
          <p:nvPr/>
        </p:nvSpPr>
        <p:spPr>
          <a:xfrm>
            <a:off x="7710489" y="3497804"/>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91" name="Flecha derecha 190">
            <a:hlinkClick r:id="" action="ppaction://hlinkshowjump?jump=nextslide">
              <a:snd r:embed="rId6" name="click.wav"/>
            </a:hlinkClick>
            <a:extLst>
              <a:ext uri="{FF2B5EF4-FFF2-40B4-BE49-F238E27FC236}">
                <a16:creationId xmlns:a16="http://schemas.microsoft.com/office/drawing/2014/main" id="{A32C351A-472A-A24E-9E60-99E4151D7CE3}"/>
              </a:ext>
            </a:extLst>
          </p:cNvPr>
          <p:cNvSpPr/>
          <p:nvPr/>
        </p:nvSpPr>
        <p:spPr>
          <a:xfrm>
            <a:off x="10508109" y="19330"/>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3" name="cebra">
            <a:extLst>
              <a:ext uri="{FF2B5EF4-FFF2-40B4-BE49-F238E27FC236}">
                <a16:creationId xmlns:a16="http://schemas.microsoft.com/office/drawing/2014/main" id="{5AB9515B-860D-2A42-8EF1-BF1D062E31B9}"/>
              </a:ext>
            </a:extLst>
          </p:cNvPr>
          <p:cNvPicPr>
            <a:picLocks noChangeAspect="1"/>
          </p:cNvPicPr>
          <p:nvPr/>
        </p:nvPicPr>
        <p:blipFill>
          <a:blip r:embed="rId7"/>
          <a:stretch>
            <a:fillRect/>
          </a:stretch>
        </p:blipFill>
        <p:spPr>
          <a:xfrm>
            <a:off x="8441230" y="5516354"/>
            <a:ext cx="1866900" cy="1778000"/>
          </a:xfrm>
          <a:prstGeom prst="rect">
            <a:avLst/>
          </a:prstGeom>
        </p:spPr>
      </p:pic>
      <p:pic>
        <p:nvPicPr>
          <p:cNvPr id="5" name="dino">
            <a:extLst>
              <a:ext uri="{FF2B5EF4-FFF2-40B4-BE49-F238E27FC236}">
                <a16:creationId xmlns:a16="http://schemas.microsoft.com/office/drawing/2014/main" id="{411713F1-51E3-D842-86E0-A940BCEFB2A8}"/>
              </a:ext>
            </a:extLst>
          </p:cNvPr>
          <p:cNvPicPr>
            <a:picLocks noChangeAspect="1"/>
          </p:cNvPicPr>
          <p:nvPr/>
        </p:nvPicPr>
        <p:blipFill>
          <a:blip r:embed="rId8"/>
          <a:stretch>
            <a:fillRect/>
          </a:stretch>
        </p:blipFill>
        <p:spPr>
          <a:xfrm>
            <a:off x="10755241" y="4610849"/>
            <a:ext cx="1854200" cy="1778000"/>
          </a:xfrm>
          <a:prstGeom prst="rect">
            <a:avLst/>
          </a:prstGeom>
        </p:spPr>
      </p:pic>
      <p:pic>
        <p:nvPicPr>
          <p:cNvPr id="7" name="huron">
            <a:extLst>
              <a:ext uri="{FF2B5EF4-FFF2-40B4-BE49-F238E27FC236}">
                <a16:creationId xmlns:a16="http://schemas.microsoft.com/office/drawing/2014/main" id="{DC02499B-0353-6A4B-B048-EB1B5598458F}"/>
              </a:ext>
            </a:extLst>
          </p:cNvPr>
          <p:cNvPicPr>
            <a:picLocks noChangeAspect="1"/>
          </p:cNvPicPr>
          <p:nvPr/>
        </p:nvPicPr>
        <p:blipFill>
          <a:blip r:embed="rId9"/>
          <a:stretch>
            <a:fillRect/>
          </a:stretch>
        </p:blipFill>
        <p:spPr>
          <a:xfrm>
            <a:off x="8390217" y="3751054"/>
            <a:ext cx="1866900" cy="1765300"/>
          </a:xfrm>
          <a:prstGeom prst="rect">
            <a:avLst/>
          </a:prstGeom>
        </p:spPr>
      </p:pic>
      <p:pic>
        <p:nvPicPr>
          <p:cNvPr id="9" name="mari">
            <a:extLst>
              <a:ext uri="{FF2B5EF4-FFF2-40B4-BE49-F238E27FC236}">
                <a16:creationId xmlns:a16="http://schemas.microsoft.com/office/drawing/2014/main" id="{39AB9487-F584-3149-BD94-17CCA9E59CBA}"/>
              </a:ext>
            </a:extLst>
          </p:cNvPr>
          <p:cNvPicPr>
            <a:picLocks noChangeAspect="1"/>
          </p:cNvPicPr>
          <p:nvPr/>
        </p:nvPicPr>
        <p:blipFill>
          <a:blip r:embed="rId10"/>
          <a:stretch>
            <a:fillRect/>
          </a:stretch>
        </p:blipFill>
        <p:spPr>
          <a:xfrm>
            <a:off x="10794488" y="2854011"/>
            <a:ext cx="1555150" cy="1481095"/>
          </a:xfrm>
          <a:prstGeom prst="rect">
            <a:avLst/>
          </a:prstGeom>
        </p:spPr>
      </p:pic>
      <p:pic>
        <p:nvPicPr>
          <p:cNvPr id="11" name="vaca 1">
            <a:extLst>
              <a:ext uri="{FF2B5EF4-FFF2-40B4-BE49-F238E27FC236}">
                <a16:creationId xmlns:a16="http://schemas.microsoft.com/office/drawing/2014/main" id="{20D2CA4F-8930-8845-9C76-65217FFC9117}"/>
              </a:ext>
            </a:extLst>
          </p:cNvPr>
          <p:cNvPicPr>
            <a:picLocks noChangeAspect="1"/>
          </p:cNvPicPr>
          <p:nvPr/>
        </p:nvPicPr>
        <p:blipFill>
          <a:blip r:embed="rId11"/>
          <a:stretch>
            <a:fillRect/>
          </a:stretch>
        </p:blipFill>
        <p:spPr>
          <a:xfrm>
            <a:off x="8296144" y="1700838"/>
            <a:ext cx="1854200" cy="1778000"/>
          </a:xfrm>
          <a:prstGeom prst="rect">
            <a:avLst/>
          </a:prstGeom>
        </p:spPr>
      </p:pic>
      <p:pic>
        <p:nvPicPr>
          <p:cNvPr id="13" name="elefante">
            <a:extLst>
              <a:ext uri="{FF2B5EF4-FFF2-40B4-BE49-F238E27FC236}">
                <a16:creationId xmlns:a16="http://schemas.microsoft.com/office/drawing/2014/main" id="{40B57F44-EB29-244F-B758-5B2261E01083}"/>
              </a:ext>
            </a:extLst>
          </p:cNvPr>
          <p:cNvPicPr>
            <a:picLocks noChangeAspect="1"/>
          </p:cNvPicPr>
          <p:nvPr/>
        </p:nvPicPr>
        <p:blipFill>
          <a:blip r:embed="rId12"/>
          <a:stretch>
            <a:fillRect/>
          </a:stretch>
        </p:blipFill>
        <p:spPr>
          <a:xfrm>
            <a:off x="10806921" y="980075"/>
            <a:ext cx="1750840" cy="1678888"/>
          </a:xfrm>
          <a:prstGeom prst="rect">
            <a:avLst/>
          </a:prstGeom>
        </p:spPr>
      </p:pic>
    </p:spTree>
    <p:extLst>
      <p:ext uri="{BB962C8B-B14F-4D97-AF65-F5344CB8AC3E}">
        <p14:creationId xmlns:p14="http://schemas.microsoft.com/office/powerpoint/2010/main" val="960129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3"/>
                                        </p:tgtEl>
                                      </p:cBhvr>
                                    </p:animEffect>
                                    <p:set>
                                      <p:cBhvr>
                                        <p:cTn id="7"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8" restart="whenNotActive" fill="hold" evtFilter="cancelBubble" nodeType="interactiveSeq">
                <p:stCondLst>
                  <p:cond evt="onClick" delay="0">
                    <p:tgtEl>
                      <p:spTgt spid="1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4"/>
                                        </p:tgtEl>
                                      </p:cBhvr>
                                    </p:animEffect>
                                    <p:set>
                                      <p:cBhvr>
                                        <p:cTn id="13"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 restart="whenNotActive" fill="hold" evtFilter="cancelBubble" nodeType="interactiveSeq">
                <p:stCondLst>
                  <p:cond evt="onClick" delay="0">
                    <p:tgtEl>
                      <p:spTgt spid="1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5"/>
                                        </p:tgtEl>
                                      </p:cBhvr>
                                    </p:animEffect>
                                    <p:set>
                                      <p:cBhvr>
                                        <p:cTn id="19" dur="1" fill="hold">
                                          <p:stCondLst>
                                            <p:cond delay="499"/>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0" restart="whenNotActive" fill="hold" evtFilter="cancelBubble" nodeType="interactiveSeq">
                <p:stCondLst>
                  <p:cond evt="onClick" delay="0">
                    <p:tgtEl>
                      <p:spTgt spid="1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6"/>
                                        </p:tgtEl>
                                      </p:cBhvr>
                                    </p:animEffect>
                                    <p:set>
                                      <p:cBhvr>
                                        <p:cTn id="25" dur="1" fill="hold">
                                          <p:stCondLst>
                                            <p:cond delay="499"/>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26" restart="whenNotActive" fill="hold" evtFilter="cancelBubble" nodeType="interactiveSeq">
                <p:stCondLst>
                  <p:cond evt="onClick" delay="0">
                    <p:tgtEl>
                      <p:spTgt spid="1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57"/>
                                        </p:tgtEl>
                                      </p:cBhvr>
                                    </p:animEffect>
                                    <p:set>
                                      <p:cBhvr>
                                        <p:cTn id="31"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8"/>
                                        </p:tgtEl>
                                        <p:attrNameLst>
                                          <p:attrName>style.visibility</p:attrName>
                                        </p:attrNameLst>
                                      </p:cBhvr>
                                      <p:to>
                                        <p:strVal val="visible"/>
                                      </p:to>
                                    </p:set>
                                    <p:animEffect transition="in" filter="circle(in)">
                                      <p:cBhvr>
                                        <p:cTn id="37" dur="2000"/>
                                        <p:tgtEl>
                                          <p:spTgt spid="15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59"/>
                                        </p:tgtEl>
                                        <p:attrNameLst>
                                          <p:attrName>style.visibility</p:attrName>
                                        </p:attrNameLst>
                                      </p:cBhvr>
                                      <p:to>
                                        <p:strVal val="visible"/>
                                      </p:to>
                                    </p:set>
                                    <p:animEffect transition="in" filter="circle(in)">
                                      <p:cBhvr>
                                        <p:cTn id="40" dur="2000"/>
                                        <p:tgtEl>
                                          <p:spTgt spid="15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60"/>
                                        </p:tgtEl>
                                        <p:attrNameLst>
                                          <p:attrName>style.visibility</p:attrName>
                                        </p:attrNameLst>
                                      </p:cBhvr>
                                      <p:to>
                                        <p:strVal val="visible"/>
                                      </p:to>
                                    </p:set>
                                    <p:animEffect transition="in" filter="circle(in)">
                                      <p:cBhvr>
                                        <p:cTn id="43" dur="2000"/>
                                        <p:tgtEl>
                                          <p:spTgt spid="160"/>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61"/>
                                        </p:tgtEl>
                                        <p:attrNameLst>
                                          <p:attrName>style.visibility</p:attrName>
                                        </p:attrNameLst>
                                      </p:cBhvr>
                                      <p:to>
                                        <p:strVal val="visible"/>
                                      </p:to>
                                    </p:set>
                                    <p:animEffect transition="in" filter="circle(in)">
                                      <p:cBhvr>
                                        <p:cTn id="46" dur="2000"/>
                                        <p:tgtEl>
                                          <p:spTgt spid="161"/>
                                        </p:tgtEl>
                                      </p:cBhvr>
                                    </p:animEffec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9"/>
                                        </p:tgtEl>
                                        <p:attrNameLst>
                                          <p:attrName>style.visibility</p:attrName>
                                        </p:attrNameLst>
                                      </p:cBhvr>
                                      <p:to>
                                        <p:strVal val="visible"/>
                                      </p:to>
                                    </p:set>
                                    <p:animEffect transition="in" filter="circle(in)">
                                      <p:cBhvr>
                                        <p:cTn id="52" dur="2000"/>
                                        <p:tgtEl>
                                          <p:spTgt spid="16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70"/>
                                        </p:tgtEl>
                                        <p:attrNameLst>
                                          <p:attrName>style.visibility</p:attrName>
                                        </p:attrNameLst>
                                      </p:cBhvr>
                                      <p:to>
                                        <p:strVal val="visible"/>
                                      </p:to>
                                    </p:set>
                                    <p:animEffect transition="in" filter="circle(in)">
                                      <p:cBhvr>
                                        <p:cTn id="55" dur="2000"/>
                                        <p:tgtEl>
                                          <p:spTgt spid="170"/>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circle(in)">
                                      <p:cBhvr>
                                        <p:cTn id="58" dur="2000"/>
                                        <p:tgtEl>
                                          <p:spTgt spid="171"/>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circle(in)">
                                      <p:cBhvr>
                                        <p:cTn id="61" dur="2000"/>
                                        <p:tgtEl>
                                          <p:spTgt spid="17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86"/>
                                        </p:tgtEl>
                                        <p:attrNameLst>
                                          <p:attrName>style.visibility</p:attrName>
                                        </p:attrNameLst>
                                      </p:cBhvr>
                                      <p:to>
                                        <p:strVal val="visible"/>
                                      </p:to>
                                    </p:set>
                                    <p:animEffect transition="in" filter="circle(in)">
                                      <p:cBhvr>
                                        <p:cTn id="64" dur="2000"/>
                                        <p:tgtEl>
                                          <p:spTgt spid="186"/>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73"/>
                                        </p:tgtEl>
                                        <p:attrNameLst>
                                          <p:attrName>style.visibility</p:attrName>
                                        </p:attrNameLst>
                                      </p:cBhvr>
                                      <p:to>
                                        <p:strVal val="visible"/>
                                      </p:to>
                                    </p:set>
                                    <p:animEffect transition="in" filter="circle(in)">
                                      <p:cBhvr>
                                        <p:cTn id="70" dur="2000"/>
                                        <p:tgtEl>
                                          <p:spTgt spid="173"/>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circle(in)">
                                      <p:cBhvr>
                                        <p:cTn id="73" dur="2000"/>
                                        <p:tgtEl>
                                          <p:spTgt spid="174"/>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175"/>
                                        </p:tgtEl>
                                        <p:attrNameLst>
                                          <p:attrName>style.visibility</p:attrName>
                                        </p:attrNameLst>
                                      </p:cBhvr>
                                      <p:to>
                                        <p:strVal val="visible"/>
                                      </p:to>
                                    </p:set>
                                    <p:animEffect transition="in" filter="circle(in)">
                                      <p:cBhvr>
                                        <p:cTn id="76" dur="2000"/>
                                        <p:tgtEl>
                                          <p:spTgt spid="175"/>
                                        </p:tgtEl>
                                      </p:cBhvr>
                                    </p:animEffect>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7"/>
                    </p:tgtEl>
                  </p:cond>
                </p:stCondLst>
                <p:endSync evt="end" delay="0">
                  <p:rtn val="all"/>
                </p:endSync>
                <p:childTnLst>
                  <p:par>
                    <p:cTn id="78" fill="hold">
                      <p:stCondLst>
                        <p:cond delay="0"/>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76"/>
                                        </p:tgtEl>
                                        <p:attrNameLst>
                                          <p:attrName>style.visibility</p:attrName>
                                        </p:attrNameLst>
                                      </p:cBhvr>
                                      <p:to>
                                        <p:strVal val="visible"/>
                                      </p:to>
                                    </p:set>
                                    <p:animEffect transition="in" filter="circle(in)">
                                      <p:cBhvr>
                                        <p:cTn id="82" dur="2000"/>
                                        <p:tgtEl>
                                          <p:spTgt spid="176"/>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177"/>
                                        </p:tgtEl>
                                        <p:attrNameLst>
                                          <p:attrName>style.visibility</p:attrName>
                                        </p:attrNameLst>
                                      </p:cBhvr>
                                      <p:to>
                                        <p:strVal val="visible"/>
                                      </p:to>
                                    </p:set>
                                    <p:animEffect transition="in" filter="circle(in)">
                                      <p:cBhvr>
                                        <p:cTn id="85" dur="2000"/>
                                        <p:tgtEl>
                                          <p:spTgt spid="177"/>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8"/>
                                        </p:tgtEl>
                                        <p:attrNameLst>
                                          <p:attrName>style.visibility</p:attrName>
                                        </p:attrNameLst>
                                      </p:cBhvr>
                                      <p:to>
                                        <p:strVal val="visible"/>
                                      </p:to>
                                    </p:set>
                                    <p:animEffect transition="in" filter="circle(in)">
                                      <p:cBhvr>
                                        <p:cTn id="88" dur="2000"/>
                                        <p:tgtEl>
                                          <p:spTgt spid="178"/>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179"/>
                                        </p:tgtEl>
                                        <p:attrNameLst>
                                          <p:attrName>style.visibility</p:attrName>
                                        </p:attrNameLst>
                                      </p:cBhvr>
                                      <p:to>
                                        <p:strVal val="visible"/>
                                      </p:to>
                                    </p:set>
                                    <p:animEffect transition="in" filter="circle(in)">
                                      <p:cBhvr>
                                        <p:cTn id="91" dur="2000"/>
                                        <p:tgtEl>
                                          <p:spTgt spid="179"/>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180"/>
                                        </p:tgtEl>
                                        <p:attrNameLst>
                                          <p:attrName>style.visibility</p:attrName>
                                        </p:attrNameLst>
                                      </p:cBhvr>
                                      <p:to>
                                        <p:strVal val="visible"/>
                                      </p:to>
                                    </p:set>
                                    <p:animEffect transition="in" filter="circle(in)">
                                      <p:cBhvr>
                                        <p:cTn id="94" dur="2000"/>
                                        <p:tgtEl>
                                          <p:spTgt spid="180"/>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81"/>
                                        </p:tgtEl>
                                        <p:attrNameLst>
                                          <p:attrName>style.visibility</p:attrName>
                                        </p:attrNameLst>
                                      </p:cBhvr>
                                      <p:to>
                                        <p:strVal val="visible"/>
                                      </p:to>
                                    </p:set>
                                    <p:animEffect transition="in" filter="circle(in)">
                                      <p:cBhvr>
                                        <p:cTn id="97" dur="2000"/>
                                        <p:tgtEl>
                                          <p:spTgt spid="181"/>
                                        </p:tgtEl>
                                      </p:cBhvr>
                                    </p:animEffect>
                                  </p:childTnLst>
                                </p:cTn>
                              </p:par>
                            </p:childTnLst>
                          </p:cTn>
                        </p:par>
                      </p:childTnLst>
                    </p:cTn>
                  </p:par>
                </p:childTnLst>
              </p:cTn>
              <p:nextCondLst>
                <p:cond evt="onClick" delay="0">
                  <p:tgtEl>
                    <p:spTgt spid="7"/>
                  </p:tgtEl>
                </p:cond>
              </p:nextCondLst>
            </p:seq>
            <p:seq concurrent="1" nextAc="seek">
              <p:cTn id="98" restart="whenNotActive" fill="hold" evtFilter="cancelBubble" nodeType="interactiveSeq">
                <p:stCondLst>
                  <p:cond evt="onClick" delay="0">
                    <p:tgtEl>
                      <p:spTgt spid="5"/>
                    </p:tgtEl>
                  </p:cond>
                </p:stCondLst>
                <p:endSync evt="end" delay="0">
                  <p:rtn val="all"/>
                </p:endSync>
                <p:childTnLst>
                  <p:par>
                    <p:cTn id="99" fill="hold">
                      <p:stCondLst>
                        <p:cond delay="0"/>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183"/>
                                        </p:tgtEl>
                                        <p:attrNameLst>
                                          <p:attrName>style.visibility</p:attrName>
                                        </p:attrNameLst>
                                      </p:cBhvr>
                                      <p:to>
                                        <p:strVal val="visible"/>
                                      </p:to>
                                    </p:set>
                                    <p:animEffect transition="in" filter="circle(in)">
                                      <p:cBhvr>
                                        <p:cTn id="103" dur="2000"/>
                                        <p:tgtEl>
                                          <p:spTgt spid="183"/>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84"/>
                                        </p:tgtEl>
                                        <p:attrNameLst>
                                          <p:attrName>style.visibility</p:attrName>
                                        </p:attrNameLst>
                                      </p:cBhvr>
                                      <p:to>
                                        <p:strVal val="visible"/>
                                      </p:to>
                                    </p:set>
                                    <p:animEffect transition="in" filter="circle(in)">
                                      <p:cBhvr>
                                        <p:cTn id="106" dur="2000"/>
                                        <p:tgtEl>
                                          <p:spTgt spid="18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85"/>
                                        </p:tgtEl>
                                        <p:attrNameLst>
                                          <p:attrName>style.visibility</p:attrName>
                                        </p:attrNameLst>
                                      </p:cBhvr>
                                      <p:to>
                                        <p:strVal val="visible"/>
                                      </p:to>
                                    </p:set>
                                    <p:animEffect transition="in" filter="circle(in)">
                                      <p:cBhvr>
                                        <p:cTn id="109" dur="2000"/>
                                        <p:tgtEl>
                                          <p:spTgt spid="185"/>
                                        </p:tgtEl>
                                      </p:cBhvr>
                                    </p:animEffect>
                                  </p:childTnLst>
                                </p:cTn>
                              </p:par>
                            </p:childTnLst>
                          </p:cTn>
                        </p:par>
                      </p:childTnLst>
                    </p:cTn>
                  </p:par>
                </p:childTnLst>
              </p:cTn>
              <p:nextCondLst>
                <p:cond evt="onClick" delay="0">
                  <p:tgtEl>
                    <p:spTgt spid="5"/>
                  </p:tgtEl>
                </p:cond>
              </p:nextCondLst>
            </p:seq>
            <p:seq concurrent="1" nextAc="seek">
              <p:cTn id="110" restart="whenNotActive" fill="hold" evtFilter="cancelBubble" nodeType="interactiveSeq">
                <p:stCondLst>
                  <p:cond evt="onClick" delay="0">
                    <p:tgtEl>
                      <p:spTgt spid="3"/>
                    </p:tgtEl>
                  </p:cond>
                </p:stCondLst>
                <p:endSync evt="end" delay="0">
                  <p:rtn val="all"/>
                </p:endSync>
                <p:childTnLst>
                  <p:par>
                    <p:cTn id="111" fill="hold">
                      <p:stCondLst>
                        <p:cond delay="0"/>
                      </p:stCondLst>
                      <p:childTnLst>
                        <p:par>
                          <p:cTn id="112" fill="hold">
                            <p:stCondLst>
                              <p:cond delay="0"/>
                            </p:stCondLst>
                            <p:childTnLst>
                              <p:par>
                                <p:cTn id="113" presetID="6" presetClass="entr" presetSubtype="16" fill="hold" grpId="0" nodeType="clickEffect">
                                  <p:stCondLst>
                                    <p:cond delay="0"/>
                                  </p:stCondLst>
                                  <p:childTnLst>
                                    <p:set>
                                      <p:cBhvr>
                                        <p:cTn id="114" dur="1" fill="hold">
                                          <p:stCondLst>
                                            <p:cond delay="0"/>
                                          </p:stCondLst>
                                        </p:cTn>
                                        <p:tgtEl>
                                          <p:spTgt spid="182"/>
                                        </p:tgtEl>
                                        <p:attrNameLst>
                                          <p:attrName>style.visibility</p:attrName>
                                        </p:attrNameLst>
                                      </p:cBhvr>
                                      <p:to>
                                        <p:strVal val="visible"/>
                                      </p:to>
                                    </p:set>
                                    <p:animEffect transition="in" filter="circle(in)">
                                      <p:cBhvr>
                                        <p:cTn id="115" dur="2000"/>
                                        <p:tgtEl>
                                          <p:spTgt spid="182"/>
                                        </p:tgtEl>
                                      </p:cBhvr>
                                    </p:animEffect>
                                  </p:childTnLst>
                                </p:cTn>
                              </p:par>
                            </p:childTnLst>
                          </p:cTn>
                        </p:par>
                      </p:childTnLst>
                    </p:cTn>
                  </p:par>
                </p:childTnLst>
              </p:cTn>
              <p:nextCondLst>
                <p:cond evt="onClick" delay="0">
                  <p:tgtEl>
                    <p:spTgt spid="3"/>
                  </p:tgtEl>
                </p:cond>
              </p:nextCondLst>
            </p:seq>
            <p:seq concurrent="1" nextAc="seek">
              <p:cTn id="116" restart="whenNotActive" fill="hold" evtFilter="cancelBubble" nodeType="interactiveSeq">
                <p:stCondLst>
                  <p:cond evt="onClick" delay="0">
                    <p:tgtEl>
                      <p:spTgt spid="144"/>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44"/>
                                        </p:tgtEl>
                                      </p:cBhvr>
                                    </p:animEffect>
                                    <p:set>
                                      <p:cBhvr>
                                        <p:cTn id="121"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144"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533400" y="600501"/>
            <a:ext cx="10821537" cy="646331"/>
          </a:xfrm>
          <a:prstGeom prst="rect">
            <a:avLst/>
          </a:prstGeom>
          <a:noFill/>
        </p:spPr>
        <p:txBody>
          <a:bodyPr wrap="square" rtlCol="0">
            <a:spAutoFit/>
          </a:bodyPr>
          <a:lstStyle/>
          <a:p>
            <a:r>
              <a:rPr lang="es-CL" sz="3600" dirty="0">
                <a:latin typeface="Chalkboard" panose="03050602040202020205" pitchFamily="66" charset="77"/>
              </a:rPr>
              <a:t>¿Entre las imágenes mostradas había un cocodrilo?</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1701422" y="1239019"/>
            <a:ext cx="4304714" cy="3154710"/>
          </a:xfrm>
          <a:prstGeom prst="rect">
            <a:avLst/>
          </a:prstGeom>
          <a:noFill/>
        </p:spPr>
        <p:txBody>
          <a:bodyPr wrap="square" rtlCol="0">
            <a:spAutoFit/>
          </a:bodyPr>
          <a:lstStyle/>
          <a:p>
            <a:r>
              <a:rPr lang="es-CL" sz="19900" dirty="0">
                <a:latin typeface="Chalkboard" panose="03050602040202020205" pitchFamily="66" charset="77"/>
              </a:rPr>
              <a:t>si</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9018019" y="1246832"/>
            <a:ext cx="2870318" cy="3154710"/>
          </a:xfrm>
          <a:prstGeom prst="rect">
            <a:avLst/>
          </a:prstGeom>
          <a:noFill/>
        </p:spPr>
        <p:txBody>
          <a:bodyPr wrap="square" rtlCol="0">
            <a:spAutoFit/>
          </a:bodyPr>
          <a:lstStyle/>
          <a:p>
            <a:r>
              <a:rPr lang="es-CL" sz="19900" dirty="0">
                <a:latin typeface="Chalkboard" panose="03050602040202020205" pitchFamily="66" charset="77"/>
              </a:rPr>
              <a:t>no</a:t>
            </a:r>
          </a:p>
        </p:txBody>
      </p:sp>
      <p:sp>
        <p:nvSpPr>
          <p:cNvPr id="6" name="Elipse 5">
            <a:extLst>
              <a:ext uri="{FF2B5EF4-FFF2-40B4-BE49-F238E27FC236}">
                <a16:creationId xmlns:a16="http://schemas.microsoft.com/office/drawing/2014/main" id="{A9D83FDB-02A6-4E43-B9E4-DF1CC4AAB211}"/>
              </a:ext>
            </a:extLst>
          </p:cNvPr>
          <p:cNvSpPr/>
          <p:nvPr/>
        </p:nvSpPr>
        <p:spPr>
          <a:xfrm>
            <a:off x="8984010" y="1711520"/>
            <a:ext cx="2945950" cy="269002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pic>
        <p:nvPicPr>
          <p:cNvPr id="9" name="Imagen 8">
            <a:extLst>
              <a:ext uri="{FF2B5EF4-FFF2-40B4-BE49-F238E27FC236}">
                <a16:creationId xmlns:a16="http://schemas.microsoft.com/office/drawing/2014/main" id="{E351889E-6218-2640-A86C-CDC9B5E0B21B}"/>
              </a:ext>
            </a:extLst>
          </p:cNvPr>
          <p:cNvPicPr>
            <a:picLocks noChangeAspect="1"/>
          </p:cNvPicPr>
          <p:nvPr/>
        </p:nvPicPr>
        <p:blipFill rotWithShape="1">
          <a:blip r:embed="rId5"/>
          <a:srcRect l="4044" r="2526" b="9879"/>
          <a:stretch/>
        </p:blipFill>
        <p:spPr>
          <a:xfrm>
            <a:off x="4092420" y="3281062"/>
            <a:ext cx="4629550" cy="3484220"/>
          </a:xfrm>
          <a:prstGeom prst="rect">
            <a:avLst/>
          </a:prstGeom>
          <a:solidFill>
            <a:schemeClr val="bg1"/>
          </a:solidFill>
          <a:ln>
            <a:solidFill>
              <a:schemeClr val="bg1"/>
            </a:solidFill>
          </a:ln>
        </p:spPr>
      </p:pic>
      <p:sp>
        <p:nvSpPr>
          <p:cNvPr id="10" name="Flecha derecha 9">
            <a:hlinkClick r:id="" action="ppaction://hlinkshowjump?jump=nextslide">
              <a:snd r:embed="rId6" name="click.wav"/>
            </a:hlinkClick>
            <a:extLst>
              <a:ext uri="{FF2B5EF4-FFF2-40B4-BE49-F238E27FC236}">
                <a16:creationId xmlns:a16="http://schemas.microsoft.com/office/drawing/2014/main" id="{E5ED2F32-0AA7-174C-A91B-9C9D0C2662A0}"/>
              </a:ext>
            </a:extLst>
          </p:cNvPr>
          <p:cNvSpPr/>
          <p:nvPr/>
        </p:nvSpPr>
        <p:spPr>
          <a:xfrm>
            <a:off x="10662251" y="5657286"/>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1326977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2057400" y="440568"/>
            <a:ext cx="10821537" cy="646331"/>
          </a:xfrm>
          <a:prstGeom prst="rect">
            <a:avLst/>
          </a:prstGeom>
          <a:noFill/>
        </p:spPr>
        <p:txBody>
          <a:bodyPr wrap="square" rtlCol="0">
            <a:spAutoFit/>
          </a:bodyPr>
          <a:lstStyle/>
          <a:p>
            <a:r>
              <a:rPr lang="es-CL" sz="3600" dirty="0">
                <a:latin typeface="Chalkboard" panose="03050602040202020205" pitchFamily="66" charset="77"/>
              </a:rPr>
              <a:t>¿De qué color era la mariposa ?</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2686929" y="1751020"/>
            <a:ext cx="5700864" cy="923330"/>
          </a:xfrm>
          <a:prstGeom prst="rect">
            <a:avLst/>
          </a:prstGeom>
          <a:noFill/>
        </p:spPr>
        <p:txBody>
          <a:bodyPr wrap="square" rtlCol="0">
            <a:spAutoFit/>
          </a:bodyPr>
          <a:lstStyle/>
          <a:p>
            <a:r>
              <a:rPr lang="es-CL" sz="5400" dirty="0">
                <a:latin typeface="Chalkboard" panose="03050602040202020205" pitchFamily="66" charset="77"/>
              </a:rPr>
              <a:t>a) Azul con negro </a:t>
            </a:r>
          </a:p>
        </p:txBody>
      </p:sp>
      <p:sp>
        <p:nvSpPr>
          <p:cNvPr id="6" name="Elipse 5">
            <a:extLst>
              <a:ext uri="{FF2B5EF4-FFF2-40B4-BE49-F238E27FC236}">
                <a16:creationId xmlns:a16="http://schemas.microsoft.com/office/drawing/2014/main" id="{A9D83FDB-02A6-4E43-B9E4-DF1CC4AAB211}"/>
              </a:ext>
            </a:extLst>
          </p:cNvPr>
          <p:cNvSpPr/>
          <p:nvPr/>
        </p:nvSpPr>
        <p:spPr>
          <a:xfrm>
            <a:off x="2218607" y="2874506"/>
            <a:ext cx="7876348" cy="15181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82564C73-18D0-8649-8969-1F7536F66430}"/>
              </a:ext>
            </a:extLst>
          </p:cNvPr>
          <p:cNvSpPr txBox="1"/>
          <p:nvPr/>
        </p:nvSpPr>
        <p:spPr>
          <a:xfrm>
            <a:off x="2755167" y="3089295"/>
            <a:ext cx="6803229" cy="923330"/>
          </a:xfrm>
          <a:prstGeom prst="rect">
            <a:avLst/>
          </a:prstGeom>
          <a:noFill/>
        </p:spPr>
        <p:txBody>
          <a:bodyPr wrap="square" rtlCol="0">
            <a:spAutoFit/>
          </a:bodyPr>
          <a:lstStyle/>
          <a:p>
            <a:r>
              <a:rPr lang="es-CL" sz="5400" dirty="0">
                <a:latin typeface="Chalkboard" panose="03050602040202020205" pitchFamily="66" charset="77"/>
              </a:rPr>
              <a:t>b) Celeste con negro</a:t>
            </a:r>
          </a:p>
        </p:txBody>
      </p:sp>
      <p:sp>
        <p:nvSpPr>
          <p:cNvPr id="11" name="CuadroTexto 10">
            <a:extLst>
              <a:ext uri="{FF2B5EF4-FFF2-40B4-BE49-F238E27FC236}">
                <a16:creationId xmlns:a16="http://schemas.microsoft.com/office/drawing/2014/main" id="{4DA613D7-4A55-614C-94DE-58D2CA8CD988}"/>
              </a:ext>
            </a:extLst>
          </p:cNvPr>
          <p:cNvSpPr txBox="1"/>
          <p:nvPr/>
        </p:nvSpPr>
        <p:spPr>
          <a:xfrm>
            <a:off x="2760739" y="4392614"/>
            <a:ext cx="9637414" cy="923330"/>
          </a:xfrm>
          <a:prstGeom prst="rect">
            <a:avLst/>
          </a:prstGeom>
          <a:noFill/>
        </p:spPr>
        <p:txBody>
          <a:bodyPr wrap="square" rtlCol="0">
            <a:spAutoFit/>
          </a:bodyPr>
          <a:lstStyle/>
          <a:p>
            <a:r>
              <a:rPr lang="es-CL" sz="5400" dirty="0">
                <a:latin typeface="Chalkboard" panose="03050602040202020205" pitchFamily="66" charset="77"/>
              </a:rPr>
              <a:t>c) Celeste con rosado y negro</a:t>
            </a:r>
          </a:p>
        </p:txBody>
      </p:sp>
      <p:sp>
        <p:nvSpPr>
          <p:cNvPr id="13" name="Flecha derecha 12">
            <a:hlinkClick r:id="" action="ppaction://hlinkshowjump?jump=nextslide">
              <a:snd r:embed="rId5" name="click.wav"/>
            </a:hlinkClick>
            <a:extLst>
              <a:ext uri="{FF2B5EF4-FFF2-40B4-BE49-F238E27FC236}">
                <a16:creationId xmlns:a16="http://schemas.microsoft.com/office/drawing/2014/main" id="{3F061CB3-A07E-424D-98E4-6388851111D4}"/>
              </a:ext>
            </a:extLst>
          </p:cNvPr>
          <p:cNvSpPr/>
          <p:nvPr/>
        </p:nvSpPr>
        <p:spPr>
          <a:xfrm>
            <a:off x="10685508" y="5636093"/>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8" name="Imagen 7">
            <a:extLst>
              <a:ext uri="{FF2B5EF4-FFF2-40B4-BE49-F238E27FC236}">
                <a16:creationId xmlns:a16="http://schemas.microsoft.com/office/drawing/2014/main" id="{90B01AAA-830A-B741-BEEE-4872966F7DCD}"/>
              </a:ext>
            </a:extLst>
          </p:cNvPr>
          <p:cNvPicPr>
            <a:picLocks noChangeAspect="1"/>
          </p:cNvPicPr>
          <p:nvPr/>
        </p:nvPicPr>
        <p:blipFill>
          <a:blip r:embed="rId6"/>
          <a:stretch>
            <a:fillRect/>
          </a:stretch>
        </p:blipFill>
        <p:spPr>
          <a:xfrm>
            <a:off x="8819680" y="121960"/>
            <a:ext cx="3251200" cy="3073400"/>
          </a:xfrm>
          <a:prstGeom prst="rect">
            <a:avLst/>
          </a:prstGeom>
        </p:spPr>
      </p:pic>
    </p:spTree>
    <p:extLst>
      <p:ext uri="{BB962C8B-B14F-4D97-AF65-F5344CB8AC3E}">
        <p14:creationId xmlns:p14="http://schemas.microsoft.com/office/powerpoint/2010/main" val="944356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701422" y="417347"/>
            <a:ext cx="10821537" cy="707886"/>
          </a:xfrm>
          <a:prstGeom prst="rect">
            <a:avLst/>
          </a:prstGeom>
          <a:noFill/>
        </p:spPr>
        <p:txBody>
          <a:bodyPr wrap="square" rtlCol="0">
            <a:spAutoFit/>
          </a:bodyPr>
          <a:lstStyle/>
          <a:p>
            <a:r>
              <a:rPr lang="es-CL" sz="4000" dirty="0">
                <a:latin typeface="Chalkboard" panose="03050602040202020205" pitchFamily="66" charset="77"/>
              </a:rPr>
              <a:t>¿Cuántos elefantes había en total?</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4191570" y="942715"/>
            <a:ext cx="1448178" cy="2215991"/>
          </a:xfrm>
          <a:prstGeom prst="rect">
            <a:avLst/>
          </a:prstGeom>
          <a:noFill/>
        </p:spPr>
        <p:txBody>
          <a:bodyPr wrap="square" rtlCol="0">
            <a:spAutoFit/>
          </a:bodyPr>
          <a:lstStyle/>
          <a:p>
            <a:r>
              <a:rPr lang="es-CL" sz="13800" dirty="0">
                <a:latin typeface="Chalkboard" panose="03050602040202020205" pitchFamily="66" charset="77"/>
              </a:rPr>
              <a:t>4</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4298977" y="2670761"/>
            <a:ext cx="1402250" cy="2215991"/>
          </a:xfrm>
          <a:prstGeom prst="rect">
            <a:avLst/>
          </a:prstGeom>
          <a:noFill/>
        </p:spPr>
        <p:txBody>
          <a:bodyPr wrap="square" rtlCol="0">
            <a:spAutoFit/>
          </a:bodyPr>
          <a:lstStyle/>
          <a:p>
            <a:r>
              <a:rPr lang="es-CL" sz="13800" dirty="0">
                <a:latin typeface="Chalkboard" panose="03050602040202020205" pitchFamily="66" charset="77"/>
              </a:rPr>
              <a:t>5</a:t>
            </a:r>
          </a:p>
        </p:txBody>
      </p:sp>
      <p:sp>
        <p:nvSpPr>
          <p:cNvPr id="6" name="Elipse 5">
            <a:extLst>
              <a:ext uri="{FF2B5EF4-FFF2-40B4-BE49-F238E27FC236}">
                <a16:creationId xmlns:a16="http://schemas.microsoft.com/office/drawing/2014/main" id="{A9D83FDB-02A6-4E43-B9E4-DF1CC4AAB211}"/>
              </a:ext>
            </a:extLst>
          </p:cNvPr>
          <p:cNvSpPr/>
          <p:nvPr/>
        </p:nvSpPr>
        <p:spPr>
          <a:xfrm>
            <a:off x="3921489" y="1090020"/>
            <a:ext cx="1856042"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500EBB40-52B1-BE43-9BAE-8EA14150D909}"/>
              </a:ext>
            </a:extLst>
          </p:cNvPr>
          <p:cNvSpPr txBox="1"/>
          <p:nvPr/>
        </p:nvSpPr>
        <p:spPr>
          <a:xfrm>
            <a:off x="4268097" y="4398037"/>
            <a:ext cx="1402250" cy="2215991"/>
          </a:xfrm>
          <a:prstGeom prst="rect">
            <a:avLst/>
          </a:prstGeom>
          <a:noFill/>
        </p:spPr>
        <p:txBody>
          <a:bodyPr wrap="square" rtlCol="0">
            <a:spAutoFit/>
          </a:bodyPr>
          <a:lstStyle/>
          <a:p>
            <a:r>
              <a:rPr lang="es-CL" sz="13800" dirty="0">
                <a:latin typeface="Chalkboard" panose="03050602040202020205" pitchFamily="66" charset="77"/>
              </a:rPr>
              <a:t>6</a:t>
            </a:r>
          </a:p>
        </p:txBody>
      </p:sp>
      <p:pic>
        <p:nvPicPr>
          <p:cNvPr id="11" name="Imagen 10">
            <a:extLst>
              <a:ext uri="{FF2B5EF4-FFF2-40B4-BE49-F238E27FC236}">
                <a16:creationId xmlns:a16="http://schemas.microsoft.com/office/drawing/2014/main" id="{F8881CE7-EED5-CC4E-BEBC-1E77811B522F}"/>
              </a:ext>
            </a:extLst>
          </p:cNvPr>
          <p:cNvPicPr>
            <a:picLocks noChangeAspect="1"/>
          </p:cNvPicPr>
          <p:nvPr/>
        </p:nvPicPr>
        <p:blipFill rotWithShape="1">
          <a:blip r:embed="rId5"/>
          <a:srcRect l="4044" r="2526" b="9879"/>
          <a:stretch/>
        </p:blipFill>
        <p:spPr>
          <a:xfrm>
            <a:off x="6492178" y="1198675"/>
            <a:ext cx="5368063" cy="5241978"/>
          </a:xfrm>
          <a:prstGeom prst="rect">
            <a:avLst/>
          </a:prstGeom>
          <a:solidFill>
            <a:schemeClr val="bg1"/>
          </a:solidFill>
          <a:ln>
            <a:solidFill>
              <a:schemeClr val="bg1"/>
            </a:solidFill>
          </a:ln>
        </p:spPr>
      </p:pic>
      <p:sp>
        <p:nvSpPr>
          <p:cNvPr id="12" name="Elipse 11">
            <a:extLst>
              <a:ext uri="{FF2B5EF4-FFF2-40B4-BE49-F238E27FC236}">
                <a16:creationId xmlns:a16="http://schemas.microsoft.com/office/drawing/2014/main" id="{B4D35BFB-D852-614D-9A38-BB601B370740}"/>
              </a:ext>
            </a:extLst>
          </p:cNvPr>
          <p:cNvSpPr/>
          <p:nvPr/>
        </p:nvSpPr>
        <p:spPr>
          <a:xfrm>
            <a:off x="8014172" y="5506032"/>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Elipse 12">
            <a:extLst>
              <a:ext uri="{FF2B5EF4-FFF2-40B4-BE49-F238E27FC236}">
                <a16:creationId xmlns:a16="http://schemas.microsoft.com/office/drawing/2014/main" id="{217FCD0D-1BE5-7249-838C-CC902C6FA4C6}"/>
              </a:ext>
            </a:extLst>
          </p:cNvPr>
          <p:cNvSpPr/>
          <p:nvPr/>
        </p:nvSpPr>
        <p:spPr>
          <a:xfrm>
            <a:off x="11081345" y="1346842"/>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CD8385F3-069F-D448-8101-B1F4542E7447}"/>
              </a:ext>
            </a:extLst>
          </p:cNvPr>
          <p:cNvSpPr/>
          <p:nvPr/>
        </p:nvSpPr>
        <p:spPr>
          <a:xfrm>
            <a:off x="7486142" y="2881282"/>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1E1D4970-96D6-8842-A789-94609286EB95}"/>
              </a:ext>
            </a:extLst>
          </p:cNvPr>
          <p:cNvSpPr/>
          <p:nvPr/>
        </p:nvSpPr>
        <p:spPr>
          <a:xfrm>
            <a:off x="11129635" y="5316521"/>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Flecha derecha 15">
            <a:hlinkClick r:id="" action="ppaction://hlinkshowjump?jump=nextslide">
              <a:snd r:embed="rId6" name="click.wav"/>
            </a:hlinkClick>
            <a:extLst>
              <a:ext uri="{FF2B5EF4-FFF2-40B4-BE49-F238E27FC236}">
                <a16:creationId xmlns:a16="http://schemas.microsoft.com/office/drawing/2014/main" id="{3798A126-4D2C-864B-A962-DD55910142EE}"/>
              </a:ext>
            </a:extLst>
          </p:cNvPr>
          <p:cNvSpPr/>
          <p:nvPr/>
        </p:nvSpPr>
        <p:spPr>
          <a:xfrm>
            <a:off x="10375701" y="2549"/>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4070682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edge">
                                      <p:cBhvr>
                                        <p:cTn id="13" dur="2000"/>
                                        <p:tgtEl>
                                          <p:spTgt spid="1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edge">
                                      <p:cBhvr>
                                        <p:cTn id="16" dur="2000"/>
                                        <p:tgtEl>
                                          <p:spTgt spid="13"/>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edge">
                                      <p:cBhvr>
                                        <p:cTn id="19" dur="2000"/>
                                        <p:tgtEl>
                                          <p:spTgt spid="14"/>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edge">
                                      <p:cBhvr>
                                        <p:cTn id="22" dur="2000"/>
                                        <p:tgtEl>
                                          <p:spTgt spid="15"/>
                                        </p:tgtEl>
                                      </p:cBhvr>
                                    </p:animEffect>
                                  </p:childTnLst>
                                </p:cTn>
                              </p:par>
                            </p:childTnLst>
                          </p:cTn>
                        </p:par>
                      </p:childTnLst>
                    </p:cTn>
                  </p:par>
                </p:childTnLst>
              </p:cTn>
              <p:nextCondLst>
                <p:cond evt="onClick" delay="0">
                  <p:tgtEl>
                    <p:spTgt spid="7"/>
                  </p:tgtEl>
                </p:cond>
              </p:nextCondLst>
            </p:seq>
          </p:childTnLst>
        </p:cTn>
      </p:par>
    </p:tnLst>
    <p:bldLst>
      <p:bldP spid="6"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ondo geométrico colorido abstracto 688463 Vector en Vecteezy">
            <a:extLst>
              <a:ext uri="{FF2B5EF4-FFF2-40B4-BE49-F238E27FC236}">
                <a16:creationId xmlns:a16="http://schemas.microsoft.com/office/drawing/2014/main" id="{7DC0CC6F-DD2E-FA44-8651-D321D4756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A019D85-A00D-424B-8DA3-0DAD7E6902B4}"/>
              </a:ext>
            </a:extLst>
          </p:cNvPr>
          <p:cNvSpPr/>
          <p:nvPr/>
        </p:nvSpPr>
        <p:spPr>
          <a:xfrm>
            <a:off x="2818595" y="3638645"/>
            <a:ext cx="9373405" cy="1384995"/>
          </a:xfrm>
          <a:prstGeom prst="rect">
            <a:avLst/>
          </a:prstGeom>
        </p:spPr>
        <p:txBody>
          <a:bodyPr wrap="square">
            <a:spAutoFit/>
          </a:bodyPr>
          <a:lstStyle/>
          <a:p>
            <a:pPr algn="ctr"/>
            <a:r>
              <a:rPr lang="es-CL" sz="3600" dirty="0">
                <a:latin typeface="Chalkboard" panose="03050602040202020205" pitchFamily="66" charset="77"/>
              </a:rPr>
              <a:t> </a:t>
            </a:r>
          </a:p>
          <a:p>
            <a:pPr algn="ctr"/>
            <a:r>
              <a:rPr lang="es-CL" sz="4800" dirty="0">
                <a:latin typeface="Chalkboard" panose="03050602040202020205" pitchFamily="66" charset="77"/>
              </a:rPr>
              <a:t>¡Prestemos nuevamente atención! </a:t>
            </a:r>
          </a:p>
        </p:txBody>
      </p:sp>
      <p:pic>
        <p:nvPicPr>
          <p:cNvPr id="14342" name="Picture 6" descr="Sasuke curse mark Render by xUzumaki on deviantART | Sasuke uchiha, Sasuke  uchiha shippuden, Sasuke shippuden">
            <a:extLst>
              <a:ext uri="{FF2B5EF4-FFF2-40B4-BE49-F238E27FC236}">
                <a16:creationId xmlns:a16="http://schemas.microsoft.com/office/drawing/2014/main" id="{4AC07578-A358-6C45-9BE9-8B3075657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55" y="1428024"/>
            <a:ext cx="5444319" cy="5444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asuke curse mark Render by xUzumaki on deviantART | Sasuke uchiha, Sasuke  uchiha shippuden, Sasuke shippuden">
            <a:extLst>
              <a:ext uri="{FF2B5EF4-FFF2-40B4-BE49-F238E27FC236}">
                <a16:creationId xmlns:a16="http://schemas.microsoft.com/office/drawing/2014/main" id="{611BCC10-73AF-B741-88A1-7E1551FBA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55" y="1413681"/>
            <a:ext cx="5444319" cy="5444319"/>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derecha 5">
            <a:hlinkClick r:id="" action="ppaction://hlinkshowjump?jump=nextslide">
              <a:snd r:embed="rId5" name="click.wav"/>
            </a:hlinkClick>
            <a:extLst>
              <a:ext uri="{FF2B5EF4-FFF2-40B4-BE49-F238E27FC236}">
                <a16:creationId xmlns:a16="http://schemas.microsoft.com/office/drawing/2014/main" id="{3CCE6E38-7C4A-8B4E-BEC2-EEB90F62EE0D}"/>
              </a:ext>
            </a:extLst>
          </p:cNvPr>
          <p:cNvSpPr/>
          <p:nvPr/>
        </p:nvSpPr>
        <p:spPr>
          <a:xfrm>
            <a:off x="10692927" y="5750004"/>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675085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2" descr="Vectores gratuitos de Fondos Pantalla, +21.000 Imágenes en formato AI, EPS">
            <a:extLst>
              <a:ext uri="{FF2B5EF4-FFF2-40B4-BE49-F238E27FC236}">
                <a16:creationId xmlns:a16="http://schemas.microsoft.com/office/drawing/2014/main" id="{03931BD5-A75C-BF45-BA4B-88489B92F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600" y="4940179"/>
            <a:ext cx="3463243" cy="1948308"/>
          </a:xfrm>
          <a:prstGeom prst="rect">
            <a:avLst/>
          </a:prstGeom>
          <a:noFill/>
          <a:extLst>
            <a:ext uri="{909E8E84-426E-40DD-AFC4-6F175D3DCCD1}">
              <a14:hiddenFill xmlns:a14="http://schemas.microsoft.com/office/drawing/2010/main">
                <a:solidFill>
                  <a:srgbClr val="FFFFFF"/>
                </a:solidFill>
              </a14:hiddenFill>
            </a:ext>
          </a:extLst>
        </p:spPr>
      </p:pic>
      <p:pic>
        <p:nvPicPr>
          <p:cNvPr id="85" name="Imagen 84">
            <a:extLst>
              <a:ext uri="{FF2B5EF4-FFF2-40B4-BE49-F238E27FC236}">
                <a16:creationId xmlns:a16="http://schemas.microsoft.com/office/drawing/2014/main" id="{996C970F-7B26-6C4E-8A07-9378E47AA67F}"/>
              </a:ext>
            </a:extLst>
          </p:cNvPr>
          <p:cNvPicPr>
            <a:picLocks noChangeAspect="1"/>
          </p:cNvPicPr>
          <p:nvPr/>
        </p:nvPicPr>
        <p:blipFill rotWithShape="1">
          <a:blip r:embed="rId4"/>
          <a:srcRect l="3401" t="2752" r="3770" b="10476"/>
          <a:stretch/>
        </p:blipFill>
        <p:spPr>
          <a:xfrm>
            <a:off x="565209" y="606877"/>
            <a:ext cx="8914144" cy="6261877"/>
          </a:xfrm>
          <a:prstGeom prst="rect">
            <a:avLst/>
          </a:prstGeom>
          <a:solidFill>
            <a:schemeClr val="bg1"/>
          </a:solidFill>
        </p:spPr>
      </p:pic>
      <p:sp>
        <p:nvSpPr>
          <p:cNvPr id="91" name="numero mono">
            <a:extLst>
              <a:ext uri="{FF2B5EF4-FFF2-40B4-BE49-F238E27FC236}">
                <a16:creationId xmlns:a16="http://schemas.microsoft.com/office/drawing/2014/main" id="{9CA39FB2-A574-444F-A2F4-B23A398D2503}"/>
              </a:ext>
            </a:extLst>
          </p:cNvPr>
          <p:cNvSpPr txBox="1"/>
          <p:nvPr/>
        </p:nvSpPr>
        <p:spPr>
          <a:xfrm>
            <a:off x="10562777" y="1031564"/>
            <a:ext cx="867913" cy="830997"/>
          </a:xfrm>
          <a:prstGeom prst="rect">
            <a:avLst/>
          </a:prstGeom>
          <a:noFill/>
          <a:ln>
            <a:solidFill>
              <a:schemeClr val="tx1"/>
            </a:solidFill>
          </a:ln>
        </p:spPr>
        <p:txBody>
          <a:bodyPr wrap="square" rtlCol="0">
            <a:spAutoFit/>
          </a:bodyPr>
          <a:lstStyle/>
          <a:p>
            <a:pPr algn="ctr"/>
            <a:r>
              <a:rPr lang="es-CL" sz="4800" dirty="0"/>
              <a:t>3</a:t>
            </a:r>
          </a:p>
        </p:txBody>
      </p:sp>
      <p:sp>
        <p:nvSpPr>
          <p:cNvPr id="92" name="tapa uva">
            <a:hlinkClick r:id="" action="ppaction://noaction">
              <a:snd r:embed="rId5" name="camera.wav"/>
            </a:hlinkClick>
            <a:extLst>
              <a:ext uri="{FF2B5EF4-FFF2-40B4-BE49-F238E27FC236}">
                <a16:creationId xmlns:a16="http://schemas.microsoft.com/office/drawing/2014/main" id="{0494AD22-C9F5-E54E-8B55-74525D55C455}"/>
              </a:ext>
            </a:extLst>
          </p:cNvPr>
          <p:cNvSpPr/>
          <p:nvPr/>
        </p:nvSpPr>
        <p:spPr>
          <a:xfrm>
            <a:off x="10562777" y="1036218"/>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93" name="numero mono">
            <a:extLst>
              <a:ext uri="{FF2B5EF4-FFF2-40B4-BE49-F238E27FC236}">
                <a16:creationId xmlns:a16="http://schemas.microsoft.com/office/drawing/2014/main" id="{6624C82E-3F6F-6C45-8572-9D8D597CF221}"/>
              </a:ext>
            </a:extLst>
          </p:cNvPr>
          <p:cNvSpPr txBox="1"/>
          <p:nvPr/>
        </p:nvSpPr>
        <p:spPr>
          <a:xfrm>
            <a:off x="10562777" y="2098785"/>
            <a:ext cx="867913" cy="830997"/>
          </a:xfrm>
          <a:prstGeom prst="rect">
            <a:avLst/>
          </a:prstGeom>
          <a:noFill/>
          <a:ln>
            <a:solidFill>
              <a:schemeClr val="tx1"/>
            </a:solidFill>
          </a:ln>
        </p:spPr>
        <p:txBody>
          <a:bodyPr wrap="square" rtlCol="0">
            <a:spAutoFit/>
          </a:bodyPr>
          <a:lstStyle/>
          <a:p>
            <a:pPr algn="ctr"/>
            <a:r>
              <a:rPr lang="es-CL" sz="4800" dirty="0"/>
              <a:t>4</a:t>
            </a:r>
          </a:p>
        </p:txBody>
      </p:sp>
      <p:sp>
        <p:nvSpPr>
          <p:cNvPr id="94" name="tapa palta">
            <a:hlinkClick r:id="" action="ppaction://noaction">
              <a:snd r:embed="rId5" name="camera.wav"/>
            </a:hlinkClick>
            <a:extLst>
              <a:ext uri="{FF2B5EF4-FFF2-40B4-BE49-F238E27FC236}">
                <a16:creationId xmlns:a16="http://schemas.microsoft.com/office/drawing/2014/main" id="{B1F8976F-42BD-1441-B9BC-01E6BEB109C4}"/>
              </a:ext>
            </a:extLst>
          </p:cNvPr>
          <p:cNvSpPr/>
          <p:nvPr/>
        </p:nvSpPr>
        <p:spPr>
          <a:xfrm>
            <a:off x="10553372" y="2103246"/>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95" name="numero mono">
            <a:extLst>
              <a:ext uri="{FF2B5EF4-FFF2-40B4-BE49-F238E27FC236}">
                <a16:creationId xmlns:a16="http://schemas.microsoft.com/office/drawing/2014/main" id="{CEFBF982-5207-4243-8754-9F49B1843C20}"/>
              </a:ext>
            </a:extLst>
          </p:cNvPr>
          <p:cNvSpPr txBox="1"/>
          <p:nvPr/>
        </p:nvSpPr>
        <p:spPr>
          <a:xfrm>
            <a:off x="10553373" y="3213225"/>
            <a:ext cx="867913" cy="830997"/>
          </a:xfrm>
          <a:prstGeom prst="rect">
            <a:avLst/>
          </a:prstGeom>
          <a:noFill/>
          <a:ln>
            <a:solidFill>
              <a:schemeClr val="tx1"/>
            </a:solidFill>
          </a:ln>
        </p:spPr>
        <p:txBody>
          <a:bodyPr wrap="square" rtlCol="0">
            <a:spAutoFit/>
          </a:bodyPr>
          <a:lstStyle/>
          <a:p>
            <a:pPr algn="ctr"/>
            <a:r>
              <a:rPr lang="es-CL" sz="4800" dirty="0"/>
              <a:t>4</a:t>
            </a:r>
          </a:p>
        </p:txBody>
      </p:sp>
      <p:sp>
        <p:nvSpPr>
          <p:cNvPr id="96" name="tapa queso">
            <a:hlinkClick r:id="" action="ppaction://noaction">
              <a:snd r:embed="rId5" name="camera.wav"/>
            </a:hlinkClick>
            <a:extLst>
              <a:ext uri="{FF2B5EF4-FFF2-40B4-BE49-F238E27FC236}">
                <a16:creationId xmlns:a16="http://schemas.microsoft.com/office/drawing/2014/main" id="{B3197A69-9FDA-3841-8C7A-896591A41DF9}"/>
              </a:ext>
            </a:extLst>
          </p:cNvPr>
          <p:cNvSpPr/>
          <p:nvPr/>
        </p:nvSpPr>
        <p:spPr>
          <a:xfrm>
            <a:off x="10569824" y="3230134"/>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97" name="numero mono">
            <a:extLst>
              <a:ext uri="{FF2B5EF4-FFF2-40B4-BE49-F238E27FC236}">
                <a16:creationId xmlns:a16="http://schemas.microsoft.com/office/drawing/2014/main" id="{D8652200-8DA6-C24C-BC1C-B1589ED63AB6}"/>
              </a:ext>
            </a:extLst>
          </p:cNvPr>
          <p:cNvSpPr txBox="1"/>
          <p:nvPr/>
        </p:nvSpPr>
        <p:spPr>
          <a:xfrm>
            <a:off x="10553376" y="4423824"/>
            <a:ext cx="867913" cy="830997"/>
          </a:xfrm>
          <a:prstGeom prst="rect">
            <a:avLst/>
          </a:prstGeom>
          <a:noFill/>
          <a:ln>
            <a:solidFill>
              <a:schemeClr val="tx1"/>
            </a:solidFill>
          </a:ln>
        </p:spPr>
        <p:txBody>
          <a:bodyPr wrap="square" rtlCol="0">
            <a:spAutoFit/>
          </a:bodyPr>
          <a:lstStyle/>
          <a:p>
            <a:pPr algn="ctr"/>
            <a:r>
              <a:rPr lang="es-CL" sz="4800" dirty="0"/>
              <a:t>6</a:t>
            </a:r>
          </a:p>
        </p:txBody>
      </p:sp>
      <p:sp>
        <p:nvSpPr>
          <p:cNvPr id="98" name="tapa manzana">
            <a:hlinkClick r:id="" action="ppaction://noaction">
              <a:snd r:embed="rId5" name="camera.wav"/>
            </a:hlinkClick>
            <a:extLst>
              <a:ext uri="{FF2B5EF4-FFF2-40B4-BE49-F238E27FC236}">
                <a16:creationId xmlns:a16="http://schemas.microsoft.com/office/drawing/2014/main" id="{A710E92C-50C7-AB4F-A41B-9507C2BFA5BB}"/>
              </a:ext>
            </a:extLst>
          </p:cNvPr>
          <p:cNvSpPr/>
          <p:nvPr/>
        </p:nvSpPr>
        <p:spPr>
          <a:xfrm>
            <a:off x="10562777" y="4432497"/>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99" name="numero mono">
            <a:extLst>
              <a:ext uri="{FF2B5EF4-FFF2-40B4-BE49-F238E27FC236}">
                <a16:creationId xmlns:a16="http://schemas.microsoft.com/office/drawing/2014/main" id="{E3B1BF40-8A76-F44F-BAF8-E7F53B20967E}"/>
              </a:ext>
            </a:extLst>
          </p:cNvPr>
          <p:cNvSpPr txBox="1"/>
          <p:nvPr/>
        </p:nvSpPr>
        <p:spPr>
          <a:xfrm>
            <a:off x="10562777" y="5762314"/>
            <a:ext cx="867913" cy="830997"/>
          </a:xfrm>
          <a:prstGeom prst="rect">
            <a:avLst/>
          </a:prstGeom>
          <a:noFill/>
          <a:ln>
            <a:solidFill>
              <a:schemeClr val="tx1"/>
            </a:solidFill>
          </a:ln>
        </p:spPr>
        <p:txBody>
          <a:bodyPr wrap="square" rtlCol="0">
            <a:spAutoFit/>
          </a:bodyPr>
          <a:lstStyle/>
          <a:p>
            <a:pPr algn="ctr"/>
            <a:r>
              <a:rPr lang="es-CL" sz="4800" dirty="0"/>
              <a:t>5</a:t>
            </a:r>
          </a:p>
        </p:txBody>
      </p:sp>
      <p:sp>
        <p:nvSpPr>
          <p:cNvPr id="100" name="tapa hueso">
            <a:hlinkClick r:id="" action="ppaction://noaction">
              <a:snd r:embed="rId5" name="camera.wav"/>
            </a:hlinkClick>
            <a:extLst>
              <a:ext uri="{FF2B5EF4-FFF2-40B4-BE49-F238E27FC236}">
                <a16:creationId xmlns:a16="http://schemas.microsoft.com/office/drawing/2014/main" id="{D3FE524A-51F1-604C-BBF5-2CC10064ADE1}"/>
              </a:ext>
            </a:extLst>
          </p:cNvPr>
          <p:cNvSpPr/>
          <p:nvPr/>
        </p:nvSpPr>
        <p:spPr>
          <a:xfrm>
            <a:off x="10562777" y="5762314"/>
            <a:ext cx="867913" cy="839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101" name="Elipse 100">
            <a:extLst>
              <a:ext uri="{FF2B5EF4-FFF2-40B4-BE49-F238E27FC236}">
                <a16:creationId xmlns:a16="http://schemas.microsoft.com/office/drawing/2014/main" id="{B871B60C-BB12-3845-86C1-9F26079340ED}"/>
              </a:ext>
            </a:extLst>
          </p:cNvPr>
          <p:cNvSpPr/>
          <p:nvPr/>
        </p:nvSpPr>
        <p:spPr>
          <a:xfrm>
            <a:off x="726313" y="5929900"/>
            <a:ext cx="679728" cy="68560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2" name="Elipse 101">
            <a:extLst>
              <a:ext uri="{FF2B5EF4-FFF2-40B4-BE49-F238E27FC236}">
                <a16:creationId xmlns:a16="http://schemas.microsoft.com/office/drawing/2014/main" id="{4A5BEB4E-BBB5-A245-A016-E4B07D727764}"/>
              </a:ext>
            </a:extLst>
          </p:cNvPr>
          <p:cNvSpPr/>
          <p:nvPr/>
        </p:nvSpPr>
        <p:spPr>
          <a:xfrm>
            <a:off x="3263213" y="1254704"/>
            <a:ext cx="679728" cy="68560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3" name="Elipse 102">
            <a:extLst>
              <a:ext uri="{FF2B5EF4-FFF2-40B4-BE49-F238E27FC236}">
                <a16:creationId xmlns:a16="http://schemas.microsoft.com/office/drawing/2014/main" id="{0C866598-9D18-AE44-8620-88CA5F780349}"/>
              </a:ext>
            </a:extLst>
          </p:cNvPr>
          <p:cNvSpPr/>
          <p:nvPr/>
        </p:nvSpPr>
        <p:spPr>
          <a:xfrm>
            <a:off x="7706442" y="4254571"/>
            <a:ext cx="679728" cy="68560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4" name="Elipse 103">
            <a:extLst>
              <a:ext uri="{FF2B5EF4-FFF2-40B4-BE49-F238E27FC236}">
                <a16:creationId xmlns:a16="http://schemas.microsoft.com/office/drawing/2014/main" id="{25B88A47-4860-5040-AFD3-872EEE7DCD63}"/>
              </a:ext>
            </a:extLst>
          </p:cNvPr>
          <p:cNvSpPr/>
          <p:nvPr/>
        </p:nvSpPr>
        <p:spPr>
          <a:xfrm>
            <a:off x="3865896" y="6025191"/>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5" name="Elipse 104">
            <a:extLst>
              <a:ext uri="{FF2B5EF4-FFF2-40B4-BE49-F238E27FC236}">
                <a16:creationId xmlns:a16="http://schemas.microsoft.com/office/drawing/2014/main" id="{F21D6259-693E-9D4E-B3AA-7E1DC0E0371F}"/>
              </a:ext>
            </a:extLst>
          </p:cNvPr>
          <p:cNvSpPr/>
          <p:nvPr/>
        </p:nvSpPr>
        <p:spPr>
          <a:xfrm>
            <a:off x="736489" y="3270454"/>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6" name="Elipse 105">
            <a:extLst>
              <a:ext uri="{FF2B5EF4-FFF2-40B4-BE49-F238E27FC236}">
                <a16:creationId xmlns:a16="http://schemas.microsoft.com/office/drawing/2014/main" id="{8EC3E865-E300-7243-8682-213A27F94D3C}"/>
              </a:ext>
            </a:extLst>
          </p:cNvPr>
          <p:cNvSpPr/>
          <p:nvPr/>
        </p:nvSpPr>
        <p:spPr>
          <a:xfrm>
            <a:off x="3934603" y="938460"/>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7" name="Elipse 106">
            <a:extLst>
              <a:ext uri="{FF2B5EF4-FFF2-40B4-BE49-F238E27FC236}">
                <a16:creationId xmlns:a16="http://schemas.microsoft.com/office/drawing/2014/main" id="{CB6272F4-F727-AF40-9EDC-241131134300}"/>
              </a:ext>
            </a:extLst>
          </p:cNvPr>
          <p:cNvSpPr/>
          <p:nvPr/>
        </p:nvSpPr>
        <p:spPr>
          <a:xfrm>
            <a:off x="7766856" y="3284203"/>
            <a:ext cx="679728" cy="6856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8" name="Elipse 107">
            <a:extLst>
              <a:ext uri="{FF2B5EF4-FFF2-40B4-BE49-F238E27FC236}">
                <a16:creationId xmlns:a16="http://schemas.microsoft.com/office/drawing/2014/main" id="{2D48B3F2-CC51-3643-809D-765A7F54D364}"/>
              </a:ext>
            </a:extLst>
          </p:cNvPr>
          <p:cNvSpPr/>
          <p:nvPr/>
        </p:nvSpPr>
        <p:spPr>
          <a:xfrm>
            <a:off x="4356008" y="2260633"/>
            <a:ext cx="679728" cy="68560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9" name="Elipse 108">
            <a:extLst>
              <a:ext uri="{FF2B5EF4-FFF2-40B4-BE49-F238E27FC236}">
                <a16:creationId xmlns:a16="http://schemas.microsoft.com/office/drawing/2014/main" id="{D3FFF9D9-48AB-654C-936B-7076DD90C57E}"/>
              </a:ext>
            </a:extLst>
          </p:cNvPr>
          <p:cNvSpPr/>
          <p:nvPr/>
        </p:nvSpPr>
        <p:spPr>
          <a:xfrm>
            <a:off x="1965308" y="5270451"/>
            <a:ext cx="679728" cy="68560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0" name="Elipse 109">
            <a:extLst>
              <a:ext uri="{FF2B5EF4-FFF2-40B4-BE49-F238E27FC236}">
                <a16:creationId xmlns:a16="http://schemas.microsoft.com/office/drawing/2014/main" id="{2565F6ED-14E2-E14A-A447-3C0CC879610B}"/>
              </a:ext>
            </a:extLst>
          </p:cNvPr>
          <p:cNvSpPr/>
          <p:nvPr/>
        </p:nvSpPr>
        <p:spPr>
          <a:xfrm>
            <a:off x="2381848" y="639309"/>
            <a:ext cx="679728" cy="68560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1" name="Elipse 110">
            <a:extLst>
              <a:ext uri="{FF2B5EF4-FFF2-40B4-BE49-F238E27FC236}">
                <a16:creationId xmlns:a16="http://schemas.microsoft.com/office/drawing/2014/main" id="{018E360C-2C20-404E-9660-D653919B809E}"/>
              </a:ext>
            </a:extLst>
          </p:cNvPr>
          <p:cNvSpPr/>
          <p:nvPr/>
        </p:nvSpPr>
        <p:spPr>
          <a:xfrm>
            <a:off x="651649" y="2118236"/>
            <a:ext cx="679728" cy="685608"/>
          </a:xfrm>
          <a:prstGeom prst="ellipse">
            <a:avLst/>
          </a:prstGeom>
          <a:noFill/>
          <a:ln w="38100">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2" name="Elipse 111">
            <a:extLst>
              <a:ext uri="{FF2B5EF4-FFF2-40B4-BE49-F238E27FC236}">
                <a16:creationId xmlns:a16="http://schemas.microsoft.com/office/drawing/2014/main" id="{E91ECD24-3505-094E-B0E1-501A8E0D0CF4}"/>
              </a:ext>
            </a:extLst>
          </p:cNvPr>
          <p:cNvSpPr/>
          <p:nvPr/>
        </p:nvSpPr>
        <p:spPr>
          <a:xfrm>
            <a:off x="1936155" y="4364421"/>
            <a:ext cx="679728" cy="685608"/>
          </a:xfrm>
          <a:prstGeom prst="ellipse">
            <a:avLst/>
          </a:prstGeom>
          <a:noFill/>
          <a:ln w="38100">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3" name="Elipse 112">
            <a:extLst>
              <a:ext uri="{FF2B5EF4-FFF2-40B4-BE49-F238E27FC236}">
                <a16:creationId xmlns:a16="http://schemas.microsoft.com/office/drawing/2014/main" id="{8BD8C1A3-EC44-C548-841E-F7B7B4061D44}"/>
              </a:ext>
            </a:extLst>
          </p:cNvPr>
          <p:cNvSpPr/>
          <p:nvPr/>
        </p:nvSpPr>
        <p:spPr>
          <a:xfrm>
            <a:off x="5110561" y="1708906"/>
            <a:ext cx="679728" cy="685608"/>
          </a:xfrm>
          <a:prstGeom prst="ellipse">
            <a:avLst/>
          </a:prstGeom>
          <a:noFill/>
          <a:ln w="38100">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4" name="Elipse 113">
            <a:extLst>
              <a:ext uri="{FF2B5EF4-FFF2-40B4-BE49-F238E27FC236}">
                <a16:creationId xmlns:a16="http://schemas.microsoft.com/office/drawing/2014/main" id="{30BBD24B-6080-E944-BEFE-1BA6A71A35F2}"/>
              </a:ext>
            </a:extLst>
          </p:cNvPr>
          <p:cNvSpPr/>
          <p:nvPr/>
        </p:nvSpPr>
        <p:spPr>
          <a:xfrm>
            <a:off x="6608143" y="4707225"/>
            <a:ext cx="679728" cy="68560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5" name="Elipse 114">
            <a:extLst>
              <a:ext uri="{FF2B5EF4-FFF2-40B4-BE49-F238E27FC236}">
                <a16:creationId xmlns:a16="http://schemas.microsoft.com/office/drawing/2014/main" id="{4007CC4D-F727-214A-B8D9-A9B9CF7AF499}"/>
              </a:ext>
            </a:extLst>
          </p:cNvPr>
          <p:cNvSpPr/>
          <p:nvPr/>
        </p:nvSpPr>
        <p:spPr>
          <a:xfrm>
            <a:off x="7979322" y="6032651"/>
            <a:ext cx="679728" cy="67068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6" name="Elipse 115">
            <a:extLst>
              <a:ext uri="{FF2B5EF4-FFF2-40B4-BE49-F238E27FC236}">
                <a16:creationId xmlns:a16="http://schemas.microsoft.com/office/drawing/2014/main" id="{E7F3A92C-BEAD-384A-AF1C-55E99604959B}"/>
              </a:ext>
            </a:extLst>
          </p:cNvPr>
          <p:cNvSpPr/>
          <p:nvPr/>
        </p:nvSpPr>
        <p:spPr>
          <a:xfrm>
            <a:off x="1896097" y="6045631"/>
            <a:ext cx="679728" cy="68560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7" name="Elipse 116">
            <a:extLst>
              <a:ext uri="{FF2B5EF4-FFF2-40B4-BE49-F238E27FC236}">
                <a16:creationId xmlns:a16="http://schemas.microsoft.com/office/drawing/2014/main" id="{9BB7EEBC-2C14-3042-B7F5-A675DC977F91}"/>
              </a:ext>
            </a:extLst>
          </p:cNvPr>
          <p:cNvSpPr/>
          <p:nvPr/>
        </p:nvSpPr>
        <p:spPr>
          <a:xfrm>
            <a:off x="7639458" y="817527"/>
            <a:ext cx="679728" cy="68560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8" name="Elipse 117">
            <a:extLst>
              <a:ext uri="{FF2B5EF4-FFF2-40B4-BE49-F238E27FC236}">
                <a16:creationId xmlns:a16="http://schemas.microsoft.com/office/drawing/2014/main" id="{306674E7-E15F-7F41-976C-22DC855C30A5}"/>
              </a:ext>
            </a:extLst>
          </p:cNvPr>
          <p:cNvSpPr/>
          <p:nvPr/>
        </p:nvSpPr>
        <p:spPr>
          <a:xfrm>
            <a:off x="2445668" y="1684524"/>
            <a:ext cx="679728" cy="68560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9" name="Elipse 118">
            <a:extLst>
              <a:ext uri="{FF2B5EF4-FFF2-40B4-BE49-F238E27FC236}">
                <a16:creationId xmlns:a16="http://schemas.microsoft.com/office/drawing/2014/main" id="{D3B38FCC-A3FA-E748-8840-E29E6257EA55}"/>
              </a:ext>
            </a:extLst>
          </p:cNvPr>
          <p:cNvSpPr/>
          <p:nvPr/>
        </p:nvSpPr>
        <p:spPr>
          <a:xfrm>
            <a:off x="2142803" y="1341720"/>
            <a:ext cx="679728" cy="68560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20" name="Elipse 119">
            <a:extLst>
              <a:ext uri="{FF2B5EF4-FFF2-40B4-BE49-F238E27FC236}">
                <a16:creationId xmlns:a16="http://schemas.microsoft.com/office/drawing/2014/main" id="{9704F950-33E4-8445-BD44-C7893CEE9621}"/>
              </a:ext>
            </a:extLst>
          </p:cNvPr>
          <p:cNvSpPr/>
          <p:nvPr/>
        </p:nvSpPr>
        <p:spPr>
          <a:xfrm>
            <a:off x="8753600" y="2279918"/>
            <a:ext cx="679728" cy="68560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21" name="Elipse 120">
            <a:extLst>
              <a:ext uri="{FF2B5EF4-FFF2-40B4-BE49-F238E27FC236}">
                <a16:creationId xmlns:a16="http://schemas.microsoft.com/office/drawing/2014/main" id="{3158F1C5-40FA-9242-813B-995D801AC543}"/>
              </a:ext>
            </a:extLst>
          </p:cNvPr>
          <p:cNvSpPr/>
          <p:nvPr/>
        </p:nvSpPr>
        <p:spPr>
          <a:xfrm>
            <a:off x="8623551" y="860180"/>
            <a:ext cx="679728" cy="685608"/>
          </a:xfrm>
          <a:prstGeom prst="ellipse">
            <a:avLst/>
          </a:prstGeom>
          <a:noFill/>
          <a:ln w="38100">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22" name="Elipse 121">
            <a:extLst>
              <a:ext uri="{FF2B5EF4-FFF2-40B4-BE49-F238E27FC236}">
                <a16:creationId xmlns:a16="http://schemas.microsoft.com/office/drawing/2014/main" id="{385598F2-1012-D443-AC05-9FC2DB301117}"/>
              </a:ext>
            </a:extLst>
          </p:cNvPr>
          <p:cNvSpPr/>
          <p:nvPr/>
        </p:nvSpPr>
        <p:spPr>
          <a:xfrm>
            <a:off x="5790289" y="5050029"/>
            <a:ext cx="679728" cy="685608"/>
          </a:xfrm>
          <a:prstGeom prst="ellipse">
            <a:avLst/>
          </a:prstGeom>
          <a:noFill/>
          <a:ln w="38100">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24" name="Flecha derecha 123">
            <a:hlinkClick r:id="" action="ppaction://hlinkshowjump?jump=nextslide">
              <a:snd r:embed="rId6" name="click.wav"/>
            </a:hlinkClick>
            <a:extLst>
              <a:ext uri="{FF2B5EF4-FFF2-40B4-BE49-F238E27FC236}">
                <a16:creationId xmlns:a16="http://schemas.microsoft.com/office/drawing/2014/main" id="{7EA9FF85-C003-4A4D-9398-890CA4D6B113}"/>
              </a:ext>
            </a:extLst>
          </p:cNvPr>
          <p:cNvSpPr/>
          <p:nvPr/>
        </p:nvSpPr>
        <p:spPr>
          <a:xfrm>
            <a:off x="10866196" y="34875"/>
            <a:ext cx="1181756" cy="869269"/>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latin typeface="Chalkboard" panose="03050602040202020205" pitchFamily="66" charset="77"/>
              </a:rPr>
              <a:t>Siguiente</a:t>
            </a:r>
            <a:r>
              <a:rPr lang="es-CL" sz="1600" dirty="0"/>
              <a:t> </a:t>
            </a:r>
          </a:p>
        </p:txBody>
      </p:sp>
      <p:pic>
        <p:nvPicPr>
          <p:cNvPr id="3" name="hueso">
            <a:extLst>
              <a:ext uri="{FF2B5EF4-FFF2-40B4-BE49-F238E27FC236}">
                <a16:creationId xmlns:a16="http://schemas.microsoft.com/office/drawing/2014/main" id="{0ABED598-B28E-B64A-9FE5-043CD1870295}"/>
              </a:ext>
            </a:extLst>
          </p:cNvPr>
          <p:cNvPicPr>
            <a:picLocks noChangeAspect="1"/>
          </p:cNvPicPr>
          <p:nvPr/>
        </p:nvPicPr>
        <p:blipFill rotWithShape="1">
          <a:blip r:embed="rId7"/>
          <a:srcRect l="20839" t="9788" r="26878" b="34444"/>
          <a:stretch/>
        </p:blipFill>
        <p:spPr>
          <a:xfrm>
            <a:off x="9489566" y="5700088"/>
            <a:ext cx="976083" cy="991552"/>
          </a:xfrm>
          <a:prstGeom prst="rect">
            <a:avLst/>
          </a:prstGeom>
        </p:spPr>
      </p:pic>
      <p:pic>
        <p:nvPicPr>
          <p:cNvPr id="5" name="manzana">
            <a:extLst>
              <a:ext uri="{FF2B5EF4-FFF2-40B4-BE49-F238E27FC236}">
                <a16:creationId xmlns:a16="http://schemas.microsoft.com/office/drawing/2014/main" id="{A3335F4D-7F7D-7149-89EB-388F6F3B4076}"/>
              </a:ext>
            </a:extLst>
          </p:cNvPr>
          <p:cNvPicPr>
            <a:picLocks noChangeAspect="1"/>
          </p:cNvPicPr>
          <p:nvPr/>
        </p:nvPicPr>
        <p:blipFill rotWithShape="1">
          <a:blip r:embed="rId8"/>
          <a:srcRect l="25811" r="27380" b="37339"/>
          <a:stretch/>
        </p:blipFill>
        <p:spPr>
          <a:xfrm>
            <a:off x="9701910" y="4278730"/>
            <a:ext cx="867914" cy="1114103"/>
          </a:xfrm>
          <a:prstGeom prst="rect">
            <a:avLst/>
          </a:prstGeom>
        </p:spPr>
      </p:pic>
      <p:pic>
        <p:nvPicPr>
          <p:cNvPr id="7" name="queso">
            <a:extLst>
              <a:ext uri="{FF2B5EF4-FFF2-40B4-BE49-F238E27FC236}">
                <a16:creationId xmlns:a16="http://schemas.microsoft.com/office/drawing/2014/main" id="{9FF416A9-81B8-2845-9181-4CA3C6991CB7}"/>
              </a:ext>
            </a:extLst>
          </p:cNvPr>
          <p:cNvPicPr>
            <a:picLocks noChangeAspect="1"/>
          </p:cNvPicPr>
          <p:nvPr/>
        </p:nvPicPr>
        <p:blipFill rotWithShape="1">
          <a:blip r:embed="rId9"/>
          <a:srcRect l="19065" t="8602" r="26611" b="44575"/>
          <a:stretch/>
        </p:blipFill>
        <p:spPr>
          <a:xfrm>
            <a:off x="9520604" y="3287494"/>
            <a:ext cx="945045" cy="832520"/>
          </a:xfrm>
          <a:prstGeom prst="rect">
            <a:avLst/>
          </a:prstGeom>
        </p:spPr>
      </p:pic>
      <p:pic>
        <p:nvPicPr>
          <p:cNvPr id="9" name="palta">
            <a:extLst>
              <a:ext uri="{FF2B5EF4-FFF2-40B4-BE49-F238E27FC236}">
                <a16:creationId xmlns:a16="http://schemas.microsoft.com/office/drawing/2014/main" id="{7F813544-F6E3-9E41-B9B6-54EC31360403}"/>
              </a:ext>
            </a:extLst>
          </p:cNvPr>
          <p:cNvPicPr>
            <a:picLocks noChangeAspect="1"/>
          </p:cNvPicPr>
          <p:nvPr/>
        </p:nvPicPr>
        <p:blipFill rotWithShape="1">
          <a:blip r:embed="rId10"/>
          <a:srcRect l="23880" t="5909" r="25153" b="36429"/>
          <a:stretch/>
        </p:blipFill>
        <p:spPr>
          <a:xfrm>
            <a:off x="9554178" y="1940312"/>
            <a:ext cx="945045" cy="1025214"/>
          </a:xfrm>
          <a:prstGeom prst="rect">
            <a:avLst/>
          </a:prstGeom>
        </p:spPr>
      </p:pic>
      <p:pic>
        <p:nvPicPr>
          <p:cNvPr id="11" name="uva">
            <a:extLst>
              <a:ext uri="{FF2B5EF4-FFF2-40B4-BE49-F238E27FC236}">
                <a16:creationId xmlns:a16="http://schemas.microsoft.com/office/drawing/2014/main" id="{A527942B-98C7-B94D-953D-3825F56DE412}"/>
              </a:ext>
            </a:extLst>
          </p:cNvPr>
          <p:cNvPicPr>
            <a:picLocks noChangeAspect="1"/>
          </p:cNvPicPr>
          <p:nvPr/>
        </p:nvPicPr>
        <p:blipFill rotWithShape="1">
          <a:blip r:embed="rId11"/>
          <a:srcRect l="19017" r="23693" b="34385"/>
          <a:stretch/>
        </p:blipFill>
        <p:spPr>
          <a:xfrm>
            <a:off x="9554178" y="894776"/>
            <a:ext cx="887248" cy="967786"/>
          </a:xfrm>
          <a:prstGeom prst="rect">
            <a:avLst/>
          </a:prstGeom>
        </p:spPr>
      </p:pic>
    </p:spTree>
    <p:extLst>
      <p:ext uri="{BB962C8B-B14F-4D97-AF65-F5344CB8AC3E}">
        <p14:creationId xmlns:p14="http://schemas.microsoft.com/office/powerpoint/2010/main" val="1800208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92"/>
                                        </p:tgtEl>
                                      </p:cBhvr>
                                    </p:animEffect>
                                    <p:set>
                                      <p:cBhvr>
                                        <p:cTn id="7" dur="1" fill="hold">
                                          <p:stCondLst>
                                            <p:cond delay="1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20" presetClass="exit" presetSubtype="0" fill="hold" grpId="0" nodeType="clickEffect">
                                  <p:stCondLst>
                                    <p:cond delay="0"/>
                                  </p:stCondLst>
                                  <p:childTnLst>
                                    <p:animEffect transition="out" filter="wedge">
                                      <p:cBhvr>
                                        <p:cTn id="12" dur="2000"/>
                                        <p:tgtEl>
                                          <p:spTgt spid="94"/>
                                        </p:tgtEl>
                                      </p:cBhvr>
                                    </p:animEffect>
                                    <p:set>
                                      <p:cBhvr>
                                        <p:cTn id="13" dur="1" fill="hold">
                                          <p:stCondLst>
                                            <p:cond delay="1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 restart="whenNotActive" fill="hold" evtFilter="cancelBubble" nodeType="interactiveSeq">
                <p:stCondLst>
                  <p:cond evt="onClick" delay="0">
                    <p:tgtEl>
                      <p:spTgt spid="98"/>
                    </p:tgtEl>
                  </p:cond>
                </p:stCondLst>
                <p:endSync evt="end" delay="0">
                  <p:rtn val="all"/>
                </p:endSync>
                <p:childTnLst>
                  <p:par>
                    <p:cTn id="15" fill="hold">
                      <p:stCondLst>
                        <p:cond delay="0"/>
                      </p:stCondLst>
                      <p:childTnLst>
                        <p:par>
                          <p:cTn id="16" fill="hold">
                            <p:stCondLst>
                              <p:cond delay="0"/>
                            </p:stCondLst>
                            <p:childTnLst>
                              <p:par>
                                <p:cTn id="17" presetID="20" presetClass="exit" presetSubtype="0" fill="hold" grpId="0" nodeType="clickEffect">
                                  <p:stCondLst>
                                    <p:cond delay="0"/>
                                  </p:stCondLst>
                                  <p:childTnLst>
                                    <p:animEffect transition="out" filter="wedge">
                                      <p:cBhvr>
                                        <p:cTn id="18" dur="2000"/>
                                        <p:tgtEl>
                                          <p:spTgt spid="98"/>
                                        </p:tgtEl>
                                      </p:cBhvr>
                                    </p:animEffect>
                                    <p:set>
                                      <p:cBhvr>
                                        <p:cTn id="19" dur="1" fill="hold">
                                          <p:stCondLst>
                                            <p:cond delay="1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0" restart="whenNotActive" fill="hold" evtFilter="cancelBubble" nodeType="interactiveSeq">
                <p:stCondLst>
                  <p:cond evt="onClick" delay="0">
                    <p:tgtEl>
                      <p:spTgt spid="100"/>
                    </p:tgtEl>
                  </p:cond>
                </p:stCondLst>
                <p:endSync evt="end" delay="0">
                  <p:rtn val="all"/>
                </p:endSync>
                <p:childTnLst>
                  <p:par>
                    <p:cTn id="21" fill="hold">
                      <p:stCondLst>
                        <p:cond delay="0"/>
                      </p:stCondLst>
                      <p:childTnLst>
                        <p:par>
                          <p:cTn id="22" fill="hold">
                            <p:stCondLst>
                              <p:cond delay="0"/>
                            </p:stCondLst>
                            <p:childTnLst>
                              <p:par>
                                <p:cTn id="23" presetID="20" presetClass="exit" presetSubtype="0" fill="hold" grpId="0" nodeType="clickEffect">
                                  <p:stCondLst>
                                    <p:cond delay="0"/>
                                  </p:stCondLst>
                                  <p:childTnLst>
                                    <p:animEffect transition="out" filter="wedge">
                                      <p:cBhvr>
                                        <p:cTn id="24" dur="2000"/>
                                        <p:tgtEl>
                                          <p:spTgt spid="100"/>
                                        </p:tgtEl>
                                      </p:cBhvr>
                                    </p:animEffect>
                                    <p:set>
                                      <p:cBhvr>
                                        <p:cTn id="25" dur="1" fill="hold">
                                          <p:stCondLst>
                                            <p:cond delay="19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26" restart="whenNotActive" fill="hold" evtFilter="cancelBubble" nodeType="interactiveSeq">
                <p:stCondLst>
                  <p:cond evt="onClick" delay="0">
                    <p:tgtEl>
                      <p:spTgt spid="96"/>
                    </p:tgtEl>
                  </p:cond>
                </p:stCondLst>
                <p:endSync evt="end" delay="0">
                  <p:rtn val="all"/>
                </p:endSync>
                <p:childTnLst>
                  <p:par>
                    <p:cTn id="27" fill="hold">
                      <p:stCondLst>
                        <p:cond delay="0"/>
                      </p:stCondLst>
                      <p:childTnLst>
                        <p:par>
                          <p:cTn id="28" fill="hold">
                            <p:stCondLst>
                              <p:cond delay="0"/>
                            </p:stCondLst>
                            <p:childTnLst>
                              <p:par>
                                <p:cTn id="29" presetID="20" presetClass="exit" presetSubtype="0" fill="hold" grpId="0" nodeType="clickEffect">
                                  <p:stCondLst>
                                    <p:cond delay="0"/>
                                  </p:stCondLst>
                                  <p:childTnLst>
                                    <p:animEffect transition="out" filter="wedge">
                                      <p:cBhvr>
                                        <p:cTn id="30" dur="2000"/>
                                        <p:tgtEl>
                                          <p:spTgt spid="96"/>
                                        </p:tgtEl>
                                      </p:cBhvr>
                                    </p:animEffect>
                                    <p:set>
                                      <p:cBhvr>
                                        <p:cTn id="31" dur="1" fill="hold">
                                          <p:stCondLst>
                                            <p:cond delay="1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circle(in)">
                                      <p:cBhvr>
                                        <p:cTn id="37" dur="2000"/>
                                        <p:tgtEl>
                                          <p:spTgt spid="10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circle(in)">
                                      <p:cBhvr>
                                        <p:cTn id="40" dur="2000"/>
                                        <p:tgtEl>
                                          <p:spTgt spid="10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circle(in)">
                                      <p:cBhvr>
                                        <p:cTn id="43" dur="2000"/>
                                        <p:tgtEl>
                                          <p:spTgt spid="103"/>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circle(in)">
                                      <p:cBhvr>
                                        <p:cTn id="49" dur="2000"/>
                                        <p:tgtEl>
                                          <p:spTgt spid="10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circle(in)">
                                      <p:cBhvr>
                                        <p:cTn id="52" dur="2000"/>
                                        <p:tgtEl>
                                          <p:spTgt spid="10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circle(in)">
                                      <p:cBhvr>
                                        <p:cTn id="55" dur="2000"/>
                                        <p:tgtEl>
                                          <p:spTgt spid="106"/>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circle(in)">
                                      <p:cBhvr>
                                        <p:cTn id="58" dur="2000"/>
                                        <p:tgtEl>
                                          <p:spTgt spid="107"/>
                                        </p:tgtEl>
                                      </p:cBhvr>
                                    </p:animEffect>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circle(in)">
                                      <p:cBhvr>
                                        <p:cTn id="64" dur="2000"/>
                                        <p:tgtEl>
                                          <p:spTgt spid="108"/>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circle(in)">
                                      <p:cBhvr>
                                        <p:cTn id="67" dur="2000"/>
                                        <p:tgtEl>
                                          <p:spTgt spid="109"/>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circle(in)">
                                      <p:cBhvr>
                                        <p:cTn id="70" dur="2000"/>
                                        <p:tgtEl>
                                          <p:spTgt spid="110"/>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circle(in)">
                                      <p:cBhvr>
                                        <p:cTn id="73" dur="2000"/>
                                        <p:tgtEl>
                                          <p:spTgt spid="115"/>
                                        </p:tgtEl>
                                      </p:cBhvr>
                                    </p:animEffec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14"/>
                                        </p:tgtEl>
                                        <p:attrNameLst>
                                          <p:attrName>style.visibility</p:attrName>
                                        </p:attrNameLst>
                                      </p:cBhvr>
                                      <p:to>
                                        <p:strVal val="visible"/>
                                      </p:to>
                                    </p:set>
                                    <p:animEffect transition="in" filter="circle(in)">
                                      <p:cBhvr>
                                        <p:cTn id="79" dur="2000"/>
                                        <p:tgtEl>
                                          <p:spTgt spid="114"/>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116"/>
                                        </p:tgtEl>
                                        <p:attrNameLst>
                                          <p:attrName>style.visibility</p:attrName>
                                        </p:attrNameLst>
                                      </p:cBhvr>
                                      <p:to>
                                        <p:strVal val="visible"/>
                                      </p:to>
                                    </p:set>
                                    <p:animEffect transition="in" filter="circle(in)">
                                      <p:cBhvr>
                                        <p:cTn id="82" dur="2000"/>
                                        <p:tgtEl>
                                          <p:spTgt spid="116"/>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117"/>
                                        </p:tgtEl>
                                        <p:attrNameLst>
                                          <p:attrName>style.visibility</p:attrName>
                                        </p:attrNameLst>
                                      </p:cBhvr>
                                      <p:to>
                                        <p:strVal val="visible"/>
                                      </p:to>
                                    </p:set>
                                    <p:animEffect transition="in" filter="circle(in)">
                                      <p:cBhvr>
                                        <p:cTn id="85" dur="2000"/>
                                        <p:tgtEl>
                                          <p:spTgt spid="117"/>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18"/>
                                        </p:tgtEl>
                                        <p:attrNameLst>
                                          <p:attrName>style.visibility</p:attrName>
                                        </p:attrNameLst>
                                      </p:cBhvr>
                                      <p:to>
                                        <p:strVal val="visible"/>
                                      </p:to>
                                    </p:set>
                                    <p:animEffect transition="in" filter="circle(in)">
                                      <p:cBhvr>
                                        <p:cTn id="88" dur="2000"/>
                                        <p:tgtEl>
                                          <p:spTgt spid="118"/>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animEffect transition="in" filter="circle(in)">
                                      <p:cBhvr>
                                        <p:cTn id="91" dur="2000"/>
                                        <p:tgtEl>
                                          <p:spTgt spid="119"/>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120"/>
                                        </p:tgtEl>
                                        <p:attrNameLst>
                                          <p:attrName>style.visibility</p:attrName>
                                        </p:attrNameLst>
                                      </p:cBhvr>
                                      <p:to>
                                        <p:strVal val="visible"/>
                                      </p:to>
                                    </p:set>
                                    <p:animEffect transition="in" filter="circle(in)">
                                      <p:cBhvr>
                                        <p:cTn id="94" dur="2000"/>
                                        <p:tgtEl>
                                          <p:spTgt spid="120"/>
                                        </p:tgtEl>
                                      </p:cBhvr>
                                    </p:animEffect>
                                  </p:childTnLst>
                                </p:cTn>
                              </p:par>
                            </p:childTnLst>
                          </p:cTn>
                        </p:par>
                      </p:childTnLst>
                    </p:cTn>
                  </p:par>
                </p:childTnLst>
              </p:cTn>
              <p:nextCondLst>
                <p:cond evt="onClick" delay="0">
                  <p:tgtEl>
                    <p:spTgt spid="5"/>
                  </p:tgtEl>
                </p:cond>
              </p:nextCondLst>
            </p:seq>
            <p:seq concurrent="1" nextAc="seek">
              <p:cTn id="95" restart="whenNotActive" fill="hold" evtFilter="cancelBubble" nodeType="interactiveSeq">
                <p:stCondLst>
                  <p:cond evt="onClick" delay="0">
                    <p:tgtEl>
                      <p:spTgt spid="3"/>
                    </p:tgtEl>
                  </p:cond>
                </p:stCondLst>
                <p:endSync evt="end" delay="0">
                  <p:rtn val="all"/>
                </p:endSync>
                <p:childTnLst>
                  <p:par>
                    <p:cTn id="96" fill="hold">
                      <p:stCondLst>
                        <p:cond delay="0"/>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11"/>
                                        </p:tgtEl>
                                        <p:attrNameLst>
                                          <p:attrName>style.visibility</p:attrName>
                                        </p:attrNameLst>
                                      </p:cBhvr>
                                      <p:to>
                                        <p:strVal val="visible"/>
                                      </p:to>
                                    </p:set>
                                    <p:animEffect transition="in" filter="circle(in)">
                                      <p:cBhvr>
                                        <p:cTn id="100" dur="2000"/>
                                        <p:tgtEl>
                                          <p:spTgt spid="111"/>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112"/>
                                        </p:tgtEl>
                                        <p:attrNameLst>
                                          <p:attrName>style.visibility</p:attrName>
                                        </p:attrNameLst>
                                      </p:cBhvr>
                                      <p:to>
                                        <p:strVal val="visible"/>
                                      </p:to>
                                    </p:set>
                                    <p:animEffect transition="in" filter="circle(in)">
                                      <p:cBhvr>
                                        <p:cTn id="103" dur="2000"/>
                                        <p:tgtEl>
                                          <p:spTgt spid="112"/>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13"/>
                                        </p:tgtEl>
                                        <p:attrNameLst>
                                          <p:attrName>style.visibility</p:attrName>
                                        </p:attrNameLst>
                                      </p:cBhvr>
                                      <p:to>
                                        <p:strVal val="visible"/>
                                      </p:to>
                                    </p:set>
                                    <p:animEffect transition="in" filter="circle(in)">
                                      <p:cBhvr>
                                        <p:cTn id="106" dur="2000"/>
                                        <p:tgtEl>
                                          <p:spTgt spid="113"/>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21"/>
                                        </p:tgtEl>
                                        <p:attrNameLst>
                                          <p:attrName>style.visibility</p:attrName>
                                        </p:attrNameLst>
                                      </p:cBhvr>
                                      <p:to>
                                        <p:strVal val="visible"/>
                                      </p:to>
                                    </p:set>
                                    <p:animEffect transition="in" filter="circle(in)">
                                      <p:cBhvr>
                                        <p:cTn id="109" dur="2000"/>
                                        <p:tgtEl>
                                          <p:spTgt spid="121"/>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122"/>
                                        </p:tgtEl>
                                        <p:attrNameLst>
                                          <p:attrName>style.visibility</p:attrName>
                                        </p:attrNameLst>
                                      </p:cBhvr>
                                      <p:to>
                                        <p:strVal val="visible"/>
                                      </p:to>
                                    </p:set>
                                    <p:animEffect transition="in" filter="circle(in)">
                                      <p:cBhvr>
                                        <p:cTn id="112" dur="2000"/>
                                        <p:tgtEl>
                                          <p:spTgt spid="122"/>
                                        </p:tgtEl>
                                      </p:cBhvr>
                                    </p:animEffect>
                                  </p:childTnLst>
                                </p:cTn>
                              </p:par>
                            </p:childTnLst>
                          </p:cTn>
                        </p:par>
                      </p:childTnLst>
                    </p:cTn>
                  </p:par>
                </p:childTnLst>
              </p:cTn>
              <p:nextCondLst>
                <p:cond evt="onClick" delay="0">
                  <p:tgtEl>
                    <p:spTgt spid="3"/>
                  </p:tgtEl>
                </p:cond>
              </p:nextCondLst>
            </p:seq>
          </p:childTnLst>
        </p:cTn>
      </p:par>
    </p:tnLst>
    <p:bldLst>
      <p:bldP spid="92" grpId="0" animBg="1"/>
      <p:bldP spid="94" grpId="0" animBg="1"/>
      <p:bldP spid="96" grpId="0" animBg="1"/>
      <p:bldP spid="98"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2057400" y="440568"/>
            <a:ext cx="10821537" cy="646331"/>
          </a:xfrm>
          <a:prstGeom prst="rect">
            <a:avLst/>
          </a:prstGeom>
          <a:noFill/>
        </p:spPr>
        <p:txBody>
          <a:bodyPr wrap="square" rtlCol="0">
            <a:spAutoFit/>
          </a:bodyPr>
          <a:lstStyle/>
          <a:p>
            <a:r>
              <a:rPr lang="es-CL" sz="3600" dirty="0">
                <a:latin typeface="Chalkboard" panose="03050602040202020205" pitchFamily="66" charset="77"/>
              </a:rPr>
              <a:t>¿Cuántas uvas de color verde había?</a:t>
            </a:r>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3" name="CuadroTexto 12">
            <a:extLst>
              <a:ext uri="{FF2B5EF4-FFF2-40B4-BE49-F238E27FC236}">
                <a16:creationId xmlns:a16="http://schemas.microsoft.com/office/drawing/2014/main" id="{151166E5-CEBD-9F44-ABC6-2D0EB58C1921}"/>
              </a:ext>
            </a:extLst>
          </p:cNvPr>
          <p:cNvSpPr txBox="1"/>
          <p:nvPr/>
        </p:nvSpPr>
        <p:spPr>
          <a:xfrm>
            <a:off x="4298977" y="2670761"/>
            <a:ext cx="1402250" cy="2215991"/>
          </a:xfrm>
          <a:prstGeom prst="rect">
            <a:avLst/>
          </a:prstGeom>
          <a:noFill/>
        </p:spPr>
        <p:txBody>
          <a:bodyPr wrap="square" rtlCol="0">
            <a:spAutoFit/>
          </a:bodyPr>
          <a:lstStyle/>
          <a:p>
            <a:r>
              <a:rPr lang="es-CL" sz="13800" dirty="0">
                <a:latin typeface="Chalkboard" panose="03050602040202020205" pitchFamily="66" charset="77"/>
              </a:rPr>
              <a:t>1</a:t>
            </a:r>
          </a:p>
        </p:txBody>
      </p:sp>
      <p:sp>
        <p:nvSpPr>
          <p:cNvPr id="14" name="Elipse 13">
            <a:extLst>
              <a:ext uri="{FF2B5EF4-FFF2-40B4-BE49-F238E27FC236}">
                <a16:creationId xmlns:a16="http://schemas.microsoft.com/office/drawing/2014/main" id="{1E982C1F-0D5E-BD4E-906D-F0FC59E1091D}"/>
              </a:ext>
            </a:extLst>
          </p:cNvPr>
          <p:cNvSpPr/>
          <p:nvPr/>
        </p:nvSpPr>
        <p:spPr>
          <a:xfrm>
            <a:off x="3825855" y="4348050"/>
            <a:ext cx="5148690"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CuadroTexto 14">
            <a:extLst>
              <a:ext uri="{FF2B5EF4-FFF2-40B4-BE49-F238E27FC236}">
                <a16:creationId xmlns:a16="http://schemas.microsoft.com/office/drawing/2014/main" id="{8D533C3E-130D-2243-9626-444D8E34790E}"/>
              </a:ext>
            </a:extLst>
          </p:cNvPr>
          <p:cNvSpPr txBox="1"/>
          <p:nvPr/>
        </p:nvSpPr>
        <p:spPr>
          <a:xfrm>
            <a:off x="4226167" y="4421611"/>
            <a:ext cx="8478912" cy="1569660"/>
          </a:xfrm>
          <a:prstGeom prst="rect">
            <a:avLst/>
          </a:prstGeom>
          <a:noFill/>
        </p:spPr>
        <p:txBody>
          <a:bodyPr wrap="square" rtlCol="0">
            <a:spAutoFit/>
          </a:bodyPr>
          <a:lstStyle/>
          <a:p>
            <a:r>
              <a:rPr lang="es-CL" sz="9600" dirty="0">
                <a:latin typeface="Chalkboard" panose="03050602040202020205" pitchFamily="66" charset="77"/>
              </a:rPr>
              <a:t>Ninguna</a:t>
            </a:r>
          </a:p>
        </p:txBody>
      </p:sp>
      <p:sp>
        <p:nvSpPr>
          <p:cNvPr id="16" name="CuadroTexto 15">
            <a:extLst>
              <a:ext uri="{FF2B5EF4-FFF2-40B4-BE49-F238E27FC236}">
                <a16:creationId xmlns:a16="http://schemas.microsoft.com/office/drawing/2014/main" id="{C13BCD20-4969-6140-95F8-866B085192CF}"/>
              </a:ext>
            </a:extLst>
          </p:cNvPr>
          <p:cNvSpPr txBox="1"/>
          <p:nvPr/>
        </p:nvSpPr>
        <p:spPr>
          <a:xfrm>
            <a:off x="4288271" y="994573"/>
            <a:ext cx="1402250" cy="2215991"/>
          </a:xfrm>
          <a:prstGeom prst="rect">
            <a:avLst/>
          </a:prstGeom>
          <a:noFill/>
        </p:spPr>
        <p:txBody>
          <a:bodyPr wrap="square" rtlCol="0">
            <a:spAutoFit/>
          </a:bodyPr>
          <a:lstStyle/>
          <a:p>
            <a:r>
              <a:rPr lang="es-CL" sz="13800" dirty="0">
                <a:latin typeface="Chalkboard" panose="03050602040202020205" pitchFamily="66" charset="77"/>
              </a:rPr>
              <a:t>3</a:t>
            </a:r>
          </a:p>
        </p:txBody>
      </p:sp>
      <p:sp>
        <p:nvSpPr>
          <p:cNvPr id="18" name="Flecha derecha 17">
            <a:hlinkClick r:id="" action="ppaction://hlinkshowjump?jump=nextslide">
              <a:snd r:embed="rId5" name="click.wav"/>
            </a:hlinkClick>
            <a:extLst>
              <a:ext uri="{FF2B5EF4-FFF2-40B4-BE49-F238E27FC236}">
                <a16:creationId xmlns:a16="http://schemas.microsoft.com/office/drawing/2014/main" id="{1AD1F0BC-F4F1-AF40-BF66-739B0D5D3569}"/>
              </a:ext>
            </a:extLst>
          </p:cNvPr>
          <p:cNvSpPr/>
          <p:nvPr/>
        </p:nvSpPr>
        <p:spPr>
          <a:xfrm>
            <a:off x="10728693" y="5629371"/>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5" name="Imagen 4">
            <a:extLst>
              <a:ext uri="{FF2B5EF4-FFF2-40B4-BE49-F238E27FC236}">
                <a16:creationId xmlns:a16="http://schemas.microsoft.com/office/drawing/2014/main" id="{9A9F1B58-96EE-3F40-8011-93054C4B4B48}"/>
              </a:ext>
            </a:extLst>
          </p:cNvPr>
          <p:cNvPicPr>
            <a:picLocks noChangeAspect="1"/>
          </p:cNvPicPr>
          <p:nvPr/>
        </p:nvPicPr>
        <p:blipFill>
          <a:blip r:embed="rId6"/>
          <a:stretch>
            <a:fillRect/>
          </a:stretch>
        </p:blipFill>
        <p:spPr>
          <a:xfrm>
            <a:off x="6765692" y="1638396"/>
            <a:ext cx="3213100" cy="3073400"/>
          </a:xfrm>
          <a:prstGeom prst="rect">
            <a:avLst/>
          </a:prstGeom>
        </p:spPr>
      </p:pic>
    </p:spTree>
    <p:extLst>
      <p:ext uri="{BB962C8B-B14F-4D97-AF65-F5344CB8AC3E}">
        <p14:creationId xmlns:p14="http://schemas.microsoft.com/office/powerpoint/2010/main" val="2680942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2028695" y="355508"/>
            <a:ext cx="10821537" cy="769441"/>
          </a:xfrm>
          <a:prstGeom prst="rect">
            <a:avLst/>
          </a:prstGeom>
          <a:noFill/>
        </p:spPr>
        <p:txBody>
          <a:bodyPr wrap="square" rtlCol="0">
            <a:spAutoFit/>
          </a:bodyPr>
          <a:lstStyle/>
          <a:p>
            <a:r>
              <a:rPr lang="es-CL" sz="4400" dirty="0">
                <a:latin typeface="Chalkboard" panose="03050602040202020205" pitchFamily="66" charset="77"/>
              </a:rPr>
              <a:t>¿Cuántas manzanas había?</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1701422" y="1239019"/>
            <a:ext cx="4304714" cy="2646878"/>
          </a:xfrm>
          <a:prstGeom prst="rect">
            <a:avLst/>
          </a:prstGeom>
          <a:noFill/>
        </p:spPr>
        <p:txBody>
          <a:bodyPr wrap="square" rtlCol="0">
            <a:spAutoFit/>
          </a:bodyPr>
          <a:lstStyle/>
          <a:p>
            <a:r>
              <a:rPr lang="es-CL" sz="16600" dirty="0">
                <a:latin typeface="Chalkboard" panose="03050602040202020205" pitchFamily="66" charset="77"/>
              </a:rPr>
              <a:t>4</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5345765" y="1216638"/>
            <a:ext cx="2870318" cy="2646878"/>
          </a:xfrm>
          <a:prstGeom prst="rect">
            <a:avLst/>
          </a:prstGeom>
          <a:noFill/>
        </p:spPr>
        <p:txBody>
          <a:bodyPr wrap="square" rtlCol="0">
            <a:spAutoFit/>
          </a:bodyPr>
          <a:lstStyle/>
          <a:p>
            <a:r>
              <a:rPr lang="es-CL" sz="16600" dirty="0">
                <a:latin typeface="Chalkboard" panose="03050602040202020205" pitchFamily="66" charset="77"/>
              </a:rPr>
              <a:t>5</a:t>
            </a:r>
          </a:p>
        </p:txBody>
      </p:sp>
      <p:sp>
        <p:nvSpPr>
          <p:cNvPr id="6" name="Elipse 5">
            <a:extLst>
              <a:ext uri="{FF2B5EF4-FFF2-40B4-BE49-F238E27FC236}">
                <a16:creationId xmlns:a16="http://schemas.microsoft.com/office/drawing/2014/main" id="{A9D83FDB-02A6-4E43-B9E4-DF1CC4AAB211}"/>
              </a:ext>
            </a:extLst>
          </p:cNvPr>
          <p:cNvSpPr/>
          <p:nvPr/>
        </p:nvSpPr>
        <p:spPr>
          <a:xfrm>
            <a:off x="8818500" y="1652634"/>
            <a:ext cx="2143362" cy="20867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1B87AE06-B61D-2842-82F2-1C9C9DA45F9A}"/>
              </a:ext>
            </a:extLst>
          </p:cNvPr>
          <p:cNvSpPr txBox="1"/>
          <p:nvPr/>
        </p:nvSpPr>
        <p:spPr>
          <a:xfrm>
            <a:off x="9114270" y="1250091"/>
            <a:ext cx="2870318" cy="2646878"/>
          </a:xfrm>
          <a:prstGeom prst="rect">
            <a:avLst/>
          </a:prstGeom>
          <a:noFill/>
        </p:spPr>
        <p:txBody>
          <a:bodyPr wrap="square" rtlCol="0">
            <a:spAutoFit/>
          </a:bodyPr>
          <a:lstStyle/>
          <a:p>
            <a:r>
              <a:rPr lang="es-CL" sz="16600" dirty="0">
                <a:latin typeface="Chalkboard" panose="03050602040202020205" pitchFamily="66" charset="77"/>
              </a:rPr>
              <a:t>6</a:t>
            </a:r>
          </a:p>
        </p:txBody>
      </p:sp>
      <p:pic>
        <p:nvPicPr>
          <p:cNvPr id="11" name="Imagen 10">
            <a:extLst>
              <a:ext uri="{FF2B5EF4-FFF2-40B4-BE49-F238E27FC236}">
                <a16:creationId xmlns:a16="http://schemas.microsoft.com/office/drawing/2014/main" id="{01BD182D-A3B5-EE41-96E2-D2A0F89CE2DA}"/>
              </a:ext>
            </a:extLst>
          </p:cNvPr>
          <p:cNvPicPr>
            <a:picLocks noChangeAspect="1"/>
          </p:cNvPicPr>
          <p:nvPr/>
        </p:nvPicPr>
        <p:blipFill rotWithShape="1">
          <a:blip r:embed="rId5"/>
          <a:srcRect l="3401" t="2752" r="3770" b="10476"/>
          <a:stretch/>
        </p:blipFill>
        <p:spPr>
          <a:xfrm>
            <a:off x="3683099" y="3607209"/>
            <a:ext cx="4739166" cy="3119167"/>
          </a:xfrm>
          <a:prstGeom prst="rect">
            <a:avLst/>
          </a:prstGeom>
          <a:solidFill>
            <a:schemeClr val="bg1"/>
          </a:solidFill>
        </p:spPr>
      </p:pic>
      <p:sp>
        <p:nvSpPr>
          <p:cNvPr id="14" name="Flecha derecha 13">
            <a:hlinkClick r:id="" action="ppaction://hlinkshowjump?jump=nextslide">
              <a:snd r:embed="rId6" name="click.wav"/>
            </a:hlinkClick>
            <a:extLst>
              <a:ext uri="{FF2B5EF4-FFF2-40B4-BE49-F238E27FC236}">
                <a16:creationId xmlns:a16="http://schemas.microsoft.com/office/drawing/2014/main" id="{F4F7F6D3-4580-0947-9FA4-8078E3F80480}"/>
              </a:ext>
            </a:extLst>
          </p:cNvPr>
          <p:cNvSpPr/>
          <p:nvPr/>
        </p:nvSpPr>
        <p:spPr>
          <a:xfrm>
            <a:off x="10695298" y="566843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2" name="Elipse 11">
            <a:extLst>
              <a:ext uri="{FF2B5EF4-FFF2-40B4-BE49-F238E27FC236}">
                <a16:creationId xmlns:a16="http://schemas.microsoft.com/office/drawing/2014/main" id="{B8C1B383-2306-8B4B-A500-CABC0275954B}"/>
              </a:ext>
            </a:extLst>
          </p:cNvPr>
          <p:cNvSpPr/>
          <p:nvPr/>
        </p:nvSpPr>
        <p:spPr>
          <a:xfrm>
            <a:off x="4683673" y="4155328"/>
            <a:ext cx="344147" cy="35837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Elipse 12">
            <a:extLst>
              <a:ext uri="{FF2B5EF4-FFF2-40B4-BE49-F238E27FC236}">
                <a16:creationId xmlns:a16="http://schemas.microsoft.com/office/drawing/2014/main" id="{22D4EF54-DE83-7948-8FC7-E2CCB5FA0824}"/>
              </a:ext>
            </a:extLst>
          </p:cNvPr>
          <p:cNvSpPr/>
          <p:nvPr/>
        </p:nvSpPr>
        <p:spPr>
          <a:xfrm>
            <a:off x="4341021" y="6285460"/>
            <a:ext cx="400586" cy="41111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Elipse 14">
            <a:extLst>
              <a:ext uri="{FF2B5EF4-FFF2-40B4-BE49-F238E27FC236}">
                <a16:creationId xmlns:a16="http://schemas.microsoft.com/office/drawing/2014/main" id="{62A32609-8E49-3749-B028-3D89C1CEEBFB}"/>
              </a:ext>
            </a:extLst>
          </p:cNvPr>
          <p:cNvSpPr/>
          <p:nvPr/>
        </p:nvSpPr>
        <p:spPr>
          <a:xfrm>
            <a:off x="4438726" y="3958620"/>
            <a:ext cx="417021" cy="43087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6" name="Elipse 15">
            <a:extLst>
              <a:ext uri="{FF2B5EF4-FFF2-40B4-BE49-F238E27FC236}">
                <a16:creationId xmlns:a16="http://schemas.microsoft.com/office/drawing/2014/main" id="{A3F9612D-2844-1E45-86AE-D3AA7A045BFA}"/>
              </a:ext>
            </a:extLst>
          </p:cNvPr>
          <p:cNvSpPr/>
          <p:nvPr/>
        </p:nvSpPr>
        <p:spPr>
          <a:xfrm>
            <a:off x="6864859" y="5641362"/>
            <a:ext cx="399571" cy="41572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Elipse 16">
            <a:extLst>
              <a:ext uri="{FF2B5EF4-FFF2-40B4-BE49-F238E27FC236}">
                <a16:creationId xmlns:a16="http://schemas.microsoft.com/office/drawing/2014/main" id="{852ED5BE-13A8-D74B-9B0E-757D70C0626B}"/>
              </a:ext>
            </a:extLst>
          </p:cNvPr>
          <p:cNvSpPr/>
          <p:nvPr/>
        </p:nvSpPr>
        <p:spPr>
          <a:xfrm>
            <a:off x="7403599" y="3692992"/>
            <a:ext cx="392175" cy="36343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Elipse 17">
            <a:extLst>
              <a:ext uri="{FF2B5EF4-FFF2-40B4-BE49-F238E27FC236}">
                <a16:creationId xmlns:a16="http://schemas.microsoft.com/office/drawing/2014/main" id="{F48D27F9-E293-B449-B9A4-A9C5EACF2D44}"/>
              </a:ext>
            </a:extLst>
          </p:cNvPr>
          <p:cNvSpPr/>
          <p:nvPr/>
        </p:nvSpPr>
        <p:spPr>
          <a:xfrm>
            <a:off x="7971191" y="4399493"/>
            <a:ext cx="426248" cy="40394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002060"/>
              </a:solidFill>
            </a:endParaRPr>
          </a:p>
        </p:txBody>
      </p:sp>
    </p:spTree>
    <p:extLst>
      <p:ext uri="{BB962C8B-B14F-4D97-AF65-F5344CB8AC3E}">
        <p14:creationId xmlns:p14="http://schemas.microsoft.com/office/powerpoint/2010/main" val="2660769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edge">
                                      <p:cBhvr>
                                        <p:cTn id="13" dur="2000"/>
                                        <p:tgtEl>
                                          <p:spTgt spid="1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edge">
                                      <p:cBhvr>
                                        <p:cTn id="16" dur="2000"/>
                                        <p:tgtEl>
                                          <p:spTgt spid="13"/>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edge">
                                      <p:cBhvr>
                                        <p:cTn id="19" dur="2000"/>
                                        <p:tgtEl>
                                          <p:spTgt spid="15"/>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edge">
                                      <p:cBhvr>
                                        <p:cTn id="22" dur="2000"/>
                                        <p:tgtEl>
                                          <p:spTgt spid="16"/>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edge">
                                      <p:cBhvr>
                                        <p:cTn id="25" dur="2000"/>
                                        <p:tgtEl>
                                          <p:spTgt spid="17"/>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edge">
                                      <p:cBhvr>
                                        <p:cTn id="28" dur="2000"/>
                                        <p:tgtEl>
                                          <p:spTgt spid="18"/>
                                        </p:tgtEl>
                                      </p:cBhvr>
                                    </p:animEffect>
                                  </p:childTnLst>
                                </p:cTn>
                              </p:par>
                            </p:childTnLst>
                          </p:cTn>
                        </p:par>
                      </p:childTnLst>
                    </p:cTn>
                  </p:par>
                </p:childTnLst>
              </p:cTn>
              <p:nextCondLst>
                <p:cond evt="onClick" delay="0">
                  <p:tgtEl>
                    <p:spTgt spid="7"/>
                  </p:tgtEl>
                </p:cond>
              </p:nextCondLst>
            </p:seq>
          </p:childTnLst>
        </p:cTn>
      </p:par>
    </p:tnLst>
    <p:bldLst>
      <p:bldP spid="6" grpId="0" animBg="1"/>
      <p:bldP spid="12" grpId="0" animBg="1"/>
      <p:bldP spid="13"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701422" y="417347"/>
            <a:ext cx="10821537" cy="707886"/>
          </a:xfrm>
          <a:prstGeom prst="rect">
            <a:avLst/>
          </a:prstGeom>
          <a:noFill/>
        </p:spPr>
        <p:txBody>
          <a:bodyPr wrap="square" rtlCol="0">
            <a:spAutoFit/>
          </a:bodyPr>
          <a:lstStyle/>
          <a:p>
            <a:r>
              <a:rPr lang="es-CL" sz="4000" dirty="0">
                <a:latin typeface="Chalkboard" panose="03050602040202020205" pitchFamily="66" charset="77"/>
              </a:rPr>
              <a:t>¿Cuántos huesos había en total?</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4191570" y="942715"/>
            <a:ext cx="1448178" cy="2215991"/>
          </a:xfrm>
          <a:prstGeom prst="rect">
            <a:avLst/>
          </a:prstGeom>
          <a:noFill/>
        </p:spPr>
        <p:txBody>
          <a:bodyPr wrap="square" rtlCol="0">
            <a:spAutoFit/>
          </a:bodyPr>
          <a:lstStyle/>
          <a:p>
            <a:r>
              <a:rPr lang="es-CL" sz="13800" dirty="0">
                <a:latin typeface="Chalkboard" panose="03050602040202020205" pitchFamily="66" charset="77"/>
              </a:rPr>
              <a:t>4</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4298977" y="2670761"/>
            <a:ext cx="1402250" cy="2215991"/>
          </a:xfrm>
          <a:prstGeom prst="rect">
            <a:avLst/>
          </a:prstGeom>
          <a:noFill/>
        </p:spPr>
        <p:txBody>
          <a:bodyPr wrap="square" rtlCol="0">
            <a:spAutoFit/>
          </a:bodyPr>
          <a:lstStyle/>
          <a:p>
            <a:r>
              <a:rPr lang="es-CL" sz="13800" dirty="0">
                <a:latin typeface="Chalkboard" panose="03050602040202020205" pitchFamily="66" charset="77"/>
              </a:rPr>
              <a:t>5</a:t>
            </a:r>
          </a:p>
        </p:txBody>
      </p:sp>
      <p:sp>
        <p:nvSpPr>
          <p:cNvPr id="6" name="Elipse 5">
            <a:extLst>
              <a:ext uri="{FF2B5EF4-FFF2-40B4-BE49-F238E27FC236}">
                <a16:creationId xmlns:a16="http://schemas.microsoft.com/office/drawing/2014/main" id="{A9D83FDB-02A6-4E43-B9E4-DF1CC4AAB211}"/>
              </a:ext>
            </a:extLst>
          </p:cNvPr>
          <p:cNvSpPr/>
          <p:nvPr/>
        </p:nvSpPr>
        <p:spPr>
          <a:xfrm>
            <a:off x="3938280" y="2840571"/>
            <a:ext cx="1856042"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500EBB40-52B1-BE43-9BAE-8EA14150D909}"/>
              </a:ext>
            </a:extLst>
          </p:cNvPr>
          <p:cNvSpPr txBox="1"/>
          <p:nvPr/>
        </p:nvSpPr>
        <p:spPr>
          <a:xfrm>
            <a:off x="4268097" y="4398037"/>
            <a:ext cx="1402250" cy="2215991"/>
          </a:xfrm>
          <a:prstGeom prst="rect">
            <a:avLst/>
          </a:prstGeom>
          <a:noFill/>
        </p:spPr>
        <p:txBody>
          <a:bodyPr wrap="square" rtlCol="0">
            <a:spAutoFit/>
          </a:bodyPr>
          <a:lstStyle/>
          <a:p>
            <a:r>
              <a:rPr lang="es-CL" sz="13800" dirty="0">
                <a:latin typeface="Chalkboard" panose="03050602040202020205" pitchFamily="66" charset="77"/>
              </a:rPr>
              <a:t>6</a:t>
            </a:r>
          </a:p>
        </p:txBody>
      </p:sp>
      <p:pic>
        <p:nvPicPr>
          <p:cNvPr id="17" name="Imagen 16">
            <a:extLst>
              <a:ext uri="{FF2B5EF4-FFF2-40B4-BE49-F238E27FC236}">
                <a16:creationId xmlns:a16="http://schemas.microsoft.com/office/drawing/2014/main" id="{EE819F02-33B2-C849-8805-2B81F1E58C98}"/>
              </a:ext>
            </a:extLst>
          </p:cNvPr>
          <p:cNvPicPr>
            <a:picLocks noChangeAspect="1"/>
          </p:cNvPicPr>
          <p:nvPr/>
        </p:nvPicPr>
        <p:blipFill rotWithShape="1">
          <a:blip r:embed="rId5"/>
          <a:srcRect l="3401" t="2752" r="3770" b="10476"/>
          <a:stretch/>
        </p:blipFill>
        <p:spPr>
          <a:xfrm>
            <a:off x="5992176" y="1172544"/>
            <a:ext cx="6051327" cy="4250847"/>
          </a:xfrm>
          <a:prstGeom prst="rect">
            <a:avLst/>
          </a:prstGeom>
          <a:solidFill>
            <a:schemeClr val="bg1"/>
          </a:solidFill>
        </p:spPr>
      </p:pic>
      <p:sp>
        <p:nvSpPr>
          <p:cNvPr id="12" name="Elipse 11">
            <a:extLst>
              <a:ext uri="{FF2B5EF4-FFF2-40B4-BE49-F238E27FC236}">
                <a16:creationId xmlns:a16="http://schemas.microsoft.com/office/drawing/2014/main" id="{B4D35BFB-D852-614D-9A38-BB601B370740}"/>
              </a:ext>
            </a:extLst>
          </p:cNvPr>
          <p:cNvSpPr/>
          <p:nvPr/>
        </p:nvSpPr>
        <p:spPr>
          <a:xfrm>
            <a:off x="11337888" y="1212389"/>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Elipse 12">
            <a:extLst>
              <a:ext uri="{FF2B5EF4-FFF2-40B4-BE49-F238E27FC236}">
                <a16:creationId xmlns:a16="http://schemas.microsoft.com/office/drawing/2014/main" id="{217FCD0D-1BE5-7249-838C-CC902C6FA4C6}"/>
              </a:ext>
            </a:extLst>
          </p:cNvPr>
          <p:cNvSpPr/>
          <p:nvPr/>
        </p:nvSpPr>
        <p:spPr>
          <a:xfrm>
            <a:off x="5977829" y="2150334"/>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CD8385F3-069F-D448-8101-B1F4542E7447}"/>
              </a:ext>
            </a:extLst>
          </p:cNvPr>
          <p:cNvSpPr/>
          <p:nvPr/>
        </p:nvSpPr>
        <p:spPr>
          <a:xfrm flipV="1">
            <a:off x="6772326" y="3636371"/>
            <a:ext cx="679728" cy="685607"/>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1E1D4970-96D6-8842-A789-94609286EB95}"/>
              </a:ext>
            </a:extLst>
          </p:cNvPr>
          <p:cNvSpPr/>
          <p:nvPr/>
        </p:nvSpPr>
        <p:spPr>
          <a:xfrm>
            <a:off x="9358079" y="4055233"/>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6AAD1966-FF72-1A4A-84FA-1E8152FD2362}"/>
              </a:ext>
            </a:extLst>
          </p:cNvPr>
          <p:cNvSpPr/>
          <p:nvPr/>
        </p:nvSpPr>
        <p:spPr>
          <a:xfrm>
            <a:off x="8997555" y="1707906"/>
            <a:ext cx="679728" cy="68560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Flecha derecha 17">
            <a:hlinkClick r:id="" action="ppaction://hlinkshowjump?jump=nextslide">
              <a:snd r:embed="rId6" name="click.wav"/>
            </a:hlinkClick>
            <a:extLst>
              <a:ext uri="{FF2B5EF4-FFF2-40B4-BE49-F238E27FC236}">
                <a16:creationId xmlns:a16="http://schemas.microsoft.com/office/drawing/2014/main" id="{64797EAB-9DB7-B24E-A123-38BADB745E84}"/>
              </a:ext>
            </a:extLst>
          </p:cNvPr>
          <p:cNvSpPr/>
          <p:nvPr/>
        </p:nvSpPr>
        <p:spPr>
          <a:xfrm>
            <a:off x="10691565" y="5685456"/>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1745134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edge">
                                      <p:cBhvr>
                                        <p:cTn id="10" dur="2000"/>
                                        <p:tgtEl>
                                          <p:spTgt spid="17"/>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edge">
                                      <p:cBhvr>
                                        <p:cTn id="13" dur="2000"/>
                                        <p:tgtEl>
                                          <p:spTgt spid="1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edge">
                                      <p:cBhvr>
                                        <p:cTn id="16" dur="2000"/>
                                        <p:tgtEl>
                                          <p:spTgt spid="13"/>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edge">
                                      <p:cBhvr>
                                        <p:cTn id="19" dur="2000"/>
                                        <p:tgtEl>
                                          <p:spTgt spid="14"/>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edge">
                                      <p:cBhvr>
                                        <p:cTn id="22" dur="2000"/>
                                        <p:tgtEl>
                                          <p:spTgt spid="15"/>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edge">
                                      <p:cBhvr>
                                        <p:cTn id="25" dur="2000"/>
                                        <p:tgtEl>
                                          <p:spTgt spid="16"/>
                                        </p:tgtEl>
                                      </p:cBhvr>
                                    </p:animEffect>
                                  </p:childTnLst>
                                </p:cTn>
                              </p:par>
                            </p:childTnLst>
                          </p:cTn>
                        </p:par>
                      </p:childTnLst>
                    </p:cTn>
                  </p:par>
                </p:childTnLst>
              </p:cTn>
              <p:nextCondLst>
                <p:cond evt="onClick" delay="0">
                  <p:tgtEl>
                    <p:spTgt spid="7"/>
                  </p:tgtEl>
                </p:cond>
              </p:nextCondLst>
            </p:seq>
          </p:childTnLst>
        </p:cTn>
      </p:par>
    </p:tnLst>
    <p:bldLst>
      <p:bldP spid="6"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2028695" y="355508"/>
            <a:ext cx="10821537" cy="769441"/>
          </a:xfrm>
          <a:prstGeom prst="rect">
            <a:avLst/>
          </a:prstGeom>
          <a:noFill/>
        </p:spPr>
        <p:txBody>
          <a:bodyPr wrap="square" rtlCol="0">
            <a:spAutoFit/>
          </a:bodyPr>
          <a:lstStyle/>
          <a:p>
            <a:r>
              <a:rPr lang="es-CL" sz="4400" dirty="0">
                <a:latin typeface="Chalkboard" panose="03050602040202020205" pitchFamily="66" charset="77"/>
              </a:rPr>
              <a:t>¿Cuántas manzanas verdes había?</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1701422" y="1239019"/>
            <a:ext cx="4304714" cy="2646878"/>
          </a:xfrm>
          <a:prstGeom prst="rect">
            <a:avLst/>
          </a:prstGeom>
          <a:noFill/>
        </p:spPr>
        <p:txBody>
          <a:bodyPr wrap="square" rtlCol="0">
            <a:spAutoFit/>
          </a:bodyPr>
          <a:lstStyle/>
          <a:p>
            <a:r>
              <a:rPr lang="es-CL" sz="16600" dirty="0">
                <a:latin typeface="Chalkboard" panose="03050602040202020205" pitchFamily="66" charset="77"/>
              </a:rPr>
              <a:t>6</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5345765" y="1216638"/>
            <a:ext cx="2870318" cy="2646878"/>
          </a:xfrm>
          <a:prstGeom prst="rect">
            <a:avLst/>
          </a:prstGeom>
          <a:noFill/>
        </p:spPr>
        <p:txBody>
          <a:bodyPr wrap="square" rtlCol="0">
            <a:spAutoFit/>
          </a:bodyPr>
          <a:lstStyle/>
          <a:p>
            <a:r>
              <a:rPr lang="es-CL" sz="16600" dirty="0">
                <a:latin typeface="Chalkboard" panose="03050602040202020205" pitchFamily="66" charset="77"/>
              </a:rPr>
              <a:t>0</a:t>
            </a:r>
          </a:p>
        </p:txBody>
      </p:sp>
      <p:sp>
        <p:nvSpPr>
          <p:cNvPr id="6" name="Elipse 5">
            <a:extLst>
              <a:ext uri="{FF2B5EF4-FFF2-40B4-BE49-F238E27FC236}">
                <a16:creationId xmlns:a16="http://schemas.microsoft.com/office/drawing/2014/main" id="{A9D83FDB-02A6-4E43-B9E4-DF1CC4AAB211}"/>
              </a:ext>
            </a:extLst>
          </p:cNvPr>
          <p:cNvSpPr/>
          <p:nvPr/>
        </p:nvSpPr>
        <p:spPr>
          <a:xfrm>
            <a:off x="4967747" y="1496721"/>
            <a:ext cx="2143362" cy="20867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1B87AE06-B61D-2842-82F2-1C9C9DA45F9A}"/>
              </a:ext>
            </a:extLst>
          </p:cNvPr>
          <p:cNvSpPr txBox="1"/>
          <p:nvPr/>
        </p:nvSpPr>
        <p:spPr>
          <a:xfrm>
            <a:off x="9573545" y="1246832"/>
            <a:ext cx="2870318" cy="2646878"/>
          </a:xfrm>
          <a:prstGeom prst="rect">
            <a:avLst/>
          </a:prstGeom>
          <a:noFill/>
        </p:spPr>
        <p:txBody>
          <a:bodyPr wrap="square" rtlCol="0">
            <a:spAutoFit/>
          </a:bodyPr>
          <a:lstStyle/>
          <a:p>
            <a:r>
              <a:rPr lang="es-CL" sz="16600" dirty="0">
                <a:latin typeface="Chalkboard" panose="03050602040202020205" pitchFamily="66" charset="77"/>
              </a:rPr>
              <a:t>2</a:t>
            </a:r>
          </a:p>
        </p:txBody>
      </p:sp>
      <p:pic>
        <p:nvPicPr>
          <p:cNvPr id="11" name="Imagen 10">
            <a:extLst>
              <a:ext uri="{FF2B5EF4-FFF2-40B4-BE49-F238E27FC236}">
                <a16:creationId xmlns:a16="http://schemas.microsoft.com/office/drawing/2014/main" id="{01BD182D-A3B5-EE41-96E2-D2A0F89CE2DA}"/>
              </a:ext>
            </a:extLst>
          </p:cNvPr>
          <p:cNvPicPr>
            <a:picLocks noChangeAspect="1"/>
          </p:cNvPicPr>
          <p:nvPr/>
        </p:nvPicPr>
        <p:blipFill rotWithShape="1">
          <a:blip r:embed="rId5"/>
          <a:srcRect l="3401" t="2752" r="3770" b="10476"/>
          <a:stretch/>
        </p:blipFill>
        <p:spPr>
          <a:xfrm>
            <a:off x="3671667" y="3684896"/>
            <a:ext cx="4739166" cy="3119167"/>
          </a:xfrm>
          <a:prstGeom prst="rect">
            <a:avLst/>
          </a:prstGeom>
          <a:solidFill>
            <a:schemeClr val="bg1"/>
          </a:solidFill>
        </p:spPr>
      </p:pic>
      <p:sp>
        <p:nvSpPr>
          <p:cNvPr id="14" name="Flecha derecha 13">
            <a:hlinkClick r:id="" action="ppaction://hlinkshowjump?jump=nextslide">
              <a:snd r:embed="rId6" name="click.wav"/>
            </a:hlinkClick>
            <a:extLst>
              <a:ext uri="{FF2B5EF4-FFF2-40B4-BE49-F238E27FC236}">
                <a16:creationId xmlns:a16="http://schemas.microsoft.com/office/drawing/2014/main" id="{F4F7F6D3-4580-0947-9FA4-8078E3F80480}"/>
              </a:ext>
            </a:extLst>
          </p:cNvPr>
          <p:cNvSpPr/>
          <p:nvPr/>
        </p:nvSpPr>
        <p:spPr>
          <a:xfrm>
            <a:off x="10695298" y="566843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1483692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n de Daniela en 1 | Texturas acuarela, Fondos acuarela, Fondos texturas">
            <a:extLst>
              <a:ext uri="{FF2B5EF4-FFF2-40B4-BE49-F238E27FC236}">
                <a16:creationId xmlns:a16="http://schemas.microsoft.com/office/drawing/2014/main" id="{163FDE80-CFF1-8E4F-A919-35EBE8B64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5">
            <a:extLst>
              <a:ext uri="{FF2B5EF4-FFF2-40B4-BE49-F238E27FC236}">
                <a16:creationId xmlns:a16="http://schemas.microsoft.com/office/drawing/2014/main" id="{0811B4CE-26C2-AC4C-B675-C2BB93B16F67}"/>
              </a:ext>
            </a:extLst>
          </p:cNvPr>
          <p:cNvSpPr/>
          <p:nvPr/>
        </p:nvSpPr>
        <p:spPr>
          <a:xfrm>
            <a:off x="4212236" y="254608"/>
            <a:ext cx="3237875" cy="104931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dirty="0">
                <a:solidFill>
                  <a:srgbClr val="002060"/>
                </a:solidFill>
                <a:latin typeface="Chalkboard" panose="03050602040202020205" pitchFamily="66" charset="77"/>
              </a:rPr>
              <a:t>Menú</a:t>
            </a:r>
          </a:p>
        </p:txBody>
      </p:sp>
      <p:sp>
        <p:nvSpPr>
          <p:cNvPr id="10" name="Rectángulo redondeado 9">
            <a:hlinkClick r:id="rId4" action="ppaction://hlinksldjump">
              <a:snd r:embed="rId5" name="chimes.wav"/>
            </a:hlinkClick>
            <a:extLst>
              <a:ext uri="{FF2B5EF4-FFF2-40B4-BE49-F238E27FC236}">
                <a16:creationId xmlns:a16="http://schemas.microsoft.com/office/drawing/2014/main" id="{CCA01BAD-75F4-4243-813D-DEDCFAF51D29}"/>
              </a:ext>
            </a:extLst>
          </p:cNvPr>
          <p:cNvSpPr/>
          <p:nvPr/>
        </p:nvSpPr>
        <p:spPr>
          <a:xfrm>
            <a:off x="1716374" y="1822837"/>
            <a:ext cx="3530183" cy="1049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rgbClr val="7030A0"/>
                </a:solidFill>
                <a:latin typeface="Chalkboard" panose="03050602040202020205" pitchFamily="66" charset="77"/>
              </a:rPr>
              <a:t>Ejercicios de atención </a:t>
            </a:r>
          </a:p>
        </p:txBody>
      </p:sp>
      <p:sp>
        <p:nvSpPr>
          <p:cNvPr id="11" name="Rectángulo redondeado 10">
            <a:hlinkClick r:id="rId6" action="ppaction://hlinksldjump">
              <a:snd r:embed="rId5" name="chimes.wav"/>
            </a:hlinkClick>
            <a:extLst>
              <a:ext uri="{FF2B5EF4-FFF2-40B4-BE49-F238E27FC236}">
                <a16:creationId xmlns:a16="http://schemas.microsoft.com/office/drawing/2014/main" id="{416355ED-FCE1-D44F-8920-8F3CC314AD40}"/>
              </a:ext>
            </a:extLst>
          </p:cNvPr>
          <p:cNvSpPr/>
          <p:nvPr/>
        </p:nvSpPr>
        <p:spPr>
          <a:xfrm>
            <a:off x="1716373" y="3088940"/>
            <a:ext cx="3530183" cy="1049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rgbClr val="7030A0"/>
                </a:solidFill>
                <a:latin typeface="Chalkboard" panose="03050602040202020205" pitchFamily="66" charset="77"/>
              </a:rPr>
              <a:t>Ejercicios de percepción</a:t>
            </a:r>
          </a:p>
        </p:txBody>
      </p:sp>
      <p:sp>
        <p:nvSpPr>
          <p:cNvPr id="12" name="Rectángulo redondeado 11">
            <a:hlinkClick r:id="rId7" action="ppaction://hlinksldjump">
              <a:snd r:embed="rId5" name="chimes.wav"/>
            </a:hlinkClick>
            <a:extLst>
              <a:ext uri="{FF2B5EF4-FFF2-40B4-BE49-F238E27FC236}">
                <a16:creationId xmlns:a16="http://schemas.microsoft.com/office/drawing/2014/main" id="{CD63F8BF-5F56-3040-8C27-85F6B247F024}"/>
              </a:ext>
            </a:extLst>
          </p:cNvPr>
          <p:cNvSpPr/>
          <p:nvPr/>
        </p:nvSpPr>
        <p:spPr>
          <a:xfrm>
            <a:off x="1716371" y="4365486"/>
            <a:ext cx="3530183" cy="1049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rgbClr val="7030A0"/>
                </a:solidFill>
                <a:latin typeface="Chalkboard" panose="03050602040202020205" pitchFamily="66" charset="77"/>
              </a:rPr>
              <a:t>Ejercicios de razonamiento</a:t>
            </a:r>
          </a:p>
        </p:txBody>
      </p:sp>
      <p:sp>
        <p:nvSpPr>
          <p:cNvPr id="13" name="Rectángulo redondeado 12">
            <a:hlinkClick r:id="rId8" action="ppaction://hlinksldjump">
              <a:snd r:embed="rId5" name="chimes.wav"/>
            </a:hlinkClick>
            <a:extLst>
              <a:ext uri="{FF2B5EF4-FFF2-40B4-BE49-F238E27FC236}">
                <a16:creationId xmlns:a16="http://schemas.microsoft.com/office/drawing/2014/main" id="{9668160B-9FE7-394A-A372-4AFECDE2EB63}"/>
              </a:ext>
            </a:extLst>
          </p:cNvPr>
          <p:cNvSpPr/>
          <p:nvPr/>
        </p:nvSpPr>
        <p:spPr>
          <a:xfrm>
            <a:off x="6409544" y="3140810"/>
            <a:ext cx="3530183" cy="1049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rgbClr val="7030A0"/>
                </a:solidFill>
                <a:latin typeface="Chalkboard" panose="03050602040202020205" pitchFamily="66" charset="77"/>
              </a:rPr>
              <a:t>Ejercicios de comprensión</a:t>
            </a:r>
          </a:p>
        </p:txBody>
      </p:sp>
      <p:sp>
        <p:nvSpPr>
          <p:cNvPr id="14" name="Rectángulo redondeado 13">
            <a:hlinkClick r:id="rId9" action="ppaction://hlinksldjump">
              <a:snd r:embed="rId5" name="chimes.wav"/>
            </a:hlinkClick>
            <a:extLst>
              <a:ext uri="{FF2B5EF4-FFF2-40B4-BE49-F238E27FC236}">
                <a16:creationId xmlns:a16="http://schemas.microsoft.com/office/drawing/2014/main" id="{28F6EF99-6AC4-9145-943E-BF1854E818FF}"/>
              </a:ext>
            </a:extLst>
          </p:cNvPr>
          <p:cNvSpPr/>
          <p:nvPr/>
        </p:nvSpPr>
        <p:spPr>
          <a:xfrm>
            <a:off x="6409545" y="1837856"/>
            <a:ext cx="3530183" cy="10493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rgbClr val="7030A0"/>
                </a:solidFill>
                <a:latin typeface="Chalkboard" panose="03050602040202020205" pitchFamily="66" charset="77"/>
              </a:rPr>
              <a:t>Ejercicios de memoria </a:t>
            </a:r>
          </a:p>
        </p:txBody>
      </p:sp>
      <p:sp>
        <p:nvSpPr>
          <p:cNvPr id="15" name="Rectángulo redondeado 14">
            <a:hlinkClick r:id="rId10" action="ppaction://hlinksldjump">
              <a:snd r:embed="rId5" name="chimes.wav"/>
            </a:hlinkClick>
            <a:extLst>
              <a:ext uri="{FF2B5EF4-FFF2-40B4-BE49-F238E27FC236}">
                <a16:creationId xmlns:a16="http://schemas.microsoft.com/office/drawing/2014/main" id="{EFA8DEFD-7D1E-C344-BE5C-2ED0EC7EF4DC}"/>
              </a:ext>
            </a:extLst>
          </p:cNvPr>
          <p:cNvSpPr/>
          <p:nvPr/>
        </p:nvSpPr>
        <p:spPr>
          <a:xfrm>
            <a:off x="6409543" y="4365486"/>
            <a:ext cx="3530183" cy="17205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rgbClr val="7030A0"/>
                </a:solidFill>
                <a:latin typeface="Chalkboard" panose="03050602040202020205" pitchFamily="66" charset="77"/>
              </a:rPr>
              <a:t>Ejercicios para estimular el lenguaje</a:t>
            </a:r>
          </a:p>
        </p:txBody>
      </p:sp>
    </p:spTree>
    <p:extLst>
      <p:ext uri="{BB962C8B-B14F-4D97-AF65-F5344CB8AC3E}">
        <p14:creationId xmlns:p14="http://schemas.microsoft.com/office/powerpoint/2010/main" val="3052915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ADBE06D2-13CA-1544-BD24-B793D6093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981200" y="921435"/>
            <a:ext cx="8610600" cy="3785652"/>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4000" b="0" i="0" u="none" strike="noStrike" dirty="0">
                <a:solidFill>
                  <a:srgbClr val="000000"/>
                </a:solidFill>
                <a:effectLst/>
                <a:latin typeface="Chalkboard" panose="03050602040202020205" pitchFamily="66" charset="77"/>
              </a:rPr>
              <a:t>En las próximas diapositivas encontrarán 3 dibujos, los cuales deberán observarlos por 45 segundos para posteriormente reproducirlos lo más parecido posible.</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A0CF5435-CD8A-AB42-889A-B43E16FC61AA}"/>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CuadroTexto 4">
            <a:extLst>
              <a:ext uri="{FF2B5EF4-FFF2-40B4-BE49-F238E27FC236}">
                <a16:creationId xmlns:a16="http://schemas.microsoft.com/office/drawing/2014/main" id="{13561462-6E80-C144-98E0-02D076596B9B}"/>
              </a:ext>
            </a:extLst>
          </p:cNvPr>
          <p:cNvSpPr txBox="1"/>
          <p:nvPr/>
        </p:nvSpPr>
        <p:spPr>
          <a:xfrm>
            <a:off x="3340360" y="5055229"/>
            <a:ext cx="7539134" cy="584775"/>
          </a:xfrm>
          <a:prstGeom prst="rect">
            <a:avLst/>
          </a:prstGeom>
          <a:noFill/>
        </p:spPr>
        <p:txBody>
          <a:bodyPr wrap="square" rtlCol="0">
            <a:spAutoFit/>
          </a:bodyPr>
          <a:lstStyle/>
          <a:p>
            <a:r>
              <a:rPr lang="es-CL" sz="3200" dirty="0">
                <a:latin typeface="Chalkboard" panose="03050602040202020205" pitchFamily="66" charset="77"/>
              </a:rPr>
              <a:t>Materiales : lápiz y papel</a:t>
            </a:r>
          </a:p>
        </p:txBody>
      </p:sp>
    </p:spTree>
    <p:extLst>
      <p:ext uri="{BB962C8B-B14F-4D97-AF65-F5344CB8AC3E}">
        <p14:creationId xmlns:p14="http://schemas.microsoft.com/office/powerpoint/2010/main" val="1821982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n de Daniela en 1 | Texturas acuarela, Fondos acuarela, Fondos texturas">
            <a:extLst>
              <a:ext uri="{FF2B5EF4-FFF2-40B4-BE49-F238E27FC236}">
                <a16:creationId xmlns:a16="http://schemas.microsoft.com/office/drawing/2014/main" id="{BE0F2C16-F528-FA4B-B112-0150A8F09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640923EC-59B7-4144-AD16-AC449C9EA2C3}"/>
              </a:ext>
            </a:extLst>
          </p:cNvPr>
          <p:cNvPicPr>
            <a:picLocks noChangeAspect="1"/>
          </p:cNvPicPr>
          <p:nvPr/>
        </p:nvPicPr>
        <p:blipFill>
          <a:blip r:embed="rId4"/>
          <a:stretch>
            <a:fillRect/>
          </a:stretch>
        </p:blipFill>
        <p:spPr>
          <a:xfrm>
            <a:off x="3098800" y="1409700"/>
            <a:ext cx="6400800" cy="4724400"/>
          </a:xfrm>
          <a:prstGeom prst="rect">
            <a:avLst/>
          </a:prstGeom>
        </p:spPr>
      </p:pic>
      <p:sp>
        <p:nvSpPr>
          <p:cNvPr id="13" name="Estrella de 16 puntas 12">
            <a:hlinkClick r:id="rId5" action="ppaction://hlinksldjump">
              <a:snd r:embed="rId6" name="camera.wav"/>
            </a:hlinkClick>
            <a:extLst>
              <a:ext uri="{FF2B5EF4-FFF2-40B4-BE49-F238E27FC236}">
                <a16:creationId xmlns:a16="http://schemas.microsoft.com/office/drawing/2014/main" id="{69C14FAF-98ED-794C-81AA-156CC3604574}"/>
              </a:ext>
            </a:extLst>
          </p:cNvPr>
          <p:cNvSpPr/>
          <p:nvPr/>
        </p:nvSpPr>
        <p:spPr>
          <a:xfrm>
            <a:off x="9055100" y="812800"/>
            <a:ext cx="2540000" cy="2235200"/>
          </a:xfrm>
          <a:prstGeom prst="star16">
            <a:avLst/>
          </a:prstGeom>
          <a:solidFill>
            <a:srgbClr val="FFFF00"/>
          </a:solidFill>
          <a:ln w="2222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rgbClr val="002060"/>
                </a:solidFill>
              </a:rPr>
              <a:t>Presione aquí si ya se cumplieron los 45 segundos</a:t>
            </a:r>
          </a:p>
        </p:txBody>
      </p:sp>
      <p:sp>
        <p:nvSpPr>
          <p:cNvPr id="14" name="Flecha derecha 13">
            <a:hlinkClick r:id="rId7" action="ppaction://hlinksldjump">
              <a:snd r:embed="rId8" name="click.wav"/>
            </a:hlinkClick>
            <a:extLst>
              <a:ext uri="{FF2B5EF4-FFF2-40B4-BE49-F238E27FC236}">
                <a16:creationId xmlns:a16="http://schemas.microsoft.com/office/drawing/2014/main" id="{D4E76F6E-A83F-6347-9938-BF5AA41B232F}"/>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3203934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CBA9B9DF-E94B-4C40-B529-975FC9AFF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524000" y="1979567"/>
            <a:ext cx="8610600" cy="1323439"/>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4000" dirty="0">
                <a:solidFill>
                  <a:srgbClr val="000000"/>
                </a:solidFill>
                <a:latin typeface="Chalkboard" panose="03050602040202020205" pitchFamily="66" charset="77"/>
              </a:rPr>
              <a:t>Ahora dibuje lo que más recuerde de la  figura mostrada. </a:t>
            </a:r>
          </a:p>
        </p:txBody>
      </p:sp>
      <p:sp>
        <p:nvSpPr>
          <p:cNvPr id="5" name="Flecha izquierda 4">
            <a:hlinkClick r:id="" action="ppaction://hlinkshowjump?jump=previousslide">
              <a:snd r:embed="rId4" name="click.wav"/>
            </a:hlinkClick>
            <a:extLst>
              <a:ext uri="{FF2B5EF4-FFF2-40B4-BE49-F238E27FC236}">
                <a16:creationId xmlns:a16="http://schemas.microsoft.com/office/drawing/2014/main" id="{E1E69185-4AED-5148-AD17-34E3B57CE247}"/>
              </a:ext>
            </a:extLst>
          </p:cNvPr>
          <p:cNvSpPr/>
          <p:nvPr/>
        </p:nvSpPr>
        <p:spPr>
          <a:xfrm>
            <a:off x="1143000" y="177800"/>
            <a:ext cx="1536700" cy="1143000"/>
          </a:xfrm>
          <a:prstGeom prst="leftArrow">
            <a:avLst/>
          </a:prstGeom>
          <a:solidFill>
            <a:srgbClr val="FF2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rgbClr val="FFFF00"/>
                </a:solidFill>
                <a:latin typeface="Chalkboard" panose="03050602040202020205" pitchFamily="66" charset="77"/>
              </a:rPr>
              <a:t>Atrás</a:t>
            </a:r>
            <a:r>
              <a:rPr lang="es-CL" dirty="0">
                <a:solidFill>
                  <a:srgbClr val="FF2F92"/>
                </a:solidFill>
              </a:rPr>
              <a:t> </a:t>
            </a:r>
          </a:p>
        </p:txBody>
      </p:sp>
    </p:spTree>
    <p:extLst>
      <p:ext uri="{BB962C8B-B14F-4D97-AF65-F5344CB8AC3E}">
        <p14:creationId xmlns:p14="http://schemas.microsoft.com/office/powerpoint/2010/main" val="1258828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n de Daniela en 1 | Texturas acuarela, Fondos acuarela, Fondos texturas">
            <a:extLst>
              <a:ext uri="{FF2B5EF4-FFF2-40B4-BE49-F238E27FC236}">
                <a16:creationId xmlns:a16="http://schemas.microsoft.com/office/drawing/2014/main" id="{BE0F2C16-F528-FA4B-B112-0150A8F09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E4F392A6-2443-D74B-83CA-45AEEC15BF37}"/>
              </a:ext>
            </a:extLst>
          </p:cNvPr>
          <p:cNvPicPr>
            <a:picLocks noChangeAspect="1"/>
          </p:cNvPicPr>
          <p:nvPr/>
        </p:nvPicPr>
        <p:blipFill>
          <a:blip r:embed="rId4"/>
          <a:stretch>
            <a:fillRect/>
          </a:stretch>
        </p:blipFill>
        <p:spPr>
          <a:xfrm>
            <a:off x="2832100" y="1739900"/>
            <a:ext cx="6807200" cy="4305300"/>
          </a:xfrm>
          <a:prstGeom prst="rect">
            <a:avLst/>
          </a:prstGeom>
        </p:spPr>
      </p:pic>
      <p:sp>
        <p:nvSpPr>
          <p:cNvPr id="26" name="Estrella de 16 puntas 25">
            <a:hlinkClick r:id="rId5" action="ppaction://hlinksldjump">
              <a:snd r:embed="rId6" name="camera.wav"/>
            </a:hlinkClick>
            <a:extLst>
              <a:ext uri="{FF2B5EF4-FFF2-40B4-BE49-F238E27FC236}">
                <a16:creationId xmlns:a16="http://schemas.microsoft.com/office/drawing/2014/main" id="{9693E289-07D6-854D-A0E1-B60B5C3FBC78}"/>
              </a:ext>
            </a:extLst>
          </p:cNvPr>
          <p:cNvSpPr/>
          <p:nvPr/>
        </p:nvSpPr>
        <p:spPr>
          <a:xfrm>
            <a:off x="9055100" y="812800"/>
            <a:ext cx="2540000" cy="2235200"/>
          </a:xfrm>
          <a:prstGeom prst="star16">
            <a:avLst/>
          </a:prstGeom>
          <a:solidFill>
            <a:srgbClr val="FFFF00"/>
          </a:solidFill>
          <a:ln w="2222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rgbClr val="002060"/>
                </a:solidFill>
              </a:rPr>
              <a:t>Presione aquí si ya se cumplieron los 45 segundos</a:t>
            </a:r>
          </a:p>
        </p:txBody>
      </p:sp>
      <p:sp>
        <p:nvSpPr>
          <p:cNvPr id="27" name="Flecha derecha 26">
            <a:hlinkClick r:id="rId7" action="ppaction://hlinksldjump">
              <a:snd r:embed="rId8" name="click.wav"/>
            </a:hlinkClick>
            <a:extLst>
              <a:ext uri="{FF2B5EF4-FFF2-40B4-BE49-F238E27FC236}">
                <a16:creationId xmlns:a16="http://schemas.microsoft.com/office/drawing/2014/main" id="{CD754E21-3A17-DA4C-82EE-617AB9CAF3DF}"/>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4272892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9BEFED4B-DDE5-2D4C-8567-376BA7F72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524000" y="1979567"/>
            <a:ext cx="8610600" cy="1323439"/>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4000" dirty="0">
                <a:solidFill>
                  <a:srgbClr val="000000"/>
                </a:solidFill>
                <a:latin typeface="Chalkboard" panose="03050602040202020205" pitchFamily="66" charset="77"/>
              </a:rPr>
              <a:t>Ahora dibuje lo que más recuerde de la  figura mostrada. </a:t>
            </a:r>
          </a:p>
        </p:txBody>
      </p:sp>
      <p:sp>
        <p:nvSpPr>
          <p:cNvPr id="5" name="Flecha izquierda 4">
            <a:hlinkClick r:id="" action="ppaction://hlinkshowjump?jump=previousslide">
              <a:snd r:embed="rId4" name="click.wav"/>
            </a:hlinkClick>
            <a:extLst>
              <a:ext uri="{FF2B5EF4-FFF2-40B4-BE49-F238E27FC236}">
                <a16:creationId xmlns:a16="http://schemas.microsoft.com/office/drawing/2014/main" id="{178795D7-BC3E-474D-BAE1-1CF2FFB4BD8A}"/>
              </a:ext>
            </a:extLst>
          </p:cNvPr>
          <p:cNvSpPr/>
          <p:nvPr/>
        </p:nvSpPr>
        <p:spPr>
          <a:xfrm>
            <a:off x="1143000" y="177800"/>
            <a:ext cx="1536700" cy="1143000"/>
          </a:xfrm>
          <a:prstGeom prst="leftArrow">
            <a:avLst/>
          </a:prstGeom>
          <a:solidFill>
            <a:srgbClr val="FF2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rgbClr val="FFFF00"/>
                </a:solidFill>
                <a:latin typeface="Chalkboard" panose="03050602040202020205" pitchFamily="66" charset="77"/>
              </a:rPr>
              <a:t>Atrás</a:t>
            </a:r>
            <a:r>
              <a:rPr lang="es-CL" dirty="0">
                <a:solidFill>
                  <a:srgbClr val="FF2F92"/>
                </a:solidFill>
              </a:rPr>
              <a:t> </a:t>
            </a:r>
          </a:p>
        </p:txBody>
      </p:sp>
    </p:spTree>
    <p:extLst>
      <p:ext uri="{BB962C8B-B14F-4D97-AF65-F5344CB8AC3E}">
        <p14:creationId xmlns:p14="http://schemas.microsoft.com/office/powerpoint/2010/main" val="1117904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n de Daniela en 1 | Texturas acuarela, Fondos acuarela, Fondos texturas">
            <a:extLst>
              <a:ext uri="{FF2B5EF4-FFF2-40B4-BE49-F238E27FC236}">
                <a16:creationId xmlns:a16="http://schemas.microsoft.com/office/drawing/2014/main" id="{BE0F2C16-F528-FA4B-B112-0150A8F09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34860B60-BDB9-C942-8E6A-F7F8567D6DE5}"/>
              </a:ext>
            </a:extLst>
          </p:cNvPr>
          <p:cNvPicPr>
            <a:picLocks noChangeAspect="1"/>
          </p:cNvPicPr>
          <p:nvPr/>
        </p:nvPicPr>
        <p:blipFill>
          <a:blip r:embed="rId4"/>
          <a:stretch>
            <a:fillRect/>
          </a:stretch>
        </p:blipFill>
        <p:spPr>
          <a:xfrm>
            <a:off x="2857500" y="558800"/>
            <a:ext cx="5105400" cy="5918200"/>
          </a:xfrm>
          <a:prstGeom prst="rect">
            <a:avLst/>
          </a:prstGeom>
        </p:spPr>
      </p:pic>
      <p:sp>
        <p:nvSpPr>
          <p:cNvPr id="23" name="Estrella de 16 puntas 22">
            <a:hlinkClick r:id="rId5" action="ppaction://hlinksldjump">
              <a:snd r:embed="rId6" name="camera.wav"/>
            </a:hlinkClick>
            <a:extLst>
              <a:ext uri="{FF2B5EF4-FFF2-40B4-BE49-F238E27FC236}">
                <a16:creationId xmlns:a16="http://schemas.microsoft.com/office/drawing/2014/main" id="{79C4FB70-DAF7-3749-933F-8AA6B821C548}"/>
              </a:ext>
            </a:extLst>
          </p:cNvPr>
          <p:cNvSpPr/>
          <p:nvPr/>
        </p:nvSpPr>
        <p:spPr>
          <a:xfrm>
            <a:off x="9055100" y="812800"/>
            <a:ext cx="2540000" cy="2235200"/>
          </a:xfrm>
          <a:prstGeom prst="star16">
            <a:avLst/>
          </a:prstGeom>
          <a:solidFill>
            <a:srgbClr val="FFFF00"/>
          </a:solidFill>
          <a:ln w="2222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rgbClr val="002060"/>
                </a:solidFill>
              </a:rPr>
              <a:t>Presione aquí si ya se cumplieron los 45 segundos</a:t>
            </a:r>
          </a:p>
        </p:txBody>
      </p:sp>
      <p:sp>
        <p:nvSpPr>
          <p:cNvPr id="24" name="Flecha derecha 23">
            <a:hlinkClick r:id="rId7" action="ppaction://hlinksldjump">
              <a:snd r:embed="rId8" name="click.wav"/>
            </a:hlinkClick>
            <a:extLst>
              <a:ext uri="{FF2B5EF4-FFF2-40B4-BE49-F238E27FC236}">
                <a16:creationId xmlns:a16="http://schemas.microsoft.com/office/drawing/2014/main" id="{292AC16D-EB05-9D44-BB0F-520E2B2079B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97040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do geométrico colorido abstracto 688463 Vector en Vecteezy">
            <a:extLst>
              <a:ext uri="{FF2B5EF4-FFF2-40B4-BE49-F238E27FC236}">
                <a16:creationId xmlns:a16="http://schemas.microsoft.com/office/drawing/2014/main" id="{6AECA723-47BC-1A4F-81CB-E390DFD0E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524000" y="1979567"/>
            <a:ext cx="8610600" cy="1323439"/>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4000" dirty="0">
                <a:solidFill>
                  <a:srgbClr val="000000"/>
                </a:solidFill>
                <a:latin typeface="Chalkboard" panose="03050602040202020205" pitchFamily="66" charset="77"/>
              </a:rPr>
              <a:t>Ahora dibuje lo que más recuerde de la  figura mostrada. </a:t>
            </a:r>
          </a:p>
        </p:txBody>
      </p:sp>
      <p:sp>
        <p:nvSpPr>
          <p:cNvPr id="4" name="Flecha izquierda 3">
            <a:hlinkClick r:id="" action="ppaction://hlinkshowjump?jump=lastslideviewed">
              <a:snd r:embed="rId4" name="click.wav"/>
            </a:hlinkClick>
            <a:extLst>
              <a:ext uri="{FF2B5EF4-FFF2-40B4-BE49-F238E27FC236}">
                <a16:creationId xmlns:a16="http://schemas.microsoft.com/office/drawing/2014/main" id="{416BFE33-E64A-4646-ACC9-50E324F40455}"/>
              </a:ext>
            </a:extLst>
          </p:cNvPr>
          <p:cNvSpPr/>
          <p:nvPr/>
        </p:nvSpPr>
        <p:spPr>
          <a:xfrm>
            <a:off x="1143000" y="177800"/>
            <a:ext cx="1536700" cy="1143000"/>
          </a:xfrm>
          <a:prstGeom prst="leftArrow">
            <a:avLst/>
          </a:prstGeom>
          <a:solidFill>
            <a:srgbClr val="FF2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rgbClr val="FFFF00"/>
                </a:solidFill>
                <a:latin typeface="Chalkboard" panose="03050602040202020205" pitchFamily="66" charset="77"/>
              </a:rPr>
              <a:t>Atrás</a:t>
            </a:r>
            <a:r>
              <a:rPr lang="es-CL" dirty="0">
                <a:solidFill>
                  <a:srgbClr val="FF2F92"/>
                </a:solidFill>
              </a:rPr>
              <a:t> </a:t>
            </a:r>
          </a:p>
        </p:txBody>
      </p:sp>
    </p:spTree>
    <p:extLst>
      <p:ext uri="{BB962C8B-B14F-4D97-AF65-F5344CB8AC3E}">
        <p14:creationId xmlns:p14="http://schemas.microsoft.com/office/powerpoint/2010/main" val="343113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do geométrico colorido abstracto 688463 Vector en Vecteezy">
            <a:extLst>
              <a:ext uri="{FF2B5EF4-FFF2-40B4-BE49-F238E27FC236}">
                <a16:creationId xmlns:a16="http://schemas.microsoft.com/office/drawing/2014/main" id="{B05EDBF0-1355-A64C-969F-D0795FBB1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800173" y="1697290"/>
            <a:ext cx="8646153" cy="2677656"/>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2800" dirty="0">
                <a:latin typeface="Chalkboard" panose="03050602040202020205" pitchFamily="66" charset="77"/>
              </a:rPr>
              <a:t>A continuación se presentarán varias imágenes, de las cuales deben recordar la mayor cantidad posible. Para aquello se les dará un tiempo de 45 segundos. Posteriormente, en una segunda diapositiva tendrán que señalar cuales imágenes no estaban al inicio .  </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384238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n de Daniela en 1 | Texturas acuarela, Fondos acuarela, Fondos texturas">
            <a:extLst>
              <a:ext uri="{FF2B5EF4-FFF2-40B4-BE49-F238E27FC236}">
                <a16:creationId xmlns:a16="http://schemas.microsoft.com/office/drawing/2014/main" id="{EA2DBD9C-3A53-AB40-B1E2-DF9146F14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46777F09-9248-8A41-B5F9-D62684235379}"/>
              </a:ext>
            </a:extLst>
          </p:cNvPr>
          <p:cNvPicPr>
            <a:picLocks noChangeAspect="1"/>
          </p:cNvPicPr>
          <p:nvPr/>
        </p:nvPicPr>
        <p:blipFill rotWithShape="1">
          <a:blip r:embed="rId4"/>
          <a:srcRect l="1042" r="3620" b="7203"/>
          <a:stretch/>
        </p:blipFill>
        <p:spPr>
          <a:xfrm>
            <a:off x="1073426" y="225018"/>
            <a:ext cx="9422296" cy="5634107"/>
          </a:xfrm>
          <a:prstGeom prst="rect">
            <a:avLst/>
          </a:prstGeom>
        </p:spPr>
      </p:pic>
      <p:sp>
        <p:nvSpPr>
          <p:cNvPr id="33" name="Flecha derecha 32">
            <a:hlinkClick r:id="" action="ppaction://hlinkshowjump?jump=nextslide">
              <a:snd r:embed="rId5" name="click.wav"/>
            </a:hlinkClick>
            <a:extLst>
              <a:ext uri="{FF2B5EF4-FFF2-40B4-BE49-F238E27FC236}">
                <a16:creationId xmlns:a16="http://schemas.microsoft.com/office/drawing/2014/main" id="{E49F1B08-5836-CB41-A4C3-12424EDC3383}"/>
              </a:ext>
            </a:extLst>
          </p:cNvPr>
          <p:cNvSpPr/>
          <p:nvPr/>
        </p:nvSpPr>
        <p:spPr>
          <a:xfrm>
            <a:off x="10261600" y="5620586"/>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047912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do geométrico colorido abstracto 688463 Vector en Vecteezy">
            <a:extLst>
              <a:ext uri="{FF2B5EF4-FFF2-40B4-BE49-F238E27FC236}">
                <a16:creationId xmlns:a16="http://schemas.microsoft.com/office/drawing/2014/main" id="{AF8AF946-64E7-0D4A-8B42-F824AF3A7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800173" y="1697290"/>
            <a:ext cx="8646153" cy="1446550"/>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4400" dirty="0">
                <a:latin typeface="Chalkboard" panose="03050602040202020205" pitchFamily="66" charset="77"/>
              </a:rPr>
              <a:t>Ahora haz clic en la imagen que creas que no estaba al inicio. </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725155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ndo geométrico colorido abstracto 688463 Vector en Vecteezy">
            <a:extLst>
              <a:ext uri="{FF2B5EF4-FFF2-40B4-BE49-F238E27FC236}">
                <a16:creationId xmlns:a16="http://schemas.microsoft.com/office/drawing/2014/main" id="{A68B7DE5-6B1C-CA4D-AD8B-57E82D90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A019D85-A00D-424B-8DA3-0DAD7E6902B4}"/>
              </a:ext>
            </a:extLst>
          </p:cNvPr>
          <p:cNvSpPr/>
          <p:nvPr/>
        </p:nvSpPr>
        <p:spPr>
          <a:xfrm>
            <a:off x="1912066" y="982420"/>
            <a:ext cx="10552889" cy="3046988"/>
          </a:xfrm>
          <a:prstGeom prst="rect">
            <a:avLst/>
          </a:prstGeom>
        </p:spPr>
        <p:txBody>
          <a:bodyPr wrap="none">
            <a:spAutoFit/>
          </a:bodyPr>
          <a:lstStyle/>
          <a:p>
            <a:pPr algn="ctr"/>
            <a:r>
              <a:rPr lang="es-CL" sz="3600" dirty="0">
                <a:latin typeface="Chalkboard" panose="03050602040202020205" pitchFamily="66" charset="77"/>
              </a:rPr>
              <a:t>Es hora de ejercitar nuestra mente.</a:t>
            </a:r>
          </a:p>
          <a:p>
            <a:pPr algn="ctr"/>
            <a:r>
              <a:rPr lang="es-CL" sz="3600" dirty="0">
                <a:latin typeface="Chalkboard" panose="03050602040202020205" pitchFamily="66" charset="77"/>
              </a:rPr>
              <a:t>Nuestros ojos son nuestro principal aliado.</a:t>
            </a:r>
          </a:p>
          <a:p>
            <a:pPr algn="ctr"/>
            <a:endParaRPr lang="es-CL" sz="4000" dirty="0">
              <a:latin typeface="Chalkboard" panose="03050602040202020205" pitchFamily="66" charset="77"/>
            </a:endParaRPr>
          </a:p>
          <a:p>
            <a:pPr algn="ctr"/>
            <a:endParaRPr lang="es-CL" sz="4000" dirty="0">
              <a:latin typeface="Chalkboard" panose="03050602040202020205" pitchFamily="66" charset="77"/>
            </a:endParaRPr>
          </a:p>
          <a:p>
            <a:pPr algn="ctr"/>
            <a:r>
              <a:rPr lang="es-CL" sz="4000" dirty="0">
                <a:latin typeface="Chalkboard" panose="03050602040202020205" pitchFamily="66" charset="77"/>
              </a:rPr>
              <a:t>        ¡Observemos y prestemos atención! </a:t>
            </a:r>
          </a:p>
        </p:txBody>
      </p:sp>
      <p:pic>
        <p:nvPicPr>
          <p:cNvPr id="9" name="Picture 6" descr="Sasuke curse mark Render by xUzumaki on deviantART | Sasuke uchiha, Sasuke  uchiha shippuden, Sasuke shippuden">
            <a:extLst>
              <a:ext uri="{FF2B5EF4-FFF2-40B4-BE49-F238E27FC236}">
                <a16:creationId xmlns:a16="http://schemas.microsoft.com/office/drawing/2014/main" id="{FC1AEBAE-CCFC-3242-845B-4491C5BF6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55" y="1413681"/>
            <a:ext cx="5444319" cy="5444319"/>
          </a:xfrm>
          <a:prstGeom prst="rect">
            <a:avLst/>
          </a:prstGeom>
          <a:noFill/>
          <a:extLst>
            <a:ext uri="{909E8E84-426E-40DD-AFC4-6F175D3DCCD1}">
              <a14:hiddenFill xmlns:a14="http://schemas.microsoft.com/office/drawing/2010/main">
                <a:solidFill>
                  <a:srgbClr val="FFFFFF"/>
                </a:solidFill>
              </a14:hiddenFill>
            </a:ext>
          </a:extLst>
        </p:spPr>
      </p:pic>
      <p:sp>
        <p:nvSpPr>
          <p:cNvPr id="10" name="Flecha derecha 9">
            <a:hlinkClick r:id="" action="ppaction://hlinkshowjump?jump=nextslide">
              <a:snd r:embed="rId5" name="click.wav"/>
            </a:hlinkClick>
            <a:extLst>
              <a:ext uri="{FF2B5EF4-FFF2-40B4-BE49-F238E27FC236}">
                <a16:creationId xmlns:a16="http://schemas.microsoft.com/office/drawing/2014/main" id="{58E8BC22-D840-0D46-A74F-49847D2C2E2D}"/>
              </a:ext>
            </a:extLst>
          </p:cNvPr>
          <p:cNvSpPr/>
          <p:nvPr/>
        </p:nvSpPr>
        <p:spPr>
          <a:xfrm>
            <a:off x="10571101" y="556045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7" name="Rectángulo 6">
            <a:extLst>
              <a:ext uri="{FF2B5EF4-FFF2-40B4-BE49-F238E27FC236}">
                <a16:creationId xmlns:a16="http://schemas.microsoft.com/office/drawing/2014/main" id="{B2CBC92B-159E-C04B-96EB-E387AD040DB4}"/>
              </a:ext>
            </a:extLst>
          </p:cNvPr>
          <p:cNvSpPr/>
          <p:nvPr/>
        </p:nvSpPr>
        <p:spPr>
          <a:xfrm>
            <a:off x="3038111" y="127882"/>
            <a:ext cx="5513241"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a:t>
            </a:r>
            <a:r>
              <a:rPr lang="es-CL" sz="4000" b="1" dirty="0">
                <a:solidFill>
                  <a:srgbClr val="000000"/>
                </a:solidFill>
                <a:latin typeface="Chalkboard" panose="03050602040202020205" pitchFamily="66" charset="77"/>
              </a:rPr>
              <a:t>de atención</a:t>
            </a:r>
            <a:endParaRPr lang="es-CL" sz="4000" b="1" i="0" u="none" strike="noStrike" dirty="0">
              <a:solidFill>
                <a:srgbClr val="000000"/>
              </a:solidFill>
              <a:effectLst/>
              <a:latin typeface="Chalkboard" panose="03050602040202020205" pitchFamily="66" charset="77"/>
            </a:endParaRPr>
          </a:p>
        </p:txBody>
      </p:sp>
    </p:spTree>
    <p:extLst>
      <p:ext uri="{BB962C8B-B14F-4D97-AF65-F5344CB8AC3E}">
        <p14:creationId xmlns:p14="http://schemas.microsoft.com/office/powerpoint/2010/main" val="4265188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Pin de Daniela en 1 | Texturas acuarela, Fondos acuarela, Fondos texturas">
            <a:extLst>
              <a:ext uri="{FF2B5EF4-FFF2-40B4-BE49-F238E27FC236}">
                <a16:creationId xmlns:a16="http://schemas.microsoft.com/office/drawing/2014/main" id="{9B79A4D0-7827-3441-9D89-862CB8632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5490CC3B-046B-174C-9C19-170FE4AC48BD}"/>
              </a:ext>
            </a:extLst>
          </p:cNvPr>
          <p:cNvSpPr txBox="1"/>
          <p:nvPr/>
        </p:nvSpPr>
        <p:spPr>
          <a:xfrm>
            <a:off x="6251614" y="520767"/>
            <a:ext cx="5379310" cy="6186309"/>
          </a:xfrm>
          <a:prstGeom prst="rect">
            <a:avLst/>
          </a:prstGeom>
          <a:solidFill>
            <a:schemeClr val="bg1"/>
          </a:solidFill>
          <a:ln w="38100">
            <a:solidFill>
              <a:srgbClr val="C00000"/>
            </a:solidFill>
          </a:ln>
        </p:spPr>
        <p:txBody>
          <a:bodyPr wrap="square" rtlCol="0">
            <a:spAutoFit/>
          </a:bodyPr>
          <a:lstStyle/>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p:txBody>
      </p:sp>
      <p:sp>
        <p:nvSpPr>
          <p:cNvPr id="2" name="CuadroTexto 1">
            <a:extLst>
              <a:ext uri="{FF2B5EF4-FFF2-40B4-BE49-F238E27FC236}">
                <a16:creationId xmlns:a16="http://schemas.microsoft.com/office/drawing/2014/main" id="{DA46907E-FB8E-1B4D-AAB4-5F729F927CFA}"/>
              </a:ext>
            </a:extLst>
          </p:cNvPr>
          <p:cNvSpPr txBox="1"/>
          <p:nvPr/>
        </p:nvSpPr>
        <p:spPr>
          <a:xfrm>
            <a:off x="614546" y="520768"/>
            <a:ext cx="5379310" cy="6186309"/>
          </a:xfrm>
          <a:prstGeom prst="rect">
            <a:avLst/>
          </a:prstGeom>
          <a:solidFill>
            <a:schemeClr val="bg1"/>
          </a:solidFill>
          <a:ln w="38100">
            <a:solidFill>
              <a:srgbClr val="C00000"/>
            </a:solidFill>
          </a:ln>
        </p:spPr>
        <p:txBody>
          <a:bodyPr wrap="square" rtlCol="0">
            <a:spAutoFit/>
          </a:bodyPr>
          <a:lstStyle/>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p:txBody>
      </p:sp>
      <p:pic>
        <p:nvPicPr>
          <p:cNvPr id="38" name="error-incorrecta-incorrecta-respuesta-.mp3" descr="error-incorrecta-incorrecta-respuesta-.mp3">
            <a:hlinkClick r:id="" action="ppaction://media"/>
            <a:extLst>
              <a:ext uri="{FF2B5EF4-FFF2-40B4-BE49-F238E27FC236}">
                <a16:creationId xmlns:a16="http://schemas.microsoft.com/office/drawing/2014/main" id="{512C34C8-102E-F542-B198-C193D993B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92619" y="2899780"/>
            <a:ext cx="880202" cy="838596"/>
          </a:xfrm>
          <a:prstGeom prst="rect">
            <a:avLst/>
          </a:prstGeom>
        </p:spPr>
      </p:pic>
      <p:sp>
        <p:nvSpPr>
          <p:cNvPr id="40" name="Flecha derecha 39">
            <a:hlinkClick r:id="" action="ppaction://hlinkshowjump?jump=nextslide">
              <a:snd r:embed="rId7" name="click.wav"/>
            </a:hlinkClick>
            <a:extLst>
              <a:ext uri="{FF2B5EF4-FFF2-40B4-BE49-F238E27FC236}">
                <a16:creationId xmlns:a16="http://schemas.microsoft.com/office/drawing/2014/main" id="{8AAE7F75-B6A6-AD4C-8AA7-548FC72F8922}"/>
              </a:ext>
            </a:extLst>
          </p:cNvPr>
          <p:cNvSpPr/>
          <p:nvPr/>
        </p:nvSpPr>
        <p:spPr>
          <a:xfrm>
            <a:off x="10629900" y="13698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pic>
        <p:nvPicPr>
          <p:cNvPr id="21" name="Imagen 20">
            <a:hlinkClick r:id="" action="ppaction://noaction">
              <a:snd r:embed="rId8" name="error-incorrecta-incorrecta-respuesta-.mp3"/>
            </a:hlinkClick>
            <a:extLst>
              <a:ext uri="{FF2B5EF4-FFF2-40B4-BE49-F238E27FC236}">
                <a16:creationId xmlns:a16="http://schemas.microsoft.com/office/drawing/2014/main" id="{C2B37EDE-AAA1-7942-A125-0540F514D766}"/>
              </a:ext>
            </a:extLst>
          </p:cNvPr>
          <p:cNvPicPr>
            <a:picLocks noChangeAspect="1"/>
          </p:cNvPicPr>
          <p:nvPr/>
        </p:nvPicPr>
        <p:blipFill>
          <a:blip r:embed="rId9"/>
          <a:stretch>
            <a:fillRect/>
          </a:stretch>
        </p:blipFill>
        <p:spPr>
          <a:xfrm>
            <a:off x="3408546" y="315751"/>
            <a:ext cx="1854200" cy="1778000"/>
          </a:xfrm>
          <a:prstGeom prst="rect">
            <a:avLst/>
          </a:prstGeom>
        </p:spPr>
      </p:pic>
      <p:pic>
        <p:nvPicPr>
          <p:cNvPr id="24" name="Imagen 23">
            <a:hlinkClick r:id="" action="ppaction://noaction">
              <a:snd r:embed="rId8" name="error-incorrecta-incorrecta-respuesta-.mp3"/>
            </a:hlinkClick>
            <a:extLst>
              <a:ext uri="{FF2B5EF4-FFF2-40B4-BE49-F238E27FC236}">
                <a16:creationId xmlns:a16="http://schemas.microsoft.com/office/drawing/2014/main" id="{C82CD368-30BD-9B41-9C90-D30B617502AC}"/>
              </a:ext>
            </a:extLst>
          </p:cNvPr>
          <p:cNvPicPr>
            <a:picLocks noChangeAspect="1"/>
          </p:cNvPicPr>
          <p:nvPr/>
        </p:nvPicPr>
        <p:blipFill rotWithShape="1">
          <a:blip r:embed="rId10"/>
          <a:srcRect l="23313" t="7158" r="20733" b="36733"/>
          <a:stretch/>
        </p:blipFill>
        <p:spPr>
          <a:xfrm>
            <a:off x="4052668" y="5649736"/>
            <a:ext cx="1037491" cy="997633"/>
          </a:xfrm>
          <a:prstGeom prst="rect">
            <a:avLst/>
          </a:prstGeom>
        </p:spPr>
      </p:pic>
      <p:pic>
        <p:nvPicPr>
          <p:cNvPr id="27" name="bototo">
            <a:hlinkClick r:id="" action="ppaction://noaction">
              <a:snd r:embed="rId8" name="error-incorrecta-incorrecta-respuesta-.mp3"/>
            </a:hlinkClick>
            <a:extLst>
              <a:ext uri="{FF2B5EF4-FFF2-40B4-BE49-F238E27FC236}">
                <a16:creationId xmlns:a16="http://schemas.microsoft.com/office/drawing/2014/main" id="{274E84E0-8133-E146-A1DA-0179EE0B71A8}"/>
              </a:ext>
            </a:extLst>
          </p:cNvPr>
          <p:cNvPicPr>
            <a:picLocks noChangeAspect="1"/>
          </p:cNvPicPr>
          <p:nvPr/>
        </p:nvPicPr>
        <p:blipFill rotWithShape="1">
          <a:blip r:embed="rId11"/>
          <a:srcRect l="19602" t="6500" r="25655" b="33355"/>
          <a:stretch/>
        </p:blipFill>
        <p:spPr>
          <a:xfrm>
            <a:off x="815822" y="3930816"/>
            <a:ext cx="1015051" cy="1069396"/>
          </a:xfrm>
          <a:prstGeom prst="rect">
            <a:avLst/>
          </a:prstGeom>
        </p:spPr>
      </p:pic>
      <p:pic>
        <p:nvPicPr>
          <p:cNvPr id="42" name="jeans">
            <a:hlinkClick r:id="" action="ppaction://noaction">
              <a:snd r:embed="rId8" name="error-incorrecta-incorrecta-respuesta-.mp3"/>
            </a:hlinkClick>
            <a:extLst>
              <a:ext uri="{FF2B5EF4-FFF2-40B4-BE49-F238E27FC236}">
                <a16:creationId xmlns:a16="http://schemas.microsoft.com/office/drawing/2014/main" id="{3658C217-4D84-C14A-A361-81E97F6E7C1F}"/>
              </a:ext>
            </a:extLst>
          </p:cNvPr>
          <p:cNvPicPr>
            <a:picLocks noChangeAspect="1"/>
          </p:cNvPicPr>
          <p:nvPr/>
        </p:nvPicPr>
        <p:blipFill rotWithShape="1">
          <a:blip r:embed="rId12"/>
          <a:srcRect l="33916" r="28197" b="43133"/>
          <a:stretch/>
        </p:blipFill>
        <p:spPr>
          <a:xfrm>
            <a:off x="2204427" y="1678701"/>
            <a:ext cx="707309" cy="1011099"/>
          </a:xfrm>
          <a:prstGeom prst="rect">
            <a:avLst/>
          </a:prstGeom>
        </p:spPr>
      </p:pic>
      <p:pic>
        <p:nvPicPr>
          <p:cNvPr id="44" name="guitarra">
            <a:hlinkClick r:id="" action="ppaction://noaction">
              <a:snd r:embed="rId13" name="applause.wav"/>
            </a:hlinkClick>
            <a:extLst>
              <a:ext uri="{FF2B5EF4-FFF2-40B4-BE49-F238E27FC236}">
                <a16:creationId xmlns:a16="http://schemas.microsoft.com/office/drawing/2014/main" id="{D16B4D52-E221-2748-A99A-13800D5F1391}"/>
              </a:ext>
            </a:extLst>
          </p:cNvPr>
          <p:cNvPicPr>
            <a:picLocks noChangeAspect="1"/>
          </p:cNvPicPr>
          <p:nvPr/>
        </p:nvPicPr>
        <p:blipFill rotWithShape="1">
          <a:blip r:embed="rId14"/>
          <a:srcRect l="23017" t="7378" r="21253" b="32475"/>
          <a:stretch/>
        </p:blipFill>
        <p:spPr>
          <a:xfrm>
            <a:off x="1887755" y="4728881"/>
            <a:ext cx="1033359" cy="1069396"/>
          </a:xfrm>
          <a:prstGeom prst="rect">
            <a:avLst/>
          </a:prstGeom>
        </p:spPr>
      </p:pic>
      <p:pic>
        <p:nvPicPr>
          <p:cNvPr id="46" name="dino">
            <a:hlinkClick r:id="" action="ppaction://noaction">
              <a:snd r:embed="rId13" name="applause.wav"/>
            </a:hlinkClick>
            <a:extLst>
              <a:ext uri="{FF2B5EF4-FFF2-40B4-BE49-F238E27FC236}">
                <a16:creationId xmlns:a16="http://schemas.microsoft.com/office/drawing/2014/main" id="{396F758F-2673-694E-B473-54B01F20D65C}"/>
              </a:ext>
            </a:extLst>
          </p:cNvPr>
          <p:cNvPicPr>
            <a:picLocks noChangeAspect="1"/>
          </p:cNvPicPr>
          <p:nvPr/>
        </p:nvPicPr>
        <p:blipFill rotWithShape="1">
          <a:blip r:embed="rId15"/>
          <a:srcRect l="19193" t="10613" r="18028" b="34537"/>
          <a:stretch/>
        </p:blipFill>
        <p:spPr>
          <a:xfrm>
            <a:off x="2599268" y="5593259"/>
            <a:ext cx="1164066" cy="975229"/>
          </a:xfrm>
          <a:prstGeom prst="rect">
            <a:avLst/>
          </a:prstGeom>
        </p:spPr>
      </p:pic>
      <p:pic>
        <p:nvPicPr>
          <p:cNvPr id="48" name="Imagen 47">
            <a:hlinkClick r:id="" action="ppaction://noaction">
              <a:snd r:embed="rId8" name="error-incorrecta-incorrecta-respuesta-.mp3"/>
            </a:hlinkClick>
            <a:extLst>
              <a:ext uri="{FF2B5EF4-FFF2-40B4-BE49-F238E27FC236}">
                <a16:creationId xmlns:a16="http://schemas.microsoft.com/office/drawing/2014/main" id="{2754E9B3-EB20-0141-A35E-1A4D5E3AEAD5}"/>
              </a:ext>
            </a:extLst>
          </p:cNvPr>
          <p:cNvPicPr>
            <a:picLocks noChangeAspect="1"/>
          </p:cNvPicPr>
          <p:nvPr/>
        </p:nvPicPr>
        <p:blipFill rotWithShape="1">
          <a:blip r:embed="rId16"/>
          <a:srcRect l="20856" t="13295" r="19548" b="36209"/>
          <a:stretch/>
        </p:blipFill>
        <p:spPr>
          <a:xfrm>
            <a:off x="4222277" y="3951550"/>
            <a:ext cx="1112583" cy="897828"/>
          </a:xfrm>
          <a:prstGeom prst="rect">
            <a:avLst/>
          </a:prstGeom>
        </p:spPr>
      </p:pic>
      <p:pic>
        <p:nvPicPr>
          <p:cNvPr id="50" name="Imagen 49">
            <a:hlinkClick r:id="" action="ppaction://noaction">
              <a:snd r:embed="rId8" name="error-incorrecta-incorrecta-respuesta-.mp3"/>
            </a:hlinkClick>
            <a:extLst>
              <a:ext uri="{FF2B5EF4-FFF2-40B4-BE49-F238E27FC236}">
                <a16:creationId xmlns:a16="http://schemas.microsoft.com/office/drawing/2014/main" id="{CE92004C-4CA8-B648-9C5F-8504A6B7423B}"/>
              </a:ext>
            </a:extLst>
          </p:cNvPr>
          <p:cNvPicPr>
            <a:picLocks noChangeAspect="1"/>
          </p:cNvPicPr>
          <p:nvPr/>
        </p:nvPicPr>
        <p:blipFill rotWithShape="1">
          <a:blip r:embed="rId17"/>
          <a:srcRect l="23027" r="22199" b="39287"/>
          <a:stretch/>
        </p:blipFill>
        <p:spPr>
          <a:xfrm>
            <a:off x="3218371" y="4623917"/>
            <a:ext cx="1022582" cy="1087186"/>
          </a:xfrm>
          <a:prstGeom prst="rect">
            <a:avLst/>
          </a:prstGeom>
        </p:spPr>
      </p:pic>
      <p:pic>
        <p:nvPicPr>
          <p:cNvPr id="52" name="tijera">
            <a:hlinkClick r:id="" action="ppaction://noaction">
              <a:snd r:embed="rId13" name="applause.wav"/>
            </a:hlinkClick>
            <a:extLst>
              <a:ext uri="{FF2B5EF4-FFF2-40B4-BE49-F238E27FC236}">
                <a16:creationId xmlns:a16="http://schemas.microsoft.com/office/drawing/2014/main" id="{5630AD29-5919-C84C-B0B6-585D1DEE38BB}"/>
              </a:ext>
            </a:extLst>
          </p:cNvPr>
          <p:cNvPicPr>
            <a:picLocks noChangeAspect="1"/>
          </p:cNvPicPr>
          <p:nvPr/>
        </p:nvPicPr>
        <p:blipFill rotWithShape="1">
          <a:blip r:embed="rId18"/>
          <a:srcRect l="23124" t="7782" r="23414" b="32072"/>
          <a:stretch/>
        </p:blipFill>
        <p:spPr>
          <a:xfrm>
            <a:off x="1661890" y="3659485"/>
            <a:ext cx="998080" cy="1069396"/>
          </a:xfrm>
          <a:prstGeom prst="rect">
            <a:avLst/>
          </a:prstGeom>
        </p:spPr>
      </p:pic>
      <p:pic>
        <p:nvPicPr>
          <p:cNvPr id="54" name="celular">
            <a:hlinkClick r:id="" action="ppaction://noaction">
              <a:snd r:embed="rId13" name="applause.wav"/>
            </a:hlinkClick>
            <a:extLst>
              <a:ext uri="{FF2B5EF4-FFF2-40B4-BE49-F238E27FC236}">
                <a16:creationId xmlns:a16="http://schemas.microsoft.com/office/drawing/2014/main" id="{42B378D0-69E9-CF42-844C-72E821A703D2}"/>
              </a:ext>
            </a:extLst>
          </p:cNvPr>
          <p:cNvPicPr>
            <a:picLocks noChangeAspect="1"/>
          </p:cNvPicPr>
          <p:nvPr/>
        </p:nvPicPr>
        <p:blipFill rotWithShape="1">
          <a:blip r:embed="rId19"/>
          <a:srcRect l="24016" r="23349" b="33355"/>
          <a:stretch/>
        </p:blipFill>
        <p:spPr>
          <a:xfrm>
            <a:off x="614546" y="4929076"/>
            <a:ext cx="975952" cy="1184952"/>
          </a:xfrm>
          <a:prstGeom prst="rect">
            <a:avLst/>
          </a:prstGeom>
        </p:spPr>
      </p:pic>
      <p:pic>
        <p:nvPicPr>
          <p:cNvPr id="56" name="Imagen 55">
            <a:hlinkClick r:id="" action="ppaction://noaction">
              <a:snd r:embed="rId8" name="error-incorrecta-incorrecta-respuesta-.mp3"/>
            </a:hlinkClick>
            <a:extLst>
              <a:ext uri="{FF2B5EF4-FFF2-40B4-BE49-F238E27FC236}">
                <a16:creationId xmlns:a16="http://schemas.microsoft.com/office/drawing/2014/main" id="{82BB4105-3716-C849-8D3E-6EDD4FF15C13}"/>
              </a:ext>
            </a:extLst>
          </p:cNvPr>
          <p:cNvPicPr>
            <a:picLocks noChangeAspect="1"/>
          </p:cNvPicPr>
          <p:nvPr/>
        </p:nvPicPr>
        <p:blipFill rotWithShape="1">
          <a:blip r:embed="rId20"/>
          <a:srcRect l="35541" t="8392" r="36200" b="35498"/>
          <a:stretch/>
        </p:blipFill>
        <p:spPr>
          <a:xfrm>
            <a:off x="4855499" y="4800643"/>
            <a:ext cx="523994" cy="997633"/>
          </a:xfrm>
          <a:prstGeom prst="rect">
            <a:avLst/>
          </a:prstGeom>
        </p:spPr>
      </p:pic>
      <p:pic>
        <p:nvPicPr>
          <p:cNvPr id="58" name="bombero">
            <a:hlinkClick r:id="" action="ppaction://noaction">
              <a:snd r:embed="rId13" name="applause.wav"/>
            </a:hlinkClick>
            <a:extLst>
              <a:ext uri="{FF2B5EF4-FFF2-40B4-BE49-F238E27FC236}">
                <a16:creationId xmlns:a16="http://schemas.microsoft.com/office/drawing/2014/main" id="{1AD7A494-473B-B94E-91C9-5F0E9F12EBD1}"/>
              </a:ext>
            </a:extLst>
          </p:cNvPr>
          <p:cNvPicPr>
            <a:picLocks noChangeAspect="1"/>
          </p:cNvPicPr>
          <p:nvPr/>
        </p:nvPicPr>
        <p:blipFill rotWithShape="1">
          <a:blip r:embed="rId21"/>
          <a:srcRect l="20892" r="21822" b="36623"/>
          <a:stretch/>
        </p:blipFill>
        <p:spPr>
          <a:xfrm>
            <a:off x="2990482" y="1927602"/>
            <a:ext cx="1062187" cy="1126845"/>
          </a:xfrm>
          <a:prstGeom prst="rect">
            <a:avLst/>
          </a:prstGeom>
        </p:spPr>
      </p:pic>
      <p:pic>
        <p:nvPicPr>
          <p:cNvPr id="60" name="pizza">
            <a:hlinkClick r:id="" action="ppaction://noaction">
              <a:snd r:embed="rId13" name="applause.wav"/>
            </a:hlinkClick>
            <a:extLst>
              <a:ext uri="{FF2B5EF4-FFF2-40B4-BE49-F238E27FC236}">
                <a16:creationId xmlns:a16="http://schemas.microsoft.com/office/drawing/2014/main" id="{2DEA40B8-CBF7-4F47-9940-7EC8A769BE80}"/>
              </a:ext>
            </a:extLst>
          </p:cNvPr>
          <p:cNvPicPr>
            <a:picLocks noChangeAspect="1"/>
          </p:cNvPicPr>
          <p:nvPr/>
        </p:nvPicPr>
        <p:blipFill rotWithShape="1">
          <a:blip r:embed="rId22"/>
          <a:srcRect l="23457" r="31559" b="31903"/>
          <a:stretch/>
        </p:blipFill>
        <p:spPr>
          <a:xfrm>
            <a:off x="1049488" y="2209585"/>
            <a:ext cx="834079" cy="1219415"/>
          </a:xfrm>
          <a:prstGeom prst="rect">
            <a:avLst/>
          </a:prstGeom>
        </p:spPr>
      </p:pic>
      <p:pic>
        <p:nvPicPr>
          <p:cNvPr id="62" name="reloj">
            <a:hlinkClick r:id="" action="ppaction://noaction">
              <a:snd r:embed="rId13" name="applause.wav"/>
            </a:hlinkClick>
            <a:extLst>
              <a:ext uri="{FF2B5EF4-FFF2-40B4-BE49-F238E27FC236}">
                <a16:creationId xmlns:a16="http://schemas.microsoft.com/office/drawing/2014/main" id="{95AA835D-2B8A-C843-AFB4-EB127B99308A}"/>
              </a:ext>
            </a:extLst>
          </p:cNvPr>
          <p:cNvPicPr>
            <a:picLocks noChangeAspect="1"/>
          </p:cNvPicPr>
          <p:nvPr/>
        </p:nvPicPr>
        <p:blipFill rotWithShape="1">
          <a:blip r:embed="rId23"/>
          <a:srcRect l="20570" r="19427" b="34066"/>
          <a:stretch/>
        </p:blipFill>
        <p:spPr>
          <a:xfrm>
            <a:off x="2691863" y="3579901"/>
            <a:ext cx="1112582" cy="1163928"/>
          </a:xfrm>
          <a:prstGeom prst="rect">
            <a:avLst/>
          </a:prstGeom>
        </p:spPr>
      </p:pic>
      <p:pic>
        <p:nvPicPr>
          <p:cNvPr id="64" name="Imagen 63">
            <a:hlinkClick r:id="" action="ppaction://noaction">
              <a:snd r:embed="rId8" name="error-incorrecta-incorrecta-respuesta-.mp3"/>
            </a:hlinkClick>
            <a:extLst>
              <a:ext uri="{FF2B5EF4-FFF2-40B4-BE49-F238E27FC236}">
                <a16:creationId xmlns:a16="http://schemas.microsoft.com/office/drawing/2014/main" id="{4D4AC713-64BD-8248-9CA9-F3BA18FDEEEA}"/>
              </a:ext>
            </a:extLst>
          </p:cNvPr>
          <p:cNvPicPr>
            <a:picLocks noChangeAspect="1"/>
          </p:cNvPicPr>
          <p:nvPr/>
        </p:nvPicPr>
        <p:blipFill rotWithShape="1">
          <a:blip r:embed="rId24"/>
          <a:srcRect l="21210" t="8496" r="23301" b="36154"/>
          <a:stretch/>
        </p:blipFill>
        <p:spPr>
          <a:xfrm>
            <a:off x="4355831" y="1299030"/>
            <a:ext cx="1035912" cy="991162"/>
          </a:xfrm>
          <a:prstGeom prst="rect">
            <a:avLst/>
          </a:prstGeom>
        </p:spPr>
      </p:pic>
      <p:pic>
        <p:nvPicPr>
          <p:cNvPr id="66" name="abeja">
            <a:hlinkClick r:id="" action="ppaction://noaction">
              <a:snd r:embed="rId13" name="applause.wav"/>
            </a:hlinkClick>
            <a:extLst>
              <a:ext uri="{FF2B5EF4-FFF2-40B4-BE49-F238E27FC236}">
                <a16:creationId xmlns:a16="http://schemas.microsoft.com/office/drawing/2014/main" id="{51D4C65A-D8E0-0948-A26A-9BCAE1D74EA1}"/>
              </a:ext>
            </a:extLst>
          </p:cNvPr>
          <p:cNvPicPr>
            <a:picLocks noChangeAspect="1"/>
          </p:cNvPicPr>
          <p:nvPr/>
        </p:nvPicPr>
        <p:blipFill rotWithShape="1">
          <a:blip r:embed="rId25"/>
          <a:srcRect l="22962" r="21550" b="35176"/>
          <a:stretch/>
        </p:blipFill>
        <p:spPr>
          <a:xfrm>
            <a:off x="2603088" y="672851"/>
            <a:ext cx="1035912" cy="1152571"/>
          </a:xfrm>
          <a:prstGeom prst="rect">
            <a:avLst/>
          </a:prstGeom>
        </p:spPr>
      </p:pic>
      <p:pic>
        <p:nvPicPr>
          <p:cNvPr id="68" name="Imagen 67">
            <a:hlinkClick r:id="" action="ppaction://noaction">
              <a:snd r:embed="rId8" name="error-incorrecta-incorrecta-respuesta-.mp3"/>
            </a:hlinkClick>
            <a:extLst>
              <a:ext uri="{FF2B5EF4-FFF2-40B4-BE49-F238E27FC236}">
                <a16:creationId xmlns:a16="http://schemas.microsoft.com/office/drawing/2014/main" id="{FE2B1CC0-4DA6-C740-8CFF-7C78183B8894}"/>
              </a:ext>
            </a:extLst>
          </p:cNvPr>
          <p:cNvPicPr>
            <a:picLocks noChangeAspect="1"/>
          </p:cNvPicPr>
          <p:nvPr/>
        </p:nvPicPr>
        <p:blipFill rotWithShape="1">
          <a:blip r:embed="rId26"/>
          <a:srcRect l="21320" r="24987" b="41415"/>
          <a:stretch/>
        </p:blipFill>
        <p:spPr>
          <a:xfrm>
            <a:off x="952976" y="718005"/>
            <a:ext cx="995570" cy="1049086"/>
          </a:xfrm>
          <a:prstGeom prst="rect">
            <a:avLst/>
          </a:prstGeom>
        </p:spPr>
      </p:pic>
      <p:pic>
        <p:nvPicPr>
          <p:cNvPr id="70" name="Imagen 69">
            <a:hlinkClick r:id="" action="ppaction://noaction">
              <a:snd r:embed="rId8" name="error-incorrecta-incorrecta-respuesta-.mp3"/>
            </a:hlinkClick>
            <a:extLst>
              <a:ext uri="{FF2B5EF4-FFF2-40B4-BE49-F238E27FC236}">
                <a16:creationId xmlns:a16="http://schemas.microsoft.com/office/drawing/2014/main" id="{5C3B74AC-3619-B040-BC69-63C5F2EEE24D}"/>
              </a:ext>
            </a:extLst>
          </p:cNvPr>
          <p:cNvPicPr>
            <a:picLocks noChangeAspect="1"/>
          </p:cNvPicPr>
          <p:nvPr/>
        </p:nvPicPr>
        <p:blipFill rotWithShape="1">
          <a:blip r:embed="rId27"/>
          <a:srcRect l="19665" t="11169" r="21931" b="37183"/>
          <a:stretch/>
        </p:blipFill>
        <p:spPr>
          <a:xfrm>
            <a:off x="4947427" y="2595289"/>
            <a:ext cx="1082928" cy="918315"/>
          </a:xfrm>
          <a:prstGeom prst="rect">
            <a:avLst/>
          </a:prstGeom>
        </p:spPr>
      </p:pic>
      <p:pic>
        <p:nvPicPr>
          <p:cNvPr id="74" name="mochila">
            <a:hlinkClick r:id="" action="ppaction://noaction">
              <a:snd r:embed="rId13" name="applause.wav"/>
            </a:hlinkClick>
            <a:extLst>
              <a:ext uri="{FF2B5EF4-FFF2-40B4-BE49-F238E27FC236}">
                <a16:creationId xmlns:a16="http://schemas.microsoft.com/office/drawing/2014/main" id="{5BC96DB9-97E2-F049-8E71-DD6934927E65}"/>
              </a:ext>
            </a:extLst>
          </p:cNvPr>
          <p:cNvPicPr>
            <a:picLocks noChangeAspect="1"/>
          </p:cNvPicPr>
          <p:nvPr/>
        </p:nvPicPr>
        <p:blipFill rotWithShape="1">
          <a:blip r:embed="rId28"/>
          <a:srcRect l="19783" r="29244" b="29487"/>
          <a:stretch/>
        </p:blipFill>
        <p:spPr>
          <a:xfrm>
            <a:off x="3865002" y="2836357"/>
            <a:ext cx="881549" cy="1163928"/>
          </a:xfrm>
          <a:prstGeom prst="rect">
            <a:avLst/>
          </a:prstGeom>
        </p:spPr>
      </p:pic>
    </p:spTree>
    <p:extLst>
      <p:ext uri="{BB962C8B-B14F-4D97-AF65-F5344CB8AC3E}">
        <p14:creationId xmlns:p14="http://schemas.microsoft.com/office/powerpoint/2010/main" val="835936040"/>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38"/>
                </p:tgtEl>
              </p:cMediaNode>
            </p:audio>
            <p:seq concurrent="1" nextAc="seek">
              <p:cTn id="3" restart="whenNotActive" fill="hold" evtFilter="cancelBubble" nodeType="interactiveSeq">
                <p:stCondLst>
                  <p:cond evt="onClick" delay="0">
                    <p:tgtEl>
                      <p:spTgt spid="6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02461 -0.02871 L 0.47253 -0.02871 " pathEditMode="relative" rAng="0" ptsTypes="AA">
                                      <p:cBhvr>
                                        <p:cTn id="7" dur="2000" fill="hold"/>
                                        <p:tgtEl>
                                          <p:spTgt spid="66"/>
                                        </p:tgtEl>
                                        <p:attrNameLst>
                                          <p:attrName>ppt_x</p:attrName>
                                          <p:attrName>ppt_y</p:attrName>
                                        </p:attrNameLst>
                                      </p:cBhvr>
                                      <p:rCtr x="22396" y="0"/>
                                    </p:animMotion>
                                  </p:childTnLst>
                                </p:cTn>
                              </p:par>
                            </p:childTnLst>
                          </p:cTn>
                        </p:par>
                      </p:childTnLst>
                    </p:cTn>
                  </p:par>
                </p:childTnLst>
              </p:cTn>
              <p:nextCondLst>
                <p:cond evt="onClick" delay="0">
                  <p:tgtEl>
                    <p:spTgt spid="66"/>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377 -0.07175 L 0.47669 -0.08495 " pathEditMode="relative" rAng="0" ptsTypes="AA">
                                      <p:cBhvr>
                                        <p:cTn id="12" dur="2000" fill="hold"/>
                                        <p:tgtEl>
                                          <p:spTgt spid="58"/>
                                        </p:tgtEl>
                                        <p:attrNameLst>
                                          <p:attrName>ppt_x</p:attrName>
                                          <p:attrName>ppt_y</p:attrName>
                                        </p:attrNameLst>
                                      </p:cBhvr>
                                      <p:rCtr x="24023" y="-671"/>
                                    </p:animMotion>
                                  </p:childTnLst>
                                </p:cTn>
                              </p:par>
                            </p:childTnLst>
                          </p:cTn>
                        </p:par>
                      </p:childTnLst>
                    </p:cTn>
                  </p:par>
                </p:childTnLst>
              </p:cTn>
              <p:nextCondLst>
                <p:cond evt="onClick" delay="0">
                  <p:tgtEl>
                    <p:spTgt spid="58"/>
                  </p:tgtEl>
                </p:cond>
              </p:nextCondLst>
            </p:seq>
            <p:seq concurrent="1" nextAc="seek">
              <p:cTn id="13" restart="whenNotActive" fill="hold" evtFilter="cancelBubble" nodeType="interactiveSeq">
                <p:stCondLst>
                  <p:cond evt="onClick" delay="0">
                    <p:tgtEl>
                      <p:spTgt spid="60"/>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1602 -0.03912 L 0.50795 -0.03912 " pathEditMode="relative" rAng="0" ptsTypes="AA">
                                      <p:cBhvr>
                                        <p:cTn id="17" dur="2000" fill="hold"/>
                                        <p:tgtEl>
                                          <p:spTgt spid="60"/>
                                        </p:tgtEl>
                                        <p:attrNameLst>
                                          <p:attrName>ppt_x</p:attrName>
                                          <p:attrName>ppt_y</p:attrName>
                                        </p:attrNameLst>
                                      </p:cBhvr>
                                      <p:rCtr x="24596" y="0"/>
                                    </p:animMotion>
                                  </p:childTnLst>
                                </p:cTn>
                              </p:par>
                            </p:childTnLst>
                          </p:cTn>
                        </p:par>
                      </p:childTnLst>
                    </p:cTn>
                  </p:par>
                </p:childTnLst>
              </p:cTn>
              <p:nextCondLst>
                <p:cond evt="onClick" delay="0">
                  <p:tgtEl>
                    <p:spTgt spid="60"/>
                  </p:tgtEl>
                </p:cond>
              </p:nextCondLst>
            </p:seq>
            <p:seq concurrent="1" nextAc="seek">
              <p:cTn id="18" restart="whenNotActive" fill="hold" evtFilter="cancelBubble" nodeType="interactiveSeq">
                <p:stCondLst>
                  <p:cond evt="onClick" delay="0">
                    <p:tgtEl>
                      <p:spTgt spid="74"/>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495 0.02153 L 0.55691 0.02153 " pathEditMode="relative" ptsTypes="AA">
                                      <p:cBhvr>
                                        <p:cTn id="22" dur="2000" fill="hold"/>
                                        <p:tgtEl>
                                          <p:spTgt spid="74"/>
                                        </p:tgtEl>
                                        <p:attrNameLst>
                                          <p:attrName>ppt_x</p:attrName>
                                          <p:attrName>ppt_y</p:attrName>
                                        </p:attrNameLst>
                                      </p:cBhvr>
                                    </p:animMotion>
                                  </p:childTnLst>
                                </p:cTn>
                              </p:par>
                            </p:childTnLst>
                          </p:cTn>
                        </p:par>
                      </p:childTnLst>
                    </p:cTn>
                  </p:par>
                </p:childTnLst>
              </p:cTn>
              <p:nextCondLst>
                <p:cond evt="onClick" delay="0">
                  <p:tgtEl>
                    <p:spTgt spid="74"/>
                  </p:tgtEl>
                </p:cond>
              </p:nextCondLst>
            </p:seq>
            <p:seq concurrent="1" nextAc="seek">
              <p:cTn id="23" restart="whenNotActive" fill="hold" evtFilter="cancelBubble" nodeType="interactiveSeq">
                <p:stCondLst>
                  <p:cond evt="onClick" delay="0">
                    <p:tgtEl>
                      <p:spTgt spid="54"/>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834 0.04028 L 0.48464 0.02778 " pathEditMode="relative" ptsTypes="AA">
                                      <p:cBhvr>
                                        <p:cTn id="27" dur="2000" fill="hold"/>
                                        <p:tgtEl>
                                          <p:spTgt spid="54"/>
                                        </p:tgtEl>
                                        <p:attrNameLst>
                                          <p:attrName>ppt_x</p:attrName>
                                          <p:attrName>ppt_y</p:attrName>
                                        </p:attrNameLst>
                                      </p:cBhvr>
                                    </p:animMotion>
                                  </p:childTnLst>
                                </p:cTn>
                              </p:par>
                            </p:childTnLst>
                          </p:cTn>
                        </p:par>
                      </p:childTnLst>
                    </p:cTn>
                  </p:par>
                </p:childTnLst>
              </p:cTn>
              <p:nextCondLst>
                <p:cond evt="onClick" delay="0">
                  <p:tgtEl>
                    <p:spTgt spid="54"/>
                  </p:tgtEl>
                </p:cond>
              </p:nextCondLst>
            </p:seq>
            <p:seq concurrent="1" nextAc="seek">
              <p:cTn id="28" restart="whenNotActive" fill="hold" evtFilter="cancelBubble" nodeType="interactiveSeq">
                <p:stCondLst>
                  <p:cond evt="onClick" delay="0">
                    <p:tgtEl>
                      <p:spTgt spid="46"/>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299 0.00487 L 0.52409 0.00487 " pathEditMode="relative" ptsTypes="AA">
                                      <p:cBhvr>
                                        <p:cTn id="32" dur="2000" fill="hold"/>
                                        <p:tgtEl>
                                          <p:spTgt spid="46"/>
                                        </p:tgtEl>
                                        <p:attrNameLst>
                                          <p:attrName>ppt_x</p:attrName>
                                          <p:attrName>ppt_y</p:attrName>
                                        </p:attrNameLst>
                                      </p:cBhvr>
                                    </p:animMotion>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1601 -0.0294 L 0.63789 -0.02153 " pathEditMode="relative" ptsTypes="AA">
                                      <p:cBhvr>
                                        <p:cTn id="37" dur="2000" fill="hold"/>
                                        <p:tgtEl>
                                          <p:spTgt spid="44"/>
                                        </p:tgtEl>
                                        <p:attrNameLst>
                                          <p:attrName>ppt_x</p:attrName>
                                          <p:attrName>ppt_y</p:attrName>
                                        </p:attrNameLst>
                                      </p:cBhvr>
                                    </p:animMotion>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0455 -0.00602 L 0.48047 -0.00602 " pathEditMode="relative" rAng="0" ptsTypes="AA">
                                      <p:cBhvr>
                                        <p:cTn id="42" dur="2000" fill="hold"/>
                                        <p:tgtEl>
                                          <p:spTgt spid="62"/>
                                        </p:tgtEl>
                                        <p:attrNameLst>
                                          <p:attrName>ppt_x</p:attrName>
                                          <p:attrName>ppt_y</p:attrName>
                                        </p:attrNameLst>
                                      </p:cBhvr>
                                      <p:rCtr x="23789" y="0"/>
                                    </p:animMotion>
                                  </p:childTnLst>
                                </p:cTn>
                              </p:par>
                            </p:childTnLst>
                          </p:cTn>
                        </p:par>
                      </p:childTnLst>
                    </p:cTn>
                  </p:par>
                </p:childTnLst>
              </p:cTn>
              <p:nextCondLst>
                <p:cond evt="onClick" delay="0">
                  <p:tgtEl>
                    <p:spTgt spid="62"/>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01744 0.06135 L 0.42904 0.06135 " pathEditMode="relative" ptsTypes="AA">
                                      <p:cBhvr>
                                        <p:cTn id="47" dur="2000" fill="hold"/>
                                        <p:tgtEl>
                                          <p:spTgt spid="52"/>
                                        </p:tgtEl>
                                        <p:attrNameLst>
                                          <p:attrName>ppt_x</p:attrName>
                                          <p:attrName>ppt_y</p:attrName>
                                        </p:attrNameLst>
                                      </p:cBhvr>
                                    </p:animMotion>
                                  </p:childTnLst>
                                </p:cTn>
                              </p:par>
                            </p:childTnLst>
                          </p:cTn>
                        </p:par>
                      </p:childTnLst>
                    </p:cTn>
                  </p:par>
                </p:childTnLst>
              </p:cTn>
              <p:nextCondLst>
                <p:cond evt="onClick" delay="0">
                  <p:tgtEl>
                    <p:spTgt spid="5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descr="Pin de Daniela en 1 | Texturas acuarela, Fondos acuarela, Fondos texturas">
            <a:extLst>
              <a:ext uri="{FF2B5EF4-FFF2-40B4-BE49-F238E27FC236}">
                <a16:creationId xmlns:a16="http://schemas.microsoft.com/office/drawing/2014/main" id="{B02A7BA6-49B8-D447-A7D8-80DBB0530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 name="Flecha derecha 32">
            <a:hlinkClick r:id="" action="ppaction://hlinkshowjump?jump=nextslide">
              <a:snd r:embed="rId4" name="click.wav"/>
            </a:hlinkClick>
            <a:extLst>
              <a:ext uri="{FF2B5EF4-FFF2-40B4-BE49-F238E27FC236}">
                <a16:creationId xmlns:a16="http://schemas.microsoft.com/office/drawing/2014/main" id="{9B369556-17C2-D54C-B586-4BA92A2031DE}"/>
              </a:ext>
            </a:extLst>
          </p:cNvPr>
          <p:cNvSpPr/>
          <p:nvPr/>
        </p:nvSpPr>
        <p:spPr>
          <a:xfrm>
            <a:off x="10571101" y="556045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pic>
        <p:nvPicPr>
          <p:cNvPr id="45" name="Imagen 44">
            <a:extLst>
              <a:ext uri="{FF2B5EF4-FFF2-40B4-BE49-F238E27FC236}">
                <a16:creationId xmlns:a16="http://schemas.microsoft.com/office/drawing/2014/main" id="{0436ED4E-A2A8-6840-A8EA-4770CB4C295A}"/>
              </a:ext>
            </a:extLst>
          </p:cNvPr>
          <p:cNvPicPr>
            <a:picLocks noChangeAspect="1"/>
          </p:cNvPicPr>
          <p:nvPr/>
        </p:nvPicPr>
        <p:blipFill rotWithShape="1">
          <a:blip r:embed="rId5"/>
          <a:srcRect b="6297"/>
          <a:stretch/>
        </p:blipFill>
        <p:spPr>
          <a:xfrm>
            <a:off x="1160400" y="581891"/>
            <a:ext cx="9008836" cy="5902036"/>
          </a:xfrm>
          <a:prstGeom prst="rect">
            <a:avLst/>
          </a:prstGeom>
          <a:solidFill>
            <a:schemeClr val="bg1"/>
          </a:solidFill>
          <a:ln w="38100">
            <a:solidFill>
              <a:srgbClr val="C00000"/>
            </a:solidFill>
          </a:ln>
        </p:spPr>
      </p:pic>
    </p:spTree>
    <p:extLst>
      <p:ext uri="{BB962C8B-B14F-4D97-AF65-F5344CB8AC3E}">
        <p14:creationId xmlns:p14="http://schemas.microsoft.com/office/powerpoint/2010/main" val="3904904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do geométrico colorido abstracto 688463 Vector en Vecteezy">
            <a:extLst>
              <a:ext uri="{FF2B5EF4-FFF2-40B4-BE49-F238E27FC236}">
                <a16:creationId xmlns:a16="http://schemas.microsoft.com/office/drawing/2014/main" id="{12EA9471-2C9C-CA48-B74B-9CA3FB762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800173" y="1697290"/>
            <a:ext cx="8646153" cy="1446550"/>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4400" dirty="0">
                <a:latin typeface="Chalkboard" panose="03050602040202020205" pitchFamily="66" charset="77"/>
              </a:rPr>
              <a:t>Ahora haz clic en la imagen que creas que no estaba al inicio. </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151328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Pin de Daniela en 1 | Texturas acuarela, Fondos acuarela, Fondos texturas">
            <a:extLst>
              <a:ext uri="{FF2B5EF4-FFF2-40B4-BE49-F238E27FC236}">
                <a16:creationId xmlns:a16="http://schemas.microsoft.com/office/drawing/2014/main" id="{A276E404-A661-4745-BED0-DAE9AC5FC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3C63E8A-9D32-3A44-B004-215FB3F15149}"/>
              </a:ext>
            </a:extLst>
          </p:cNvPr>
          <p:cNvSpPr txBox="1"/>
          <p:nvPr/>
        </p:nvSpPr>
        <p:spPr>
          <a:xfrm>
            <a:off x="688950" y="374073"/>
            <a:ext cx="4959928" cy="6186309"/>
          </a:xfrm>
          <a:prstGeom prst="rect">
            <a:avLst/>
          </a:prstGeom>
          <a:solidFill>
            <a:schemeClr val="bg1"/>
          </a:solidFill>
          <a:ln w="38100">
            <a:solidFill>
              <a:srgbClr val="C00000"/>
            </a:solidFill>
          </a:ln>
        </p:spPr>
        <p:txBody>
          <a:bodyPr wrap="square" rtlCol="0">
            <a:spAutoFit/>
          </a:bodyPr>
          <a:lstStyle/>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r>
              <a:rPr lang="es-CL" dirty="0"/>
              <a:t> </a:t>
            </a:r>
          </a:p>
        </p:txBody>
      </p:sp>
      <p:sp>
        <p:nvSpPr>
          <p:cNvPr id="3" name="CuadroTexto 2">
            <a:extLst>
              <a:ext uri="{FF2B5EF4-FFF2-40B4-BE49-F238E27FC236}">
                <a16:creationId xmlns:a16="http://schemas.microsoft.com/office/drawing/2014/main" id="{E0387D04-0AAB-054F-A12F-715D5023E332}"/>
              </a:ext>
            </a:extLst>
          </p:cNvPr>
          <p:cNvSpPr txBox="1"/>
          <p:nvPr/>
        </p:nvSpPr>
        <p:spPr>
          <a:xfrm>
            <a:off x="6592197" y="349828"/>
            <a:ext cx="4959928" cy="6206836"/>
          </a:xfrm>
          <a:prstGeom prst="rect">
            <a:avLst/>
          </a:prstGeom>
          <a:solidFill>
            <a:schemeClr val="bg1"/>
          </a:solidFill>
          <a:ln w="38100">
            <a:solidFill>
              <a:srgbClr val="C00000"/>
            </a:solidFill>
          </a:ln>
        </p:spPr>
        <p:txBody>
          <a:bodyPr wrap="square" rtlCol="0">
            <a:spAutoFit/>
          </a:bodyPr>
          <a:lstStyle/>
          <a:p>
            <a:endParaRPr lang="es-CL" dirty="0"/>
          </a:p>
        </p:txBody>
      </p:sp>
      <p:sp>
        <p:nvSpPr>
          <p:cNvPr id="23" name="Flecha derecha 22">
            <a:hlinkClick r:id="" action="ppaction://hlinkshowjump?jump=nextslide">
              <a:snd r:embed="rId4" name="click.wav"/>
            </a:hlinkClick>
            <a:extLst>
              <a:ext uri="{FF2B5EF4-FFF2-40B4-BE49-F238E27FC236}">
                <a16:creationId xmlns:a16="http://schemas.microsoft.com/office/drawing/2014/main" id="{0611A104-57A7-9A44-A1CD-2EF54848DB44}"/>
              </a:ext>
            </a:extLst>
          </p:cNvPr>
          <p:cNvSpPr/>
          <p:nvPr/>
        </p:nvSpPr>
        <p:spPr>
          <a:xfrm>
            <a:off x="10571101" y="556045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pic>
        <p:nvPicPr>
          <p:cNvPr id="25" name="helado">
            <a:hlinkClick r:id="" action="ppaction://noaction">
              <a:snd r:embed="rId5" name="applause.wav"/>
            </a:hlinkClick>
            <a:extLst>
              <a:ext uri="{FF2B5EF4-FFF2-40B4-BE49-F238E27FC236}">
                <a16:creationId xmlns:a16="http://schemas.microsoft.com/office/drawing/2014/main" id="{2F72AE3D-73E4-5740-8FE3-8B4194DC38F1}"/>
              </a:ext>
            </a:extLst>
          </p:cNvPr>
          <p:cNvPicPr>
            <a:picLocks noChangeAspect="1"/>
          </p:cNvPicPr>
          <p:nvPr/>
        </p:nvPicPr>
        <p:blipFill rotWithShape="1">
          <a:blip r:embed="rId6"/>
          <a:srcRect l="29008" t="8880" r="30520" b="34405"/>
          <a:stretch/>
        </p:blipFill>
        <p:spPr>
          <a:xfrm>
            <a:off x="4869408" y="2079293"/>
            <a:ext cx="750440" cy="1015607"/>
          </a:xfrm>
          <a:prstGeom prst="rect">
            <a:avLst/>
          </a:prstGeom>
        </p:spPr>
      </p:pic>
      <p:pic>
        <p:nvPicPr>
          <p:cNvPr id="27" name="Imagen 26">
            <a:hlinkClick r:id="" action="ppaction://noaction">
              <a:snd r:embed="rId7" name="error-incorrecta-incorrecta-respuesta-.mp3"/>
            </a:hlinkClick>
            <a:extLst>
              <a:ext uri="{FF2B5EF4-FFF2-40B4-BE49-F238E27FC236}">
                <a16:creationId xmlns:a16="http://schemas.microsoft.com/office/drawing/2014/main" id="{E387DA29-E8CF-ED4A-AC72-6A16CA10C2F9}"/>
              </a:ext>
            </a:extLst>
          </p:cNvPr>
          <p:cNvPicPr>
            <a:picLocks noChangeAspect="1"/>
          </p:cNvPicPr>
          <p:nvPr/>
        </p:nvPicPr>
        <p:blipFill rotWithShape="1">
          <a:blip r:embed="rId8"/>
          <a:srcRect l="24549" t="7149" r="22323" b="33692"/>
          <a:stretch/>
        </p:blipFill>
        <p:spPr>
          <a:xfrm>
            <a:off x="3999687" y="5052795"/>
            <a:ext cx="1072815" cy="1142007"/>
          </a:xfrm>
          <a:prstGeom prst="rect">
            <a:avLst/>
          </a:prstGeom>
        </p:spPr>
      </p:pic>
      <p:pic>
        <p:nvPicPr>
          <p:cNvPr id="29" name="camisa">
            <a:hlinkClick r:id="" action="ppaction://noaction">
              <a:snd r:embed="rId5" name="applause.wav"/>
            </a:hlinkClick>
            <a:extLst>
              <a:ext uri="{FF2B5EF4-FFF2-40B4-BE49-F238E27FC236}">
                <a16:creationId xmlns:a16="http://schemas.microsoft.com/office/drawing/2014/main" id="{C499D3C6-FD1F-9542-96BF-23C2E4ECBCD5}"/>
              </a:ext>
            </a:extLst>
          </p:cNvPr>
          <p:cNvPicPr>
            <a:picLocks noChangeAspect="1"/>
          </p:cNvPicPr>
          <p:nvPr/>
        </p:nvPicPr>
        <p:blipFill rotWithShape="1">
          <a:blip r:embed="rId9"/>
          <a:srcRect l="22710" t="8786" r="23698" b="35770"/>
          <a:stretch/>
        </p:blipFill>
        <p:spPr>
          <a:xfrm>
            <a:off x="2630599" y="5383147"/>
            <a:ext cx="1000507" cy="985803"/>
          </a:xfrm>
          <a:prstGeom prst="rect">
            <a:avLst/>
          </a:prstGeom>
        </p:spPr>
      </p:pic>
      <p:pic>
        <p:nvPicPr>
          <p:cNvPr id="31" name="Imagen 30">
            <a:hlinkClick r:id="" action="ppaction://noaction">
              <a:snd r:embed="rId7" name="error-incorrecta-incorrecta-respuesta-.mp3"/>
            </a:hlinkClick>
            <a:extLst>
              <a:ext uri="{FF2B5EF4-FFF2-40B4-BE49-F238E27FC236}">
                <a16:creationId xmlns:a16="http://schemas.microsoft.com/office/drawing/2014/main" id="{E663460F-7DFE-2A45-A118-AC60BF099CF7}"/>
              </a:ext>
            </a:extLst>
          </p:cNvPr>
          <p:cNvPicPr>
            <a:picLocks noChangeAspect="1"/>
          </p:cNvPicPr>
          <p:nvPr/>
        </p:nvPicPr>
        <p:blipFill rotWithShape="1">
          <a:blip r:embed="rId10"/>
          <a:srcRect l="26037" t="6711" r="25992" b="33159"/>
          <a:stretch/>
        </p:blipFill>
        <p:spPr>
          <a:xfrm>
            <a:off x="1484527" y="5422440"/>
            <a:ext cx="895580" cy="1061487"/>
          </a:xfrm>
          <a:prstGeom prst="rect">
            <a:avLst/>
          </a:prstGeom>
        </p:spPr>
      </p:pic>
      <p:pic>
        <p:nvPicPr>
          <p:cNvPr id="33" name="arbol">
            <a:hlinkClick r:id="" action="ppaction://noaction">
              <a:snd r:embed="rId5" name="applause.wav"/>
            </a:hlinkClick>
            <a:extLst>
              <a:ext uri="{FF2B5EF4-FFF2-40B4-BE49-F238E27FC236}">
                <a16:creationId xmlns:a16="http://schemas.microsoft.com/office/drawing/2014/main" id="{3FBCF77B-6139-214C-985B-226D839EA8D2}"/>
              </a:ext>
            </a:extLst>
          </p:cNvPr>
          <p:cNvPicPr>
            <a:picLocks noChangeAspect="1"/>
          </p:cNvPicPr>
          <p:nvPr/>
        </p:nvPicPr>
        <p:blipFill rotWithShape="1">
          <a:blip r:embed="rId11"/>
          <a:srcRect l="28630" r="28723" b="29100"/>
          <a:stretch/>
        </p:blipFill>
        <p:spPr>
          <a:xfrm>
            <a:off x="837848" y="4416803"/>
            <a:ext cx="796179" cy="1260607"/>
          </a:xfrm>
          <a:prstGeom prst="rect">
            <a:avLst/>
          </a:prstGeom>
        </p:spPr>
      </p:pic>
      <p:pic>
        <p:nvPicPr>
          <p:cNvPr id="35" name="Imagen 34">
            <a:hlinkClick r:id="" action="ppaction://noaction">
              <a:snd r:embed="rId7" name="error-incorrecta-incorrecta-respuesta-.mp3"/>
            </a:hlinkClick>
            <a:extLst>
              <a:ext uri="{FF2B5EF4-FFF2-40B4-BE49-F238E27FC236}">
                <a16:creationId xmlns:a16="http://schemas.microsoft.com/office/drawing/2014/main" id="{0EAD355D-5C73-8441-9738-9B7AB6A5F7E8}"/>
              </a:ext>
            </a:extLst>
          </p:cNvPr>
          <p:cNvPicPr>
            <a:picLocks noChangeAspect="1"/>
          </p:cNvPicPr>
          <p:nvPr/>
        </p:nvPicPr>
        <p:blipFill rotWithShape="1">
          <a:blip r:embed="rId12"/>
          <a:srcRect l="23423" r="20590" b="34697"/>
          <a:stretch/>
        </p:blipFill>
        <p:spPr>
          <a:xfrm>
            <a:off x="1794634" y="4014485"/>
            <a:ext cx="1130554" cy="1260607"/>
          </a:xfrm>
          <a:prstGeom prst="rect">
            <a:avLst/>
          </a:prstGeom>
        </p:spPr>
      </p:pic>
      <p:pic>
        <p:nvPicPr>
          <p:cNvPr id="37" name="murcielago">
            <a:hlinkClick r:id="" action="ppaction://noaction">
              <a:snd r:embed="rId5" name="applause.wav"/>
            </a:hlinkClick>
            <a:extLst>
              <a:ext uri="{FF2B5EF4-FFF2-40B4-BE49-F238E27FC236}">
                <a16:creationId xmlns:a16="http://schemas.microsoft.com/office/drawing/2014/main" id="{E251C79A-06F8-2D4E-8568-E3C1805EA505}"/>
              </a:ext>
            </a:extLst>
          </p:cNvPr>
          <p:cNvPicPr>
            <a:picLocks noChangeAspect="1"/>
          </p:cNvPicPr>
          <p:nvPr/>
        </p:nvPicPr>
        <p:blipFill rotWithShape="1">
          <a:blip r:embed="rId13"/>
          <a:srcRect l="23469" r="28559" b="38736"/>
          <a:stretch/>
        </p:blipFill>
        <p:spPr>
          <a:xfrm>
            <a:off x="3340958" y="4293873"/>
            <a:ext cx="895580" cy="1089274"/>
          </a:xfrm>
          <a:prstGeom prst="rect">
            <a:avLst/>
          </a:prstGeom>
        </p:spPr>
      </p:pic>
      <p:pic>
        <p:nvPicPr>
          <p:cNvPr id="39" name="maleta">
            <a:hlinkClick r:id="" action="ppaction://noaction">
              <a:snd r:embed="rId5" name="applause.wav"/>
            </a:hlinkClick>
            <a:extLst>
              <a:ext uri="{FF2B5EF4-FFF2-40B4-BE49-F238E27FC236}">
                <a16:creationId xmlns:a16="http://schemas.microsoft.com/office/drawing/2014/main" id="{7BEF444D-CE4B-FA49-A5A1-C1F86716C038}"/>
              </a:ext>
            </a:extLst>
          </p:cNvPr>
          <p:cNvPicPr>
            <a:picLocks noChangeAspect="1"/>
          </p:cNvPicPr>
          <p:nvPr/>
        </p:nvPicPr>
        <p:blipFill rotWithShape="1">
          <a:blip r:embed="rId14"/>
          <a:srcRect l="22511" t="6722" r="24559" b="38295"/>
          <a:stretch/>
        </p:blipFill>
        <p:spPr>
          <a:xfrm>
            <a:off x="4500125" y="4082186"/>
            <a:ext cx="988147" cy="970610"/>
          </a:xfrm>
          <a:prstGeom prst="rect">
            <a:avLst/>
          </a:prstGeom>
        </p:spPr>
      </p:pic>
      <p:pic>
        <p:nvPicPr>
          <p:cNvPr id="41" name="hueso">
            <a:hlinkClick r:id="" action="ppaction://noaction">
              <a:snd r:embed="rId5" name="applause.wav"/>
            </a:hlinkClick>
            <a:extLst>
              <a:ext uri="{FF2B5EF4-FFF2-40B4-BE49-F238E27FC236}">
                <a16:creationId xmlns:a16="http://schemas.microsoft.com/office/drawing/2014/main" id="{C511EF3E-6AB6-454E-8B5C-024FEA26CDC3}"/>
              </a:ext>
            </a:extLst>
          </p:cNvPr>
          <p:cNvPicPr>
            <a:picLocks noChangeAspect="1"/>
          </p:cNvPicPr>
          <p:nvPr/>
        </p:nvPicPr>
        <p:blipFill rotWithShape="1">
          <a:blip r:embed="rId15"/>
          <a:srcRect l="21416" t="9811" r="24007" b="36361"/>
          <a:stretch/>
        </p:blipFill>
        <p:spPr>
          <a:xfrm>
            <a:off x="3875148" y="3131962"/>
            <a:ext cx="1011957" cy="950224"/>
          </a:xfrm>
          <a:prstGeom prst="rect">
            <a:avLst/>
          </a:prstGeom>
        </p:spPr>
      </p:pic>
      <p:pic>
        <p:nvPicPr>
          <p:cNvPr id="43" name="Imagen 42">
            <a:hlinkClick r:id="" action="ppaction://noaction">
              <a:snd r:embed="rId7" name="error-incorrecta-incorrecta-respuesta-.mp3"/>
            </a:hlinkClick>
            <a:extLst>
              <a:ext uri="{FF2B5EF4-FFF2-40B4-BE49-F238E27FC236}">
                <a16:creationId xmlns:a16="http://schemas.microsoft.com/office/drawing/2014/main" id="{43EE2178-340E-E04D-B174-2C88B424F840}"/>
              </a:ext>
            </a:extLst>
          </p:cNvPr>
          <p:cNvPicPr>
            <a:picLocks noChangeAspect="1"/>
          </p:cNvPicPr>
          <p:nvPr/>
        </p:nvPicPr>
        <p:blipFill rotWithShape="1">
          <a:blip r:embed="rId16"/>
          <a:srcRect l="24285" t="7677" r="20273" b="35896"/>
          <a:stretch/>
        </p:blipFill>
        <p:spPr>
          <a:xfrm>
            <a:off x="2544603" y="3115842"/>
            <a:ext cx="1119557" cy="1089274"/>
          </a:xfrm>
          <a:prstGeom prst="rect">
            <a:avLst/>
          </a:prstGeom>
        </p:spPr>
      </p:pic>
      <p:pic>
        <p:nvPicPr>
          <p:cNvPr id="45" name="linterna">
            <a:hlinkClick r:id="" action="ppaction://noaction">
              <a:snd r:embed="rId5" name="applause.wav"/>
            </a:hlinkClick>
            <a:extLst>
              <a:ext uri="{FF2B5EF4-FFF2-40B4-BE49-F238E27FC236}">
                <a16:creationId xmlns:a16="http://schemas.microsoft.com/office/drawing/2014/main" id="{F83902FD-866B-4449-B1FF-A16652BB4A3F}"/>
              </a:ext>
            </a:extLst>
          </p:cNvPr>
          <p:cNvPicPr>
            <a:picLocks noChangeAspect="1"/>
          </p:cNvPicPr>
          <p:nvPr/>
        </p:nvPicPr>
        <p:blipFill rotWithShape="1">
          <a:blip r:embed="rId17"/>
          <a:srcRect l="21501" r="21537" b="31703"/>
          <a:stretch/>
        </p:blipFill>
        <p:spPr>
          <a:xfrm>
            <a:off x="905274" y="2652830"/>
            <a:ext cx="1063426" cy="1214307"/>
          </a:xfrm>
          <a:prstGeom prst="rect">
            <a:avLst/>
          </a:prstGeom>
        </p:spPr>
      </p:pic>
      <p:pic>
        <p:nvPicPr>
          <p:cNvPr id="47" name="sandia">
            <a:hlinkClick r:id="" action="ppaction://noaction">
              <a:snd r:embed="rId5" name="applause.wav"/>
            </a:hlinkClick>
            <a:extLst>
              <a:ext uri="{FF2B5EF4-FFF2-40B4-BE49-F238E27FC236}">
                <a16:creationId xmlns:a16="http://schemas.microsoft.com/office/drawing/2014/main" id="{C5A61172-3A25-EB44-99E7-95350187C16F}"/>
              </a:ext>
            </a:extLst>
          </p:cNvPr>
          <p:cNvPicPr>
            <a:picLocks noChangeAspect="1"/>
          </p:cNvPicPr>
          <p:nvPr/>
        </p:nvPicPr>
        <p:blipFill rotWithShape="1">
          <a:blip r:embed="rId18"/>
          <a:srcRect l="22654" t="13403" r="23652" b="40388"/>
          <a:stretch/>
        </p:blipFill>
        <p:spPr>
          <a:xfrm>
            <a:off x="1328898" y="1692362"/>
            <a:ext cx="1002410" cy="821604"/>
          </a:xfrm>
          <a:prstGeom prst="rect">
            <a:avLst/>
          </a:prstGeom>
        </p:spPr>
      </p:pic>
      <p:pic>
        <p:nvPicPr>
          <p:cNvPr id="49" name="Imagen 48">
            <a:hlinkClick r:id="" action="ppaction://noaction">
              <a:snd r:embed="rId7" name="error-incorrecta-incorrecta-respuesta-.mp3"/>
            </a:hlinkClick>
            <a:extLst>
              <a:ext uri="{FF2B5EF4-FFF2-40B4-BE49-F238E27FC236}">
                <a16:creationId xmlns:a16="http://schemas.microsoft.com/office/drawing/2014/main" id="{A68E64A9-6A6B-154F-8C72-E237077E2A05}"/>
              </a:ext>
            </a:extLst>
          </p:cNvPr>
          <p:cNvPicPr>
            <a:picLocks noChangeAspect="1"/>
          </p:cNvPicPr>
          <p:nvPr/>
        </p:nvPicPr>
        <p:blipFill rotWithShape="1">
          <a:blip r:embed="rId19"/>
          <a:srcRect l="20324" t="11309" r="17852" b="42481"/>
          <a:stretch/>
        </p:blipFill>
        <p:spPr>
          <a:xfrm>
            <a:off x="2484781" y="2197436"/>
            <a:ext cx="1146326" cy="821604"/>
          </a:xfrm>
          <a:prstGeom prst="rect">
            <a:avLst/>
          </a:prstGeom>
        </p:spPr>
      </p:pic>
      <p:pic>
        <p:nvPicPr>
          <p:cNvPr id="51" name="Imagen 50">
            <a:hlinkClick r:id="" action="ppaction://noaction">
              <a:snd r:embed="rId7" name="error-incorrecta-incorrecta-respuesta-.mp3"/>
            </a:hlinkClick>
            <a:extLst>
              <a:ext uri="{FF2B5EF4-FFF2-40B4-BE49-F238E27FC236}">
                <a16:creationId xmlns:a16="http://schemas.microsoft.com/office/drawing/2014/main" id="{15955020-D47D-F741-ABD5-EE880054A7E8}"/>
              </a:ext>
            </a:extLst>
          </p:cNvPr>
          <p:cNvPicPr>
            <a:picLocks noChangeAspect="1"/>
          </p:cNvPicPr>
          <p:nvPr/>
        </p:nvPicPr>
        <p:blipFill rotWithShape="1">
          <a:blip r:embed="rId20"/>
          <a:srcRect l="19745" t="9238" r="23167" b="36553"/>
          <a:stretch/>
        </p:blipFill>
        <p:spPr>
          <a:xfrm>
            <a:off x="3631107" y="1895557"/>
            <a:ext cx="1152776" cy="1046444"/>
          </a:xfrm>
          <a:prstGeom prst="rect">
            <a:avLst/>
          </a:prstGeom>
        </p:spPr>
      </p:pic>
      <p:pic>
        <p:nvPicPr>
          <p:cNvPr id="53" name="Imagen 52">
            <a:hlinkClick r:id="" action="ppaction://noaction">
              <a:snd r:embed="rId7" name="error-incorrecta-incorrecta-respuesta-.mp3"/>
            </a:hlinkClick>
            <a:extLst>
              <a:ext uri="{FF2B5EF4-FFF2-40B4-BE49-F238E27FC236}">
                <a16:creationId xmlns:a16="http://schemas.microsoft.com/office/drawing/2014/main" id="{A3193991-D511-BE4B-ADFB-EE3EDC2D77E4}"/>
              </a:ext>
            </a:extLst>
          </p:cNvPr>
          <p:cNvPicPr>
            <a:picLocks noChangeAspect="1"/>
          </p:cNvPicPr>
          <p:nvPr/>
        </p:nvPicPr>
        <p:blipFill rotWithShape="1">
          <a:blip r:embed="rId21"/>
          <a:srcRect l="22231" r="23193" b="33921"/>
          <a:stretch/>
        </p:blipFill>
        <p:spPr>
          <a:xfrm>
            <a:off x="4201169" y="529937"/>
            <a:ext cx="1011957" cy="1174878"/>
          </a:xfrm>
          <a:prstGeom prst="rect">
            <a:avLst/>
          </a:prstGeom>
        </p:spPr>
      </p:pic>
      <p:pic>
        <p:nvPicPr>
          <p:cNvPr id="55" name="carro">
            <a:hlinkClick r:id="" action="ppaction://noaction">
              <a:snd r:embed="rId5" name="applause.wav"/>
            </a:hlinkClick>
            <a:extLst>
              <a:ext uri="{FF2B5EF4-FFF2-40B4-BE49-F238E27FC236}">
                <a16:creationId xmlns:a16="http://schemas.microsoft.com/office/drawing/2014/main" id="{B21355D7-48E6-E542-82A8-26FABDDEF1A2}"/>
              </a:ext>
            </a:extLst>
          </p:cNvPr>
          <p:cNvPicPr>
            <a:picLocks noChangeAspect="1"/>
          </p:cNvPicPr>
          <p:nvPr/>
        </p:nvPicPr>
        <p:blipFill rotWithShape="1">
          <a:blip r:embed="rId22"/>
          <a:srcRect l="16306" t="8978" r="26267" b="39368"/>
          <a:stretch/>
        </p:blipFill>
        <p:spPr>
          <a:xfrm>
            <a:off x="2380107" y="1019405"/>
            <a:ext cx="1064819" cy="918406"/>
          </a:xfrm>
          <a:prstGeom prst="rect">
            <a:avLst/>
          </a:prstGeom>
        </p:spPr>
      </p:pic>
      <p:pic>
        <p:nvPicPr>
          <p:cNvPr id="57" name="Imagen 56">
            <a:hlinkClick r:id="" action="ppaction://noaction">
              <a:snd r:embed="rId7" name="error-incorrecta-incorrecta-respuesta-.mp3"/>
            </a:hlinkClick>
            <a:extLst>
              <a:ext uri="{FF2B5EF4-FFF2-40B4-BE49-F238E27FC236}">
                <a16:creationId xmlns:a16="http://schemas.microsoft.com/office/drawing/2014/main" id="{520D8900-668D-AF4A-B5B4-75ABB68D07FE}"/>
              </a:ext>
            </a:extLst>
          </p:cNvPr>
          <p:cNvPicPr>
            <a:picLocks noChangeAspect="1"/>
          </p:cNvPicPr>
          <p:nvPr/>
        </p:nvPicPr>
        <p:blipFill rotWithShape="1">
          <a:blip r:embed="rId23"/>
          <a:srcRect l="19600" r="20569" b="34697"/>
          <a:stretch/>
        </p:blipFill>
        <p:spPr>
          <a:xfrm>
            <a:off x="998455" y="329808"/>
            <a:ext cx="1208170" cy="1260607"/>
          </a:xfrm>
          <a:prstGeom prst="rect">
            <a:avLst/>
          </a:prstGeom>
        </p:spPr>
      </p:pic>
    </p:spTree>
    <p:extLst>
      <p:ext uri="{BB962C8B-B14F-4D97-AF65-F5344CB8AC3E}">
        <p14:creationId xmlns:p14="http://schemas.microsoft.com/office/powerpoint/2010/main" val="3124537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123 0.01643 L 0.58125 0.01528 " pathEditMode="relative" ptsTypes="AA">
                                      <p:cBhvr>
                                        <p:cTn id="6" dur="2000" fill="hold"/>
                                        <p:tgtEl>
                                          <p:spTgt spid="55"/>
                                        </p:tgtEl>
                                        <p:attrNameLst>
                                          <p:attrName>ppt_x</p:attrName>
                                          <p:attrName>ppt_y</p:attrName>
                                        </p:attrNameLst>
                                      </p:cBhvr>
                                    </p:animMotion>
                                  </p:childTnLst>
                                </p:cTn>
                              </p:par>
                            </p:childTnLst>
                          </p:cTn>
                        </p:par>
                      </p:childTnLst>
                    </p:cTn>
                  </p:par>
                </p:childTnLst>
              </p:cTn>
              <p:nextCondLst>
                <p:cond evt="onClick" delay="0">
                  <p:tgtEl>
                    <p:spTgt spid="55"/>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33 0.01366 L 0.46862 0.00255 " pathEditMode="relative" ptsTypes="AA">
                                      <p:cBhvr>
                                        <p:cTn id="11" dur="2000" fill="hold"/>
                                        <p:tgtEl>
                                          <p:spTgt spid="47"/>
                                        </p:tgtEl>
                                        <p:attrNameLst>
                                          <p:attrName>ppt_x</p:attrName>
                                          <p:attrName>ppt_y</p:attrName>
                                        </p:attrNameLst>
                                      </p:cBhvr>
                                    </p:animMotion>
                                  </p:childTnLst>
                                </p:cTn>
                              </p:par>
                            </p:childTnLst>
                          </p:cTn>
                        </p:par>
                      </p:childTnLst>
                    </p:cTn>
                  </p:par>
                </p:childTnLst>
              </p:cTn>
              <p:nextCondLst>
                <p:cond evt="onClick" delay="0">
                  <p:tgtEl>
                    <p:spTgt spid="47"/>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872 0.05163 L 0.37474 0.05163 " pathEditMode="relative" ptsTypes="AA">
                                      <p:cBhvr>
                                        <p:cTn id="16" dur="2000" fill="hold"/>
                                        <p:tgtEl>
                                          <p:spTgt spid="25"/>
                                        </p:tgtEl>
                                        <p:attrNameLst>
                                          <p:attrName>ppt_x</p:attrName>
                                          <p:attrName>ppt_y</p:attrName>
                                        </p:attrNameLst>
                                      </p:cBhvr>
                                    </p:animMotion>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1171 0.04513 L 0.50782 0.04513 " pathEditMode="relative" ptsTypes="AA">
                                      <p:cBhvr>
                                        <p:cTn id="21" dur="2000" fill="hold"/>
                                        <p:tgtEl>
                                          <p:spTgt spid="41"/>
                                        </p:tgtEl>
                                        <p:attrNameLst>
                                          <p:attrName>ppt_x</p:attrName>
                                          <p:attrName>ppt_y</p:attrName>
                                        </p:attrNameLst>
                                      </p:cBhvr>
                                    </p:animMotion>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614 0.04931 L 0.54844 0.04931 " pathEditMode="relative" ptsTypes="AA">
                                      <p:cBhvr>
                                        <p:cTn id="26" dur="2000" fill="hold"/>
                                        <p:tgtEl>
                                          <p:spTgt spid="45"/>
                                        </p:tgtEl>
                                        <p:attrNameLst>
                                          <p:attrName>ppt_x</p:attrName>
                                          <p:attrName>ppt_y</p:attrName>
                                        </p:attrNameLst>
                                      </p:cBhvr>
                                    </p:animMotion>
                                  </p:childTnLst>
                                </p:cTn>
                              </p:par>
                            </p:childTnLst>
                          </p:cTn>
                        </p:par>
                      </p:childTnLst>
                    </p:cTn>
                  </p:par>
                </p:childTnLst>
              </p:cTn>
              <p:nextCondLst>
                <p:cond evt="onClick" delay="0">
                  <p:tgtEl>
                    <p:spTgt spid="45"/>
                  </p:tgtEl>
                </p:cond>
              </p:nextCondLst>
            </p:seq>
            <p:seq concurrent="1" nextAc="seek">
              <p:cTn id="27" restart="whenNotActive" fill="hold" evtFilter="cancelBubble" nodeType="interactiveSeq">
                <p:stCondLst>
                  <p:cond evt="onClick" delay="0">
                    <p:tgtEl>
                      <p:spTgt spid="33"/>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768 -0.01597 L 0.77696 -0.01597 " pathEditMode="relative" ptsTypes="AA">
                                      <p:cBhvr>
                                        <p:cTn id="31" dur="2000" fill="hold"/>
                                        <p:tgtEl>
                                          <p:spTgt spid="33"/>
                                        </p:tgtEl>
                                        <p:attrNameLst>
                                          <p:attrName>ppt_x</p:attrName>
                                          <p:attrName>ppt_y</p:attrName>
                                        </p:attrNameLst>
                                      </p:cBhvr>
                                    </p:animMotion>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326 0.01783 L 0.45703 0.01783 " pathEditMode="relative" ptsTypes="AA">
                                      <p:cBhvr>
                                        <p:cTn id="36" dur="2000" fill="hold"/>
                                        <p:tgtEl>
                                          <p:spTgt spid="29"/>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703 0.03125 L 0.45924 0.03125 " pathEditMode="relative" ptsTypes="AA">
                                      <p:cBhvr>
                                        <p:cTn id="41" dur="2000" fill="hold"/>
                                        <p:tgtEl>
                                          <p:spTgt spid="37"/>
                                        </p:tgtEl>
                                        <p:attrNameLst>
                                          <p:attrName>ppt_x</p:attrName>
                                          <p:attrName>ppt_y</p:attrName>
                                        </p:attrNameLst>
                                      </p:cBhvr>
                                    </p:animMotion>
                                  </p:childTnLst>
                                </p:cTn>
                              </p:par>
                            </p:childTnLst>
                          </p:cTn>
                        </p:par>
                      </p:childTnLst>
                    </p:cTn>
                  </p:par>
                </p:childTnLst>
              </p:cTn>
              <p:nextCondLst>
                <p:cond evt="onClick" delay="0">
                  <p:tgtEl>
                    <p:spTgt spid="37"/>
                  </p:tgtEl>
                </p:cond>
              </p:nextCondLst>
            </p:seq>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638 -0.02199 L 0.31666 -0.02199 " pathEditMode="relative" ptsTypes="AA">
                                      <p:cBhvr>
                                        <p:cTn id="46" dur="2000" fill="hold"/>
                                        <p:tgtEl>
                                          <p:spTgt spid="39"/>
                                        </p:tgtEl>
                                        <p:attrNameLst>
                                          <p:attrName>ppt_x</p:attrName>
                                          <p:attrName>ppt_y</p:attrName>
                                        </p:attrNameLst>
                                      </p:cBhvr>
                                    </p:animMotion>
                                  </p:childTnLst>
                                </p:cTn>
                              </p:par>
                            </p:childTnLst>
                          </p:cTn>
                        </p:par>
                      </p:childTnLst>
                    </p:cTn>
                  </p:par>
                </p:childTnLst>
              </p:cTn>
              <p:nextCondLst>
                <p:cond evt="onClick" delay="0">
                  <p:tgtEl>
                    <p:spTgt spid="3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835833" y="565259"/>
            <a:ext cx="10821537" cy="707886"/>
          </a:xfrm>
          <a:prstGeom prst="rect">
            <a:avLst/>
          </a:prstGeom>
          <a:noFill/>
        </p:spPr>
        <p:txBody>
          <a:bodyPr wrap="square" rtlCol="0">
            <a:spAutoFit/>
          </a:bodyPr>
          <a:lstStyle/>
          <a:p>
            <a:r>
              <a:rPr lang="es-CL" sz="4000" dirty="0">
                <a:latin typeface="Chalkboard" panose="03050602040202020205" pitchFamily="66" charset="77"/>
              </a:rPr>
              <a:t>¿De qué color era el circo?</a:t>
            </a:r>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5" name="CuadroTexto 4">
            <a:extLst>
              <a:ext uri="{FF2B5EF4-FFF2-40B4-BE49-F238E27FC236}">
                <a16:creationId xmlns:a16="http://schemas.microsoft.com/office/drawing/2014/main" id="{EBA8F838-16FC-6841-BC35-D1BF12C9EFE2}"/>
              </a:ext>
            </a:extLst>
          </p:cNvPr>
          <p:cNvSpPr txBox="1"/>
          <p:nvPr/>
        </p:nvSpPr>
        <p:spPr>
          <a:xfrm>
            <a:off x="3009460" y="1851330"/>
            <a:ext cx="5930419" cy="3477875"/>
          </a:xfrm>
          <a:prstGeom prst="rect">
            <a:avLst/>
          </a:prstGeom>
          <a:noFill/>
        </p:spPr>
        <p:txBody>
          <a:bodyPr wrap="square" rtlCol="0">
            <a:spAutoFit/>
          </a:bodyPr>
          <a:lstStyle/>
          <a:p>
            <a:pPr marL="342900" indent="-342900">
              <a:buAutoNum type="alphaLcParenR"/>
            </a:pPr>
            <a:r>
              <a:rPr lang="es-CL" sz="4400" dirty="0">
                <a:latin typeface="Chalkboard" panose="03050602040202020205" pitchFamily="66" charset="77"/>
              </a:rPr>
              <a:t> Azul y rojo</a:t>
            </a:r>
          </a:p>
          <a:p>
            <a:pPr marL="342900" indent="-342900">
              <a:buAutoNum type="alphaLcParenR"/>
            </a:pPr>
            <a:endParaRPr lang="es-CL" sz="4400" dirty="0">
              <a:latin typeface="Chalkboard" panose="03050602040202020205" pitchFamily="66" charset="77"/>
            </a:endParaRPr>
          </a:p>
          <a:p>
            <a:pPr marL="342900" indent="-342900">
              <a:buAutoNum type="alphaLcParenR"/>
            </a:pPr>
            <a:r>
              <a:rPr lang="es-CL" sz="4400" dirty="0">
                <a:latin typeface="Chalkboard" panose="03050602040202020205" pitchFamily="66" charset="77"/>
              </a:rPr>
              <a:t> Rojo y blanco</a:t>
            </a:r>
          </a:p>
          <a:p>
            <a:pPr marL="342900" indent="-342900">
              <a:buAutoNum type="alphaLcParenR"/>
            </a:pPr>
            <a:endParaRPr lang="es-CL" sz="4400" dirty="0">
              <a:latin typeface="Chalkboard" panose="03050602040202020205" pitchFamily="66" charset="77"/>
            </a:endParaRPr>
          </a:p>
          <a:p>
            <a:pPr marL="342900" indent="-342900">
              <a:buAutoNum type="alphaLcParenR"/>
            </a:pPr>
            <a:r>
              <a:rPr lang="es-CL" sz="4400" dirty="0">
                <a:latin typeface="Chalkboard" panose="03050602040202020205" pitchFamily="66" charset="77"/>
              </a:rPr>
              <a:t> Rosado y blanco  </a:t>
            </a:r>
          </a:p>
        </p:txBody>
      </p:sp>
      <p:sp>
        <p:nvSpPr>
          <p:cNvPr id="15" name="Elipse 14">
            <a:extLst>
              <a:ext uri="{FF2B5EF4-FFF2-40B4-BE49-F238E27FC236}">
                <a16:creationId xmlns:a16="http://schemas.microsoft.com/office/drawing/2014/main" id="{D3BAD4E9-0EF7-8C49-882E-718A1CC82E4F}"/>
              </a:ext>
            </a:extLst>
          </p:cNvPr>
          <p:cNvSpPr/>
          <p:nvPr/>
        </p:nvSpPr>
        <p:spPr>
          <a:xfrm>
            <a:off x="2686929" y="2630770"/>
            <a:ext cx="5148690"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7" name="Flecha derecha 16">
            <a:hlinkClick r:id="" action="ppaction://hlinkshowjump?jump=nextslide">
              <a:snd r:embed="rId5" name="click.wav"/>
            </a:hlinkClick>
            <a:extLst>
              <a:ext uri="{FF2B5EF4-FFF2-40B4-BE49-F238E27FC236}">
                <a16:creationId xmlns:a16="http://schemas.microsoft.com/office/drawing/2014/main" id="{AF3512CD-E710-3C46-B278-26CA89BFB518}"/>
              </a:ext>
            </a:extLst>
          </p:cNvPr>
          <p:cNvSpPr/>
          <p:nvPr/>
        </p:nvSpPr>
        <p:spPr>
          <a:xfrm>
            <a:off x="10571101" y="556045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pic>
        <p:nvPicPr>
          <p:cNvPr id="6" name="Imagen 5">
            <a:extLst>
              <a:ext uri="{FF2B5EF4-FFF2-40B4-BE49-F238E27FC236}">
                <a16:creationId xmlns:a16="http://schemas.microsoft.com/office/drawing/2014/main" id="{009559A3-68AE-AB4C-A95F-7EE9446476F2}"/>
              </a:ext>
            </a:extLst>
          </p:cNvPr>
          <p:cNvPicPr>
            <a:picLocks noChangeAspect="1"/>
          </p:cNvPicPr>
          <p:nvPr/>
        </p:nvPicPr>
        <p:blipFill>
          <a:blip r:embed="rId6"/>
          <a:stretch>
            <a:fillRect/>
          </a:stretch>
        </p:blipFill>
        <p:spPr>
          <a:xfrm>
            <a:off x="7866331" y="759880"/>
            <a:ext cx="4648200" cy="4432300"/>
          </a:xfrm>
          <a:prstGeom prst="rect">
            <a:avLst/>
          </a:prstGeom>
        </p:spPr>
      </p:pic>
    </p:spTree>
    <p:extLst>
      <p:ext uri="{BB962C8B-B14F-4D97-AF65-F5344CB8AC3E}">
        <p14:creationId xmlns:p14="http://schemas.microsoft.com/office/powerpoint/2010/main" val="785067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nextCondLst>
                <p:cond evt="onClick" delay="0">
                  <p:tgtEl>
                    <p:spTgt spid="7"/>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701422" y="317373"/>
            <a:ext cx="10821537" cy="769441"/>
          </a:xfrm>
          <a:prstGeom prst="rect">
            <a:avLst/>
          </a:prstGeom>
          <a:noFill/>
        </p:spPr>
        <p:txBody>
          <a:bodyPr wrap="square" rtlCol="0">
            <a:spAutoFit/>
          </a:bodyPr>
          <a:lstStyle/>
          <a:p>
            <a:r>
              <a:rPr lang="es-CL" sz="4400" dirty="0">
                <a:latin typeface="Chalkboard" panose="03050602040202020205" pitchFamily="66" charset="77"/>
              </a:rPr>
              <a:t>¿De qué color era la mochila ?</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4503336" y="1047777"/>
            <a:ext cx="5217708" cy="5492850"/>
          </a:xfrm>
          <a:prstGeom prst="rect">
            <a:avLst/>
          </a:prstGeom>
          <a:noFill/>
        </p:spPr>
        <p:txBody>
          <a:bodyPr wrap="square" rtlCol="0">
            <a:spAutoFit/>
          </a:bodyPr>
          <a:lstStyle/>
          <a:p>
            <a:pPr>
              <a:lnSpc>
                <a:spcPct val="150000"/>
              </a:lnSpc>
            </a:pPr>
            <a:r>
              <a:rPr lang="es-CL" sz="6000" dirty="0">
                <a:latin typeface="Chalkboard" panose="03050602040202020205" pitchFamily="66" charset="77"/>
              </a:rPr>
              <a:t>a) Azul</a:t>
            </a:r>
          </a:p>
          <a:p>
            <a:pPr>
              <a:lnSpc>
                <a:spcPct val="150000"/>
              </a:lnSpc>
            </a:pPr>
            <a:r>
              <a:rPr lang="es-CL" sz="6000" dirty="0">
                <a:latin typeface="Chalkboard" panose="03050602040202020205" pitchFamily="66" charset="77"/>
              </a:rPr>
              <a:t>b) Negra </a:t>
            </a:r>
          </a:p>
          <a:p>
            <a:pPr>
              <a:lnSpc>
                <a:spcPct val="150000"/>
              </a:lnSpc>
            </a:pPr>
            <a:r>
              <a:rPr lang="es-CL" sz="6000" dirty="0">
                <a:latin typeface="Chalkboard" panose="03050602040202020205" pitchFamily="66" charset="77"/>
              </a:rPr>
              <a:t>c) Roja</a:t>
            </a:r>
          </a:p>
          <a:p>
            <a:pPr>
              <a:lnSpc>
                <a:spcPct val="150000"/>
              </a:lnSpc>
            </a:pPr>
            <a:r>
              <a:rPr lang="es-CL" sz="6000" dirty="0">
                <a:latin typeface="Chalkboard" panose="03050602040202020205" pitchFamily="66" charset="77"/>
              </a:rPr>
              <a:t>d) Blanca </a:t>
            </a:r>
          </a:p>
        </p:txBody>
      </p:sp>
      <p:sp>
        <p:nvSpPr>
          <p:cNvPr id="6" name="Elipse 5">
            <a:extLst>
              <a:ext uri="{FF2B5EF4-FFF2-40B4-BE49-F238E27FC236}">
                <a16:creationId xmlns:a16="http://schemas.microsoft.com/office/drawing/2014/main" id="{A9D83FDB-02A6-4E43-B9E4-DF1CC4AAB211}"/>
              </a:ext>
            </a:extLst>
          </p:cNvPr>
          <p:cNvSpPr/>
          <p:nvPr/>
        </p:nvSpPr>
        <p:spPr>
          <a:xfrm>
            <a:off x="4190169" y="4039349"/>
            <a:ext cx="3378350" cy="15181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Flecha izquierda 9">
            <a:hlinkClick r:id="rId5" action="ppaction://hlinksldjump">
              <a:snd r:embed="rId6" name="click.wav"/>
            </a:hlinkClick>
            <a:extLst>
              <a:ext uri="{FF2B5EF4-FFF2-40B4-BE49-F238E27FC236}">
                <a16:creationId xmlns:a16="http://schemas.microsoft.com/office/drawing/2014/main" id="{E6409DA0-BEB8-2846-A48A-2A5BED00CF0C}"/>
              </a:ext>
            </a:extLst>
          </p:cNvPr>
          <p:cNvSpPr/>
          <p:nvPr/>
        </p:nvSpPr>
        <p:spPr>
          <a:xfrm>
            <a:off x="10523" y="98559"/>
            <a:ext cx="1354179" cy="951850"/>
          </a:xfrm>
          <a:prstGeom prst="leftArrow">
            <a:avLst/>
          </a:prstGeom>
          <a:solidFill>
            <a:srgbClr val="FFFF00"/>
          </a:solidFill>
          <a:ln w="190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002060"/>
                </a:solidFill>
              </a:rPr>
              <a:t>Volver</a:t>
            </a:r>
          </a:p>
          <a:p>
            <a:pPr algn="ctr"/>
            <a:r>
              <a:rPr lang="es-CL" b="1" dirty="0">
                <a:solidFill>
                  <a:srgbClr val="002060"/>
                </a:solidFill>
              </a:rPr>
              <a:t>menú</a:t>
            </a:r>
          </a:p>
        </p:txBody>
      </p:sp>
      <p:pic>
        <p:nvPicPr>
          <p:cNvPr id="8" name="Imagen 7">
            <a:extLst>
              <a:ext uri="{FF2B5EF4-FFF2-40B4-BE49-F238E27FC236}">
                <a16:creationId xmlns:a16="http://schemas.microsoft.com/office/drawing/2014/main" id="{649129B8-0676-DE4E-94AD-403223789A88}"/>
              </a:ext>
            </a:extLst>
          </p:cNvPr>
          <p:cNvPicPr>
            <a:picLocks noChangeAspect="1"/>
          </p:cNvPicPr>
          <p:nvPr/>
        </p:nvPicPr>
        <p:blipFill>
          <a:blip r:embed="rId7"/>
          <a:stretch>
            <a:fillRect/>
          </a:stretch>
        </p:blipFill>
        <p:spPr>
          <a:xfrm>
            <a:off x="7368320" y="774269"/>
            <a:ext cx="5575300" cy="5321300"/>
          </a:xfrm>
          <a:prstGeom prst="rect">
            <a:avLst/>
          </a:prstGeom>
        </p:spPr>
      </p:pic>
    </p:spTree>
    <p:extLst>
      <p:ext uri="{BB962C8B-B14F-4D97-AF65-F5344CB8AC3E}">
        <p14:creationId xmlns:p14="http://schemas.microsoft.com/office/powerpoint/2010/main" val="2174209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993143" y="1869309"/>
            <a:ext cx="10068557" cy="3108543"/>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2800" dirty="0">
                <a:latin typeface="Chalkboard" panose="03050602040202020205" pitchFamily="66" charset="77"/>
              </a:rPr>
              <a:t>Se presenta una imagen modelo junto con otras que pueden representan el mismo objeto o bien un objeto similar.   </a:t>
            </a:r>
          </a:p>
          <a:p>
            <a:pPr algn="ctr"/>
            <a:r>
              <a:rPr lang="es-CL" sz="2800" dirty="0">
                <a:latin typeface="Chalkboard" panose="03050602040202020205" pitchFamily="66" charset="77"/>
              </a:rPr>
              <a:t>El estudiante deberá percibir la que corresponde exactamente al modelo</a:t>
            </a:r>
            <a:r>
              <a:rPr lang="es-CL" sz="1600" dirty="0">
                <a:latin typeface="Chalkboard" panose="03050602040202020205" pitchFamily="66" charset="77"/>
              </a:rPr>
              <a:t>.</a:t>
            </a:r>
          </a:p>
          <a:p>
            <a:pPr algn="ctr"/>
            <a:endParaRPr lang="es-CL" sz="2800" dirty="0">
              <a:latin typeface="Chalkboard" panose="03050602040202020205" pitchFamily="66" charset="77"/>
            </a:endParaRPr>
          </a:p>
          <a:p>
            <a:pPr algn="ctr"/>
            <a:r>
              <a:rPr lang="es-CL" sz="2800" dirty="0">
                <a:latin typeface="Chalkboard" panose="03050602040202020205" pitchFamily="66" charset="77"/>
              </a:rPr>
              <a:t>Para dar una respuesta debe señalar la letra y la categoría a la cual corresponda</a:t>
            </a:r>
            <a:r>
              <a:rPr lang="es-CL" sz="1600" dirty="0">
                <a:latin typeface="Chalkboard" panose="03050602040202020205" pitchFamily="66" charset="77"/>
              </a:rPr>
              <a:t>.</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2463291" y="956818"/>
            <a:ext cx="6115777"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a:t>
            </a:r>
            <a:r>
              <a:rPr lang="es-CL" sz="4000" b="1" dirty="0">
                <a:solidFill>
                  <a:srgbClr val="000000"/>
                </a:solidFill>
                <a:latin typeface="Chalkboard" panose="03050602040202020205" pitchFamily="66" charset="77"/>
              </a:rPr>
              <a:t>de </a:t>
            </a:r>
            <a:r>
              <a:rPr lang="es-CL" sz="4000" b="1" i="0" u="none" strike="noStrike" dirty="0">
                <a:solidFill>
                  <a:srgbClr val="000000"/>
                </a:solidFill>
                <a:effectLst/>
                <a:latin typeface="Chalkboard" panose="03050602040202020205" pitchFamily="66" charset="77"/>
              </a:rPr>
              <a:t>percepción</a:t>
            </a:r>
          </a:p>
        </p:txBody>
      </p:sp>
    </p:spTree>
    <p:extLst>
      <p:ext uri="{BB962C8B-B14F-4D97-AF65-F5344CB8AC3E}">
        <p14:creationId xmlns:p14="http://schemas.microsoft.com/office/powerpoint/2010/main" val="202090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Fondos De Pantalla Rosa Pastel - 1920x1080 Wallpaper - teahub.io">
            <a:extLst>
              <a:ext uri="{FF2B5EF4-FFF2-40B4-BE49-F238E27FC236}">
                <a16:creationId xmlns:a16="http://schemas.microsoft.com/office/drawing/2014/main" id="{1654E501-5C98-0C44-BDC6-CFDCDA303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7" name="Elipse 56">
            <a:extLst>
              <a:ext uri="{FF2B5EF4-FFF2-40B4-BE49-F238E27FC236}">
                <a16:creationId xmlns:a16="http://schemas.microsoft.com/office/drawing/2014/main" id="{00EBAA13-5537-A74B-AF42-3EC18BBC284E}"/>
              </a:ext>
            </a:extLst>
          </p:cNvPr>
          <p:cNvSpPr/>
          <p:nvPr/>
        </p:nvSpPr>
        <p:spPr>
          <a:xfrm>
            <a:off x="6328920" y="5639597"/>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58" name="Elipse 57">
            <a:extLst>
              <a:ext uri="{FF2B5EF4-FFF2-40B4-BE49-F238E27FC236}">
                <a16:creationId xmlns:a16="http://schemas.microsoft.com/office/drawing/2014/main" id="{3FD16985-B339-CD40-BBA5-654579EB8337}"/>
              </a:ext>
            </a:extLst>
          </p:cNvPr>
          <p:cNvSpPr/>
          <p:nvPr/>
        </p:nvSpPr>
        <p:spPr>
          <a:xfrm>
            <a:off x="9349874" y="4483726"/>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59" name="Elipse 58">
            <a:extLst>
              <a:ext uri="{FF2B5EF4-FFF2-40B4-BE49-F238E27FC236}">
                <a16:creationId xmlns:a16="http://schemas.microsoft.com/office/drawing/2014/main" id="{CB3DD6F6-937B-7943-B326-6491D7ECE778}"/>
              </a:ext>
            </a:extLst>
          </p:cNvPr>
          <p:cNvSpPr/>
          <p:nvPr/>
        </p:nvSpPr>
        <p:spPr>
          <a:xfrm>
            <a:off x="7833043" y="3217516"/>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36" name="M LISTO">
            <a:extLst>
              <a:ext uri="{FF2B5EF4-FFF2-40B4-BE49-F238E27FC236}">
                <a16:creationId xmlns:a16="http://schemas.microsoft.com/office/drawing/2014/main" id="{0D41770F-17DF-6046-B4B4-A980EE7724AD}"/>
              </a:ext>
            </a:extLst>
          </p:cNvPr>
          <p:cNvSpPr txBox="1"/>
          <p:nvPr/>
        </p:nvSpPr>
        <p:spPr>
          <a:xfrm>
            <a:off x="7862195" y="3085893"/>
            <a:ext cx="907219" cy="1107996"/>
          </a:xfrm>
          <a:prstGeom prst="rect">
            <a:avLst/>
          </a:prstGeom>
          <a:noFill/>
        </p:spPr>
        <p:txBody>
          <a:bodyPr wrap="square" rtlCol="0">
            <a:spAutoFit/>
          </a:bodyPr>
          <a:lstStyle/>
          <a:p>
            <a:r>
              <a:rPr lang="es-CL" sz="6600" b="1" dirty="0"/>
              <a:t>M</a:t>
            </a:r>
          </a:p>
        </p:txBody>
      </p:sp>
      <p:sp>
        <p:nvSpPr>
          <p:cNvPr id="52" name="Elipse 51">
            <a:extLst>
              <a:ext uri="{FF2B5EF4-FFF2-40B4-BE49-F238E27FC236}">
                <a16:creationId xmlns:a16="http://schemas.microsoft.com/office/drawing/2014/main" id="{3685D91F-A8CA-C54A-9845-029A36D946C9}"/>
              </a:ext>
            </a:extLst>
          </p:cNvPr>
          <p:cNvSpPr/>
          <p:nvPr/>
        </p:nvSpPr>
        <p:spPr>
          <a:xfrm>
            <a:off x="4841886" y="2069551"/>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9" name="CuadroTexto 18">
            <a:extLst>
              <a:ext uri="{FF2B5EF4-FFF2-40B4-BE49-F238E27FC236}">
                <a16:creationId xmlns:a16="http://schemas.microsoft.com/office/drawing/2014/main" id="{F1676066-E8EE-7746-BFAF-90F243971DE5}"/>
              </a:ext>
            </a:extLst>
          </p:cNvPr>
          <p:cNvSpPr txBox="1"/>
          <p:nvPr/>
        </p:nvSpPr>
        <p:spPr>
          <a:xfrm>
            <a:off x="3326439" y="1919839"/>
            <a:ext cx="907219" cy="1200329"/>
          </a:xfrm>
          <a:prstGeom prst="rect">
            <a:avLst/>
          </a:prstGeom>
          <a:noFill/>
        </p:spPr>
        <p:txBody>
          <a:bodyPr wrap="square" rtlCol="0">
            <a:spAutoFit/>
          </a:bodyPr>
          <a:lstStyle/>
          <a:p>
            <a:r>
              <a:rPr lang="es-CL" sz="7200" b="1" dirty="0"/>
              <a:t>O</a:t>
            </a:r>
          </a:p>
        </p:txBody>
      </p:sp>
      <p:sp>
        <p:nvSpPr>
          <p:cNvPr id="20" name="OK LISTO">
            <a:extLst>
              <a:ext uri="{FF2B5EF4-FFF2-40B4-BE49-F238E27FC236}">
                <a16:creationId xmlns:a16="http://schemas.microsoft.com/office/drawing/2014/main" id="{578EB2DC-A022-7B45-A11D-D3C947E2F5CD}"/>
              </a:ext>
            </a:extLst>
          </p:cNvPr>
          <p:cNvSpPr txBox="1"/>
          <p:nvPr/>
        </p:nvSpPr>
        <p:spPr>
          <a:xfrm>
            <a:off x="4899800" y="1977898"/>
            <a:ext cx="907219" cy="1107996"/>
          </a:xfrm>
          <a:prstGeom prst="rect">
            <a:avLst/>
          </a:prstGeom>
          <a:noFill/>
        </p:spPr>
        <p:txBody>
          <a:bodyPr wrap="square" rtlCol="0">
            <a:spAutoFit/>
          </a:bodyPr>
          <a:lstStyle/>
          <a:p>
            <a:r>
              <a:rPr lang="es-CL" sz="6600" b="1" dirty="0"/>
              <a:t>O</a:t>
            </a:r>
          </a:p>
        </p:txBody>
      </p:sp>
      <p:sp>
        <p:nvSpPr>
          <p:cNvPr id="21" name="CuadroTexto 20">
            <a:extLst>
              <a:ext uri="{FF2B5EF4-FFF2-40B4-BE49-F238E27FC236}">
                <a16:creationId xmlns:a16="http://schemas.microsoft.com/office/drawing/2014/main" id="{E124FBD4-227B-CC42-B48F-04A408300010}"/>
              </a:ext>
            </a:extLst>
          </p:cNvPr>
          <p:cNvSpPr txBox="1"/>
          <p:nvPr/>
        </p:nvSpPr>
        <p:spPr>
          <a:xfrm>
            <a:off x="6375687" y="1919840"/>
            <a:ext cx="907219" cy="1200329"/>
          </a:xfrm>
          <a:prstGeom prst="rect">
            <a:avLst/>
          </a:prstGeom>
          <a:noFill/>
        </p:spPr>
        <p:txBody>
          <a:bodyPr wrap="square" rtlCol="0">
            <a:spAutoFit/>
          </a:bodyPr>
          <a:lstStyle/>
          <a:p>
            <a:r>
              <a:rPr lang="es-CL" sz="7200" b="1" dirty="0"/>
              <a:t>O</a:t>
            </a:r>
          </a:p>
        </p:txBody>
      </p:sp>
      <p:sp>
        <p:nvSpPr>
          <p:cNvPr id="22" name="CuadroTexto 21">
            <a:extLst>
              <a:ext uri="{FF2B5EF4-FFF2-40B4-BE49-F238E27FC236}">
                <a16:creationId xmlns:a16="http://schemas.microsoft.com/office/drawing/2014/main" id="{19D274A4-C02A-044D-A8D6-6760778A9A7A}"/>
              </a:ext>
            </a:extLst>
          </p:cNvPr>
          <p:cNvSpPr txBox="1"/>
          <p:nvPr/>
        </p:nvSpPr>
        <p:spPr>
          <a:xfrm>
            <a:off x="7833044" y="1931732"/>
            <a:ext cx="907219" cy="1200329"/>
          </a:xfrm>
          <a:prstGeom prst="rect">
            <a:avLst/>
          </a:prstGeom>
          <a:noFill/>
        </p:spPr>
        <p:txBody>
          <a:bodyPr wrap="square" rtlCol="0">
            <a:spAutoFit/>
          </a:bodyPr>
          <a:lstStyle/>
          <a:p>
            <a:r>
              <a:rPr lang="es-CL" sz="7200" b="1" dirty="0"/>
              <a:t>O</a:t>
            </a:r>
          </a:p>
        </p:txBody>
      </p:sp>
      <p:sp>
        <p:nvSpPr>
          <p:cNvPr id="23" name="CuadroTexto 22">
            <a:extLst>
              <a:ext uri="{FF2B5EF4-FFF2-40B4-BE49-F238E27FC236}">
                <a16:creationId xmlns:a16="http://schemas.microsoft.com/office/drawing/2014/main" id="{6F48C389-3DDE-8B47-B865-08B250C288DB}"/>
              </a:ext>
            </a:extLst>
          </p:cNvPr>
          <p:cNvSpPr txBox="1"/>
          <p:nvPr/>
        </p:nvSpPr>
        <p:spPr>
          <a:xfrm>
            <a:off x="9455804" y="1931733"/>
            <a:ext cx="907219" cy="1200329"/>
          </a:xfrm>
          <a:prstGeom prst="rect">
            <a:avLst/>
          </a:prstGeom>
          <a:noFill/>
        </p:spPr>
        <p:txBody>
          <a:bodyPr wrap="square" rtlCol="0">
            <a:spAutoFit/>
          </a:bodyPr>
          <a:lstStyle/>
          <a:p>
            <a:r>
              <a:rPr lang="es-CL" sz="7200" b="1" dirty="0"/>
              <a:t>Q</a:t>
            </a:r>
          </a:p>
        </p:txBody>
      </p:sp>
      <p:sp>
        <p:nvSpPr>
          <p:cNvPr id="25" name="CuadroTexto 24">
            <a:extLst>
              <a:ext uri="{FF2B5EF4-FFF2-40B4-BE49-F238E27FC236}">
                <a16:creationId xmlns:a16="http://schemas.microsoft.com/office/drawing/2014/main" id="{31B0EE76-5A24-B34B-99B0-343CC097D7FB}"/>
              </a:ext>
            </a:extLst>
          </p:cNvPr>
          <p:cNvSpPr txBox="1"/>
          <p:nvPr/>
        </p:nvSpPr>
        <p:spPr>
          <a:xfrm>
            <a:off x="1220164" y="1977897"/>
            <a:ext cx="907219" cy="1107996"/>
          </a:xfrm>
          <a:prstGeom prst="rect">
            <a:avLst/>
          </a:prstGeom>
          <a:noFill/>
        </p:spPr>
        <p:txBody>
          <a:bodyPr wrap="square" rtlCol="0">
            <a:spAutoFit/>
          </a:bodyPr>
          <a:lstStyle/>
          <a:p>
            <a:r>
              <a:rPr lang="es-CL" sz="6600" b="1" dirty="0"/>
              <a:t>O</a:t>
            </a:r>
          </a:p>
        </p:txBody>
      </p:sp>
      <p:sp>
        <p:nvSpPr>
          <p:cNvPr id="32" name="M OK">
            <a:hlinkClick r:id="" action="ppaction://noaction">
              <a:snd r:embed="rId4" name="camera.wav"/>
            </a:hlinkClick>
            <a:extLst>
              <a:ext uri="{FF2B5EF4-FFF2-40B4-BE49-F238E27FC236}">
                <a16:creationId xmlns:a16="http://schemas.microsoft.com/office/drawing/2014/main" id="{8F7404D7-B954-9445-837D-3545B15B5696}"/>
              </a:ext>
            </a:extLst>
          </p:cNvPr>
          <p:cNvSpPr txBox="1"/>
          <p:nvPr/>
        </p:nvSpPr>
        <p:spPr>
          <a:xfrm>
            <a:off x="1134929" y="3143954"/>
            <a:ext cx="907219" cy="1107996"/>
          </a:xfrm>
          <a:prstGeom prst="rect">
            <a:avLst/>
          </a:prstGeom>
          <a:noFill/>
        </p:spPr>
        <p:txBody>
          <a:bodyPr wrap="square" rtlCol="0">
            <a:spAutoFit/>
          </a:bodyPr>
          <a:lstStyle/>
          <a:p>
            <a:r>
              <a:rPr lang="es-CL" sz="6600" b="1" dirty="0"/>
              <a:t>M</a:t>
            </a:r>
          </a:p>
        </p:txBody>
      </p:sp>
      <p:sp>
        <p:nvSpPr>
          <p:cNvPr id="33" name="CuadroTexto 32">
            <a:extLst>
              <a:ext uri="{FF2B5EF4-FFF2-40B4-BE49-F238E27FC236}">
                <a16:creationId xmlns:a16="http://schemas.microsoft.com/office/drawing/2014/main" id="{8E7003F9-99D1-B040-B09F-DF7B488D9C82}"/>
              </a:ext>
            </a:extLst>
          </p:cNvPr>
          <p:cNvSpPr txBox="1"/>
          <p:nvPr/>
        </p:nvSpPr>
        <p:spPr>
          <a:xfrm>
            <a:off x="3296875" y="3161553"/>
            <a:ext cx="907219" cy="1015663"/>
          </a:xfrm>
          <a:prstGeom prst="rect">
            <a:avLst/>
          </a:prstGeom>
          <a:noFill/>
        </p:spPr>
        <p:txBody>
          <a:bodyPr wrap="square" rtlCol="0">
            <a:spAutoFit/>
          </a:bodyPr>
          <a:lstStyle/>
          <a:p>
            <a:r>
              <a:rPr lang="es-CL" sz="6000" b="1" dirty="0"/>
              <a:t>M</a:t>
            </a:r>
          </a:p>
        </p:txBody>
      </p:sp>
      <p:sp>
        <p:nvSpPr>
          <p:cNvPr id="34" name="CuadroTexto 33">
            <a:extLst>
              <a:ext uri="{FF2B5EF4-FFF2-40B4-BE49-F238E27FC236}">
                <a16:creationId xmlns:a16="http://schemas.microsoft.com/office/drawing/2014/main" id="{BD0E5838-A77A-BC4E-8521-E8871510B881}"/>
              </a:ext>
            </a:extLst>
          </p:cNvPr>
          <p:cNvSpPr txBox="1"/>
          <p:nvPr/>
        </p:nvSpPr>
        <p:spPr>
          <a:xfrm>
            <a:off x="4876614" y="3130049"/>
            <a:ext cx="907219" cy="1015663"/>
          </a:xfrm>
          <a:prstGeom prst="rect">
            <a:avLst/>
          </a:prstGeom>
          <a:noFill/>
        </p:spPr>
        <p:txBody>
          <a:bodyPr wrap="square" rtlCol="0">
            <a:spAutoFit/>
          </a:bodyPr>
          <a:lstStyle/>
          <a:p>
            <a:r>
              <a:rPr lang="es-CL" sz="6000" b="1" dirty="0"/>
              <a:t>M</a:t>
            </a:r>
          </a:p>
        </p:txBody>
      </p:sp>
      <p:sp>
        <p:nvSpPr>
          <p:cNvPr id="35" name="CuadroTexto 34">
            <a:extLst>
              <a:ext uri="{FF2B5EF4-FFF2-40B4-BE49-F238E27FC236}">
                <a16:creationId xmlns:a16="http://schemas.microsoft.com/office/drawing/2014/main" id="{642A1F09-2DB2-CE44-872F-98E2D81F9D0F}"/>
              </a:ext>
            </a:extLst>
          </p:cNvPr>
          <p:cNvSpPr txBox="1"/>
          <p:nvPr/>
        </p:nvSpPr>
        <p:spPr>
          <a:xfrm>
            <a:off x="6357335" y="3119665"/>
            <a:ext cx="907219" cy="1015663"/>
          </a:xfrm>
          <a:prstGeom prst="rect">
            <a:avLst/>
          </a:prstGeom>
          <a:noFill/>
        </p:spPr>
        <p:txBody>
          <a:bodyPr wrap="square" rtlCol="0">
            <a:spAutoFit/>
          </a:bodyPr>
          <a:lstStyle/>
          <a:p>
            <a:r>
              <a:rPr lang="es-CL" sz="6000" b="1" dirty="0"/>
              <a:t>M</a:t>
            </a:r>
          </a:p>
        </p:txBody>
      </p:sp>
      <p:sp>
        <p:nvSpPr>
          <p:cNvPr id="37" name="CuadroTexto 36">
            <a:extLst>
              <a:ext uri="{FF2B5EF4-FFF2-40B4-BE49-F238E27FC236}">
                <a16:creationId xmlns:a16="http://schemas.microsoft.com/office/drawing/2014/main" id="{97813870-9576-454D-9BDA-FE371F7B339F}"/>
              </a:ext>
            </a:extLst>
          </p:cNvPr>
          <p:cNvSpPr txBox="1"/>
          <p:nvPr/>
        </p:nvSpPr>
        <p:spPr>
          <a:xfrm>
            <a:off x="9455804" y="3161553"/>
            <a:ext cx="907219" cy="1107996"/>
          </a:xfrm>
          <a:prstGeom prst="rect">
            <a:avLst/>
          </a:prstGeom>
          <a:noFill/>
        </p:spPr>
        <p:txBody>
          <a:bodyPr wrap="square" rtlCol="0">
            <a:spAutoFit/>
          </a:bodyPr>
          <a:lstStyle/>
          <a:p>
            <a:r>
              <a:rPr lang="es-CL" sz="6600" b="1" dirty="0"/>
              <a:t>N</a:t>
            </a:r>
          </a:p>
        </p:txBody>
      </p:sp>
      <p:sp>
        <p:nvSpPr>
          <p:cNvPr id="38" name="P OK">
            <a:hlinkClick r:id="" action="ppaction://noaction">
              <a:snd r:embed="rId4" name="camera.wav"/>
            </a:hlinkClick>
            <a:extLst>
              <a:ext uri="{FF2B5EF4-FFF2-40B4-BE49-F238E27FC236}">
                <a16:creationId xmlns:a16="http://schemas.microsoft.com/office/drawing/2014/main" id="{D394B708-1F32-7C40-8806-D909EA4A63F7}"/>
              </a:ext>
            </a:extLst>
          </p:cNvPr>
          <p:cNvSpPr txBox="1"/>
          <p:nvPr/>
        </p:nvSpPr>
        <p:spPr>
          <a:xfrm>
            <a:off x="1133669" y="4351989"/>
            <a:ext cx="907219" cy="1107996"/>
          </a:xfrm>
          <a:prstGeom prst="rect">
            <a:avLst/>
          </a:prstGeom>
          <a:noFill/>
        </p:spPr>
        <p:txBody>
          <a:bodyPr wrap="square" rtlCol="0">
            <a:spAutoFit/>
          </a:bodyPr>
          <a:lstStyle/>
          <a:p>
            <a:r>
              <a:rPr lang="es-CL" sz="6600" b="1" dirty="0"/>
              <a:t>P</a:t>
            </a:r>
          </a:p>
        </p:txBody>
      </p:sp>
      <p:sp>
        <p:nvSpPr>
          <p:cNvPr id="39" name="CuadroTexto 38">
            <a:extLst>
              <a:ext uri="{FF2B5EF4-FFF2-40B4-BE49-F238E27FC236}">
                <a16:creationId xmlns:a16="http://schemas.microsoft.com/office/drawing/2014/main" id="{3039496B-FCCA-F048-956E-5D9BA262EC73}"/>
              </a:ext>
            </a:extLst>
          </p:cNvPr>
          <p:cNvSpPr txBox="1"/>
          <p:nvPr/>
        </p:nvSpPr>
        <p:spPr>
          <a:xfrm>
            <a:off x="4928432" y="4300419"/>
            <a:ext cx="907219" cy="1200329"/>
          </a:xfrm>
          <a:prstGeom prst="rect">
            <a:avLst/>
          </a:prstGeom>
          <a:noFill/>
        </p:spPr>
        <p:txBody>
          <a:bodyPr wrap="square" rtlCol="0">
            <a:spAutoFit/>
          </a:bodyPr>
          <a:lstStyle/>
          <a:p>
            <a:r>
              <a:rPr lang="es-CL" sz="7200" b="1" dirty="0"/>
              <a:t>P</a:t>
            </a:r>
          </a:p>
        </p:txBody>
      </p:sp>
      <p:sp>
        <p:nvSpPr>
          <p:cNvPr id="40" name="CuadroTexto 39">
            <a:extLst>
              <a:ext uri="{FF2B5EF4-FFF2-40B4-BE49-F238E27FC236}">
                <a16:creationId xmlns:a16="http://schemas.microsoft.com/office/drawing/2014/main" id="{BF64772B-F40D-EE4D-B8FB-73EFA45EF90D}"/>
              </a:ext>
            </a:extLst>
          </p:cNvPr>
          <p:cNvSpPr txBox="1"/>
          <p:nvPr/>
        </p:nvSpPr>
        <p:spPr>
          <a:xfrm>
            <a:off x="6433094" y="4325697"/>
            <a:ext cx="907219" cy="1107996"/>
          </a:xfrm>
          <a:prstGeom prst="rect">
            <a:avLst/>
          </a:prstGeom>
          <a:noFill/>
        </p:spPr>
        <p:txBody>
          <a:bodyPr wrap="square" rtlCol="0">
            <a:spAutoFit/>
          </a:bodyPr>
          <a:lstStyle/>
          <a:p>
            <a:r>
              <a:rPr lang="es-CL" sz="6600" b="1" dirty="0"/>
              <a:t>q</a:t>
            </a:r>
          </a:p>
        </p:txBody>
      </p:sp>
      <p:sp>
        <p:nvSpPr>
          <p:cNvPr id="41" name="CuadroTexto 40">
            <a:extLst>
              <a:ext uri="{FF2B5EF4-FFF2-40B4-BE49-F238E27FC236}">
                <a16:creationId xmlns:a16="http://schemas.microsoft.com/office/drawing/2014/main" id="{B6545474-B088-E844-9292-C580DC7892CC}"/>
              </a:ext>
            </a:extLst>
          </p:cNvPr>
          <p:cNvSpPr txBox="1"/>
          <p:nvPr/>
        </p:nvSpPr>
        <p:spPr>
          <a:xfrm>
            <a:off x="8018832" y="4300419"/>
            <a:ext cx="907219" cy="1107996"/>
          </a:xfrm>
          <a:prstGeom prst="rect">
            <a:avLst/>
          </a:prstGeom>
          <a:noFill/>
        </p:spPr>
        <p:txBody>
          <a:bodyPr wrap="square" rtlCol="0">
            <a:spAutoFit/>
          </a:bodyPr>
          <a:lstStyle/>
          <a:p>
            <a:r>
              <a:rPr lang="es-CL" sz="6600" b="1" dirty="0"/>
              <a:t>p</a:t>
            </a:r>
          </a:p>
        </p:txBody>
      </p:sp>
      <p:sp>
        <p:nvSpPr>
          <p:cNvPr id="42" name="P LISTO">
            <a:extLst>
              <a:ext uri="{FF2B5EF4-FFF2-40B4-BE49-F238E27FC236}">
                <a16:creationId xmlns:a16="http://schemas.microsoft.com/office/drawing/2014/main" id="{C90B17EE-6ABB-EA4A-B988-F48441611077}"/>
              </a:ext>
            </a:extLst>
          </p:cNvPr>
          <p:cNvSpPr txBox="1"/>
          <p:nvPr/>
        </p:nvSpPr>
        <p:spPr>
          <a:xfrm>
            <a:off x="9556686" y="4340096"/>
            <a:ext cx="907219" cy="1107996"/>
          </a:xfrm>
          <a:prstGeom prst="rect">
            <a:avLst/>
          </a:prstGeom>
          <a:noFill/>
        </p:spPr>
        <p:txBody>
          <a:bodyPr wrap="square" rtlCol="0">
            <a:spAutoFit/>
          </a:bodyPr>
          <a:lstStyle/>
          <a:p>
            <a:r>
              <a:rPr lang="es-CL" sz="6600" b="1" dirty="0"/>
              <a:t>P</a:t>
            </a:r>
          </a:p>
        </p:txBody>
      </p:sp>
      <p:sp>
        <p:nvSpPr>
          <p:cNvPr id="43" name="CuadroTexto 42">
            <a:extLst>
              <a:ext uri="{FF2B5EF4-FFF2-40B4-BE49-F238E27FC236}">
                <a16:creationId xmlns:a16="http://schemas.microsoft.com/office/drawing/2014/main" id="{0164CEF5-F229-2044-8BA2-D67FC0F660B7}"/>
              </a:ext>
            </a:extLst>
          </p:cNvPr>
          <p:cNvSpPr txBox="1"/>
          <p:nvPr/>
        </p:nvSpPr>
        <p:spPr>
          <a:xfrm>
            <a:off x="3375885" y="4325697"/>
            <a:ext cx="907219" cy="1107996"/>
          </a:xfrm>
          <a:prstGeom prst="rect">
            <a:avLst/>
          </a:prstGeom>
          <a:noFill/>
        </p:spPr>
        <p:txBody>
          <a:bodyPr wrap="square" rtlCol="0">
            <a:spAutoFit/>
          </a:bodyPr>
          <a:lstStyle/>
          <a:p>
            <a:r>
              <a:rPr lang="es-CL" sz="6600" b="1" dirty="0"/>
              <a:t>q</a:t>
            </a:r>
          </a:p>
        </p:txBody>
      </p:sp>
      <p:sp>
        <p:nvSpPr>
          <p:cNvPr id="44" name="E OK">
            <a:hlinkClick r:id="" action="ppaction://noaction">
              <a:snd r:embed="rId4" name="camera.wav"/>
            </a:hlinkClick>
            <a:extLst>
              <a:ext uri="{FF2B5EF4-FFF2-40B4-BE49-F238E27FC236}">
                <a16:creationId xmlns:a16="http://schemas.microsoft.com/office/drawing/2014/main" id="{AD18AF91-3886-CF42-AF3D-2F328A2163B1}"/>
              </a:ext>
            </a:extLst>
          </p:cNvPr>
          <p:cNvSpPr txBox="1"/>
          <p:nvPr/>
        </p:nvSpPr>
        <p:spPr>
          <a:xfrm>
            <a:off x="1128686" y="5459985"/>
            <a:ext cx="907219" cy="1107996"/>
          </a:xfrm>
          <a:prstGeom prst="rect">
            <a:avLst/>
          </a:prstGeom>
          <a:noFill/>
        </p:spPr>
        <p:txBody>
          <a:bodyPr wrap="square" rtlCol="0">
            <a:spAutoFit/>
          </a:bodyPr>
          <a:lstStyle/>
          <a:p>
            <a:r>
              <a:rPr lang="es-CL" sz="6600" b="1" dirty="0"/>
              <a:t>E</a:t>
            </a:r>
          </a:p>
        </p:txBody>
      </p:sp>
      <p:sp>
        <p:nvSpPr>
          <p:cNvPr id="47" name="E LISTO">
            <a:extLst>
              <a:ext uri="{FF2B5EF4-FFF2-40B4-BE49-F238E27FC236}">
                <a16:creationId xmlns:a16="http://schemas.microsoft.com/office/drawing/2014/main" id="{EEF4C1AC-DA33-414D-B4D8-A7440E414966}"/>
              </a:ext>
            </a:extLst>
          </p:cNvPr>
          <p:cNvSpPr txBox="1"/>
          <p:nvPr/>
        </p:nvSpPr>
        <p:spPr>
          <a:xfrm>
            <a:off x="6478941" y="5495723"/>
            <a:ext cx="907219" cy="1107996"/>
          </a:xfrm>
          <a:prstGeom prst="rect">
            <a:avLst/>
          </a:prstGeom>
          <a:noFill/>
        </p:spPr>
        <p:txBody>
          <a:bodyPr wrap="square" rtlCol="0">
            <a:spAutoFit/>
          </a:bodyPr>
          <a:lstStyle/>
          <a:p>
            <a:r>
              <a:rPr lang="es-CL" sz="6600" b="1" dirty="0"/>
              <a:t>E</a:t>
            </a:r>
          </a:p>
        </p:txBody>
      </p:sp>
      <p:sp>
        <p:nvSpPr>
          <p:cNvPr id="48" name="CuadroTexto 47">
            <a:extLst>
              <a:ext uri="{FF2B5EF4-FFF2-40B4-BE49-F238E27FC236}">
                <a16:creationId xmlns:a16="http://schemas.microsoft.com/office/drawing/2014/main" id="{9B8BF597-C3FB-0948-A298-9687EB928873}"/>
              </a:ext>
            </a:extLst>
          </p:cNvPr>
          <p:cNvSpPr txBox="1"/>
          <p:nvPr/>
        </p:nvSpPr>
        <p:spPr>
          <a:xfrm>
            <a:off x="8018832" y="5602455"/>
            <a:ext cx="907219" cy="923330"/>
          </a:xfrm>
          <a:prstGeom prst="rect">
            <a:avLst/>
          </a:prstGeom>
          <a:noFill/>
        </p:spPr>
        <p:txBody>
          <a:bodyPr wrap="square" rtlCol="0">
            <a:spAutoFit/>
          </a:bodyPr>
          <a:lstStyle/>
          <a:p>
            <a:r>
              <a:rPr lang="es-CL" sz="5400" b="1" dirty="0"/>
              <a:t>E</a:t>
            </a:r>
          </a:p>
        </p:txBody>
      </p:sp>
      <p:sp>
        <p:nvSpPr>
          <p:cNvPr id="49" name="CuadroTexto 48">
            <a:extLst>
              <a:ext uri="{FF2B5EF4-FFF2-40B4-BE49-F238E27FC236}">
                <a16:creationId xmlns:a16="http://schemas.microsoft.com/office/drawing/2014/main" id="{61DF02BF-83CD-BA42-9121-D56777B25E3D}"/>
              </a:ext>
            </a:extLst>
          </p:cNvPr>
          <p:cNvSpPr txBox="1"/>
          <p:nvPr/>
        </p:nvSpPr>
        <p:spPr>
          <a:xfrm>
            <a:off x="9584218" y="5627733"/>
            <a:ext cx="907219" cy="923330"/>
          </a:xfrm>
          <a:prstGeom prst="rect">
            <a:avLst/>
          </a:prstGeom>
          <a:noFill/>
        </p:spPr>
        <p:txBody>
          <a:bodyPr wrap="square" rtlCol="0">
            <a:spAutoFit/>
          </a:bodyPr>
          <a:lstStyle/>
          <a:p>
            <a:r>
              <a:rPr lang="es-CL" sz="5400" b="1" dirty="0"/>
              <a:t>E</a:t>
            </a:r>
          </a:p>
        </p:txBody>
      </p:sp>
      <p:sp>
        <p:nvSpPr>
          <p:cNvPr id="50" name="CuadroTexto 49">
            <a:extLst>
              <a:ext uri="{FF2B5EF4-FFF2-40B4-BE49-F238E27FC236}">
                <a16:creationId xmlns:a16="http://schemas.microsoft.com/office/drawing/2014/main" id="{7674C3F3-51A2-5249-BC14-B69745AD0E1B}"/>
              </a:ext>
            </a:extLst>
          </p:cNvPr>
          <p:cNvSpPr txBox="1"/>
          <p:nvPr/>
        </p:nvSpPr>
        <p:spPr>
          <a:xfrm>
            <a:off x="3326439" y="5412713"/>
            <a:ext cx="907219" cy="1200329"/>
          </a:xfrm>
          <a:prstGeom prst="rect">
            <a:avLst/>
          </a:prstGeom>
          <a:noFill/>
        </p:spPr>
        <p:txBody>
          <a:bodyPr wrap="square" rtlCol="0">
            <a:spAutoFit/>
          </a:bodyPr>
          <a:lstStyle/>
          <a:p>
            <a:r>
              <a:rPr lang="es-CL" sz="7200" b="1" dirty="0"/>
              <a:t>E</a:t>
            </a:r>
          </a:p>
        </p:txBody>
      </p:sp>
      <p:sp>
        <p:nvSpPr>
          <p:cNvPr id="51" name="CuadroTexto 50">
            <a:extLst>
              <a:ext uri="{FF2B5EF4-FFF2-40B4-BE49-F238E27FC236}">
                <a16:creationId xmlns:a16="http://schemas.microsoft.com/office/drawing/2014/main" id="{EDBF558D-C0BB-FD4D-8CCF-D68C0DA1ACB1}"/>
              </a:ext>
            </a:extLst>
          </p:cNvPr>
          <p:cNvSpPr txBox="1"/>
          <p:nvPr/>
        </p:nvSpPr>
        <p:spPr>
          <a:xfrm>
            <a:off x="4939062" y="5535400"/>
            <a:ext cx="907219" cy="1107996"/>
          </a:xfrm>
          <a:prstGeom prst="rect">
            <a:avLst/>
          </a:prstGeom>
          <a:noFill/>
        </p:spPr>
        <p:txBody>
          <a:bodyPr wrap="square" rtlCol="0">
            <a:spAutoFit/>
          </a:bodyPr>
          <a:lstStyle/>
          <a:p>
            <a:r>
              <a:rPr lang="es-CL" sz="6600" b="1" dirty="0"/>
              <a:t>B</a:t>
            </a:r>
          </a:p>
        </p:txBody>
      </p:sp>
      <p:sp>
        <p:nvSpPr>
          <p:cNvPr id="53" name="O OK">
            <a:hlinkClick r:id="" action="ppaction://noaction">
              <a:snd r:embed="rId4" name="camera.wav"/>
            </a:hlinkClick>
            <a:extLst>
              <a:ext uri="{FF2B5EF4-FFF2-40B4-BE49-F238E27FC236}">
                <a16:creationId xmlns:a16="http://schemas.microsoft.com/office/drawing/2014/main" id="{104B67D1-E4B7-F14A-BDE1-297F40277AEC}"/>
              </a:ext>
            </a:extLst>
          </p:cNvPr>
          <p:cNvSpPr txBox="1"/>
          <p:nvPr/>
        </p:nvSpPr>
        <p:spPr>
          <a:xfrm>
            <a:off x="1184410" y="1977898"/>
            <a:ext cx="907219" cy="1107996"/>
          </a:xfrm>
          <a:prstGeom prst="rect">
            <a:avLst/>
          </a:prstGeom>
          <a:noFill/>
        </p:spPr>
        <p:txBody>
          <a:bodyPr wrap="square" rtlCol="0">
            <a:spAutoFit/>
          </a:bodyPr>
          <a:lstStyle/>
          <a:p>
            <a:r>
              <a:rPr lang="es-CL" sz="6600" b="1" dirty="0"/>
              <a:t>O</a:t>
            </a:r>
          </a:p>
        </p:txBody>
      </p:sp>
      <p:sp>
        <p:nvSpPr>
          <p:cNvPr id="61" name="CuadroTexto 60">
            <a:extLst>
              <a:ext uri="{FF2B5EF4-FFF2-40B4-BE49-F238E27FC236}">
                <a16:creationId xmlns:a16="http://schemas.microsoft.com/office/drawing/2014/main" id="{C96176EA-B6E0-E84B-A4D6-3B7AC4443858}"/>
              </a:ext>
            </a:extLst>
          </p:cNvPr>
          <p:cNvSpPr txBox="1"/>
          <p:nvPr/>
        </p:nvSpPr>
        <p:spPr>
          <a:xfrm>
            <a:off x="784300" y="125700"/>
            <a:ext cx="2141780" cy="1015663"/>
          </a:xfrm>
          <a:prstGeom prst="rect">
            <a:avLst/>
          </a:prstGeom>
          <a:solidFill>
            <a:srgbClr val="FFFF00"/>
          </a:solidFill>
          <a:ln>
            <a:solidFill>
              <a:srgbClr val="002060"/>
            </a:solidFill>
          </a:ln>
        </p:spPr>
        <p:txBody>
          <a:bodyPr wrap="square" rtlCol="0">
            <a:spAutoFit/>
          </a:bodyPr>
          <a:lstStyle/>
          <a:p>
            <a:r>
              <a:rPr lang="es-CL" sz="2000" dirty="0">
                <a:solidFill>
                  <a:srgbClr val="002060"/>
                </a:solidFill>
                <a:latin typeface="Chalkboard" panose="03050602040202020205" pitchFamily="66" charset="77"/>
              </a:rPr>
              <a:t>Pinche estas letras  para ver la respuesta </a:t>
            </a:r>
          </a:p>
        </p:txBody>
      </p:sp>
      <p:sp>
        <p:nvSpPr>
          <p:cNvPr id="62" name="Flecha derecha 61">
            <a:extLst>
              <a:ext uri="{FF2B5EF4-FFF2-40B4-BE49-F238E27FC236}">
                <a16:creationId xmlns:a16="http://schemas.microsoft.com/office/drawing/2014/main" id="{4E48152A-CEA0-4A48-AB75-538EBA3BCBB1}"/>
              </a:ext>
            </a:extLst>
          </p:cNvPr>
          <p:cNvSpPr/>
          <p:nvPr/>
        </p:nvSpPr>
        <p:spPr>
          <a:xfrm rot="5400000">
            <a:off x="1304629" y="1280188"/>
            <a:ext cx="595745" cy="54595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5" name="Flecha derecha 44">
            <a:hlinkClick r:id="" action="ppaction://hlinkshowjump?jump=nextslide">
              <a:snd r:embed="rId5" name="click.wav"/>
            </a:hlinkClick>
            <a:extLst>
              <a:ext uri="{FF2B5EF4-FFF2-40B4-BE49-F238E27FC236}">
                <a16:creationId xmlns:a16="http://schemas.microsoft.com/office/drawing/2014/main" id="{38E3DE27-59EB-0C47-BCB2-CF831B71BC80}"/>
              </a:ext>
            </a:extLst>
          </p:cNvPr>
          <p:cNvSpPr/>
          <p:nvPr/>
        </p:nvSpPr>
        <p:spPr>
          <a:xfrm>
            <a:off x="10116107" y="52506"/>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pic>
        <p:nvPicPr>
          <p:cNvPr id="3" name="Imagen 2">
            <a:extLst>
              <a:ext uri="{FF2B5EF4-FFF2-40B4-BE49-F238E27FC236}">
                <a16:creationId xmlns:a16="http://schemas.microsoft.com/office/drawing/2014/main" id="{AEB06B39-E6CA-3E48-A9E7-01C2BF694B84}"/>
              </a:ext>
            </a:extLst>
          </p:cNvPr>
          <p:cNvPicPr>
            <a:picLocks noChangeAspect="1"/>
          </p:cNvPicPr>
          <p:nvPr/>
        </p:nvPicPr>
        <p:blipFill>
          <a:blip r:embed="rId6"/>
          <a:stretch>
            <a:fillRect/>
          </a:stretch>
        </p:blipFill>
        <p:spPr>
          <a:xfrm>
            <a:off x="2851879" y="649842"/>
            <a:ext cx="7861300" cy="1778000"/>
          </a:xfrm>
          <a:prstGeom prst="rect">
            <a:avLst/>
          </a:prstGeom>
        </p:spPr>
      </p:pic>
    </p:spTree>
    <p:extLst>
      <p:ext uri="{BB962C8B-B14F-4D97-AF65-F5344CB8AC3E}">
        <p14:creationId xmlns:p14="http://schemas.microsoft.com/office/powerpoint/2010/main" val="1768445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edge">
                                      <p:cBhvr>
                                        <p:cTn id="7" dur="2000"/>
                                        <p:tgtEl>
                                          <p:spTgt spid="52"/>
                                        </p:tgtEl>
                                      </p:cBhvr>
                                    </p:animEffect>
                                  </p:childTnLst>
                                </p:cTn>
                              </p:par>
                            </p:childTnLst>
                          </p:cTn>
                        </p:par>
                      </p:childTnLst>
                    </p:cTn>
                  </p:par>
                </p:childTnLst>
              </p:cTn>
              <p:nextCondLst>
                <p:cond evt="onClick" delay="0">
                  <p:tgtEl>
                    <p:spTgt spid="53"/>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edge">
                                      <p:cBhvr>
                                        <p:cTn id="13" dur="2000"/>
                                        <p:tgtEl>
                                          <p:spTgt spid="59"/>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edge">
                                      <p:cBhvr>
                                        <p:cTn id="19" dur="2000"/>
                                        <p:tgtEl>
                                          <p:spTgt spid="58"/>
                                        </p:tgtEl>
                                      </p:cBhvr>
                                    </p:animEffec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edge">
                                      <p:cBhvr>
                                        <p:cTn id="25" dur="2000"/>
                                        <p:tgtEl>
                                          <p:spTgt spid="57"/>
                                        </p:tgtEl>
                                      </p:cBhvr>
                                    </p:animEffect>
                                  </p:childTnLst>
                                </p:cTn>
                              </p:par>
                            </p:childTnLst>
                          </p:cTn>
                        </p:par>
                      </p:childTnLst>
                    </p:cTn>
                  </p:par>
                </p:childTnLst>
              </p:cTn>
              <p:nextCondLst>
                <p:cond evt="onClick" delay="0">
                  <p:tgtEl>
                    <p:spTgt spid="44"/>
                  </p:tgtEl>
                </p:cond>
              </p:nextCondLst>
            </p:seq>
          </p:childTnLst>
        </p:cTn>
      </p:par>
    </p:tnLst>
    <p:bldLst>
      <p:bldP spid="57" grpId="0" animBg="1"/>
      <p:bldP spid="58" grpId="0" animBg="1"/>
      <p:bldP spid="59" grpId="0" animBg="1"/>
      <p:bldP spid="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descr="Fondos De Pantalla Rosa Pastel - 1920x1080 Wallpaper - teahub.io">
            <a:extLst>
              <a:ext uri="{FF2B5EF4-FFF2-40B4-BE49-F238E27FC236}">
                <a16:creationId xmlns:a16="http://schemas.microsoft.com/office/drawing/2014/main" id="{64F81AF4-D1EE-C74E-B722-B8BD23F9C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 name="Elipse 48">
            <a:extLst>
              <a:ext uri="{FF2B5EF4-FFF2-40B4-BE49-F238E27FC236}">
                <a16:creationId xmlns:a16="http://schemas.microsoft.com/office/drawing/2014/main" id="{63C7577E-BC83-9D4A-93AC-486120628626}"/>
              </a:ext>
            </a:extLst>
          </p:cNvPr>
          <p:cNvSpPr/>
          <p:nvPr/>
        </p:nvSpPr>
        <p:spPr>
          <a:xfrm>
            <a:off x="4747187" y="5249921"/>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47" name="Elipse 46">
            <a:extLst>
              <a:ext uri="{FF2B5EF4-FFF2-40B4-BE49-F238E27FC236}">
                <a16:creationId xmlns:a16="http://schemas.microsoft.com/office/drawing/2014/main" id="{2E83B84A-8554-EB4D-8DF5-E3597C80A593}"/>
              </a:ext>
            </a:extLst>
          </p:cNvPr>
          <p:cNvSpPr/>
          <p:nvPr/>
        </p:nvSpPr>
        <p:spPr>
          <a:xfrm>
            <a:off x="10467037" y="4222078"/>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48" name="Elipse 47">
            <a:extLst>
              <a:ext uri="{FF2B5EF4-FFF2-40B4-BE49-F238E27FC236}">
                <a16:creationId xmlns:a16="http://schemas.microsoft.com/office/drawing/2014/main" id="{2816E5F7-1E8B-EE47-BF4B-049FE0E625E4}"/>
              </a:ext>
            </a:extLst>
          </p:cNvPr>
          <p:cNvSpPr/>
          <p:nvPr/>
        </p:nvSpPr>
        <p:spPr>
          <a:xfrm>
            <a:off x="6610531" y="3293587"/>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46" name="Elipse 45">
            <a:extLst>
              <a:ext uri="{FF2B5EF4-FFF2-40B4-BE49-F238E27FC236}">
                <a16:creationId xmlns:a16="http://schemas.microsoft.com/office/drawing/2014/main" id="{DD33D970-0D77-4948-9604-0CFD38EAC23F}"/>
              </a:ext>
            </a:extLst>
          </p:cNvPr>
          <p:cNvSpPr/>
          <p:nvPr/>
        </p:nvSpPr>
        <p:spPr>
          <a:xfrm>
            <a:off x="2753620" y="2302296"/>
            <a:ext cx="907219" cy="924689"/>
          </a:xfrm>
          <a:prstGeom prst="ellipse">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7" name="L OK">
            <a:hlinkClick r:id="" action="ppaction://noaction">
              <a:snd r:embed="rId4" name="camera.wav"/>
            </a:hlinkClick>
            <a:extLst>
              <a:ext uri="{FF2B5EF4-FFF2-40B4-BE49-F238E27FC236}">
                <a16:creationId xmlns:a16="http://schemas.microsoft.com/office/drawing/2014/main" id="{1540515D-7DF6-4143-B892-065111E62748}"/>
              </a:ext>
            </a:extLst>
          </p:cNvPr>
          <p:cNvSpPr txBox="1"/>
          <p:nvPr/>
        </p:nvSpPr>
        <p:spPr>
          <a:xfrm>
            <a:off x="902251" y="2144826"/>
            <a:ext cx="907219" cy="1200329"/>
          </a:xfrm>
          <a:prstGeom prst="rect">
            <a:avLst/>
          </a:prstGeom>
          <a:noFill/>
        </p:spPr>
        <p:txBody>
          <a:bodyPr wrap="square" rtlCol="0">
            <a:spAutoFit/>
          </a:bodyPr>
          <a:lstStyle/>
          <a:p>
            <a:r>
              <a:rPr lang="es-CL" sz="7200" b="1" dirty="0"/>
              <a:t>L</a:t>
            </a:r>
          </a:p>
        </p:txBody>
      </p:sp>
      <p:sp>
        <p:nvSpPr>
          <p:cNvPr id="9" name="U OK">
            <a:hlinkClick r:id="" action="ppaction://noaction">
              <a:snd r:embed="rId4" name="camera.wav"/>
            </a:hlinkClick>
            <a:extLst>
              <a:ext uri="{FF2B5EF4-FFF2-40B4-BE49-F238E27FC236}">
                <a16:creationId xmlns:a16="http://schemas.microsoft.com/office/drawing/2014/main" id="{9F12B8BE-6E67-A442-A8DE-AA6059DED81A}"/>
              </a:ext>
            </a:extLst>
          </p:cNvPr>
          <p:cNvSpPr txBox="1"/>
          <p:nvPr/>
        </p:nvSpPr>
        <p:spPr>
          <a:xfrm>
            <a:off x="917089" y="3173717"/>
            <a:ext cx="907219" cy="1107996"/>
          </a:xfrm>
          <a:prstGeom prst="rect">
            <a:avLst/>
          </a:prstGeom>
          <a:noFill/>
        </p:spPr>
        <p:txBody>
          <a:bodyPr wrap="square" rtlCol="0">
            <a:spAutoFit/>
          </a:bodyPr>
          <a:lstStyle/>
          <a:p>
            <a:r>
              <a:rPr lang="es-CL" sz="6600" b="1" dirty="0"/>
              <a:t>U</a:t>
            </a:r>
          </a:p>
        </p:txBody>
      </p:sp>
      <p:sp>
        <p:nvSpPr>
          <p:cNvPr id="18" name="S OK">
            <a:hlinkClick r:id="" action="ppaction://noaction">
              <a:snd r:embed="rId4" name="camera.wav"/>
            </a:hlinkClick>
            <a:extLst>
              <a:ext uri="{FF2B5EF4-FFF2-40B4-BE49-F238E27FC236}">
                <a16:creationId xmlns:a16="http://schemas.microsoft.com/office/drawing/2014/main" id="{2E979683-1BEE-1845-B9FD-BF5367B29C56}"/>
              </a:ext>
            </a:extLst>
          </p:cNvPr>
          <p:cNvSpPr txBox="1"/>
          <p:nvPr/>
        </p:nvSpPr>
        <p:spPr>
          <a:xfrm>
            <a:off x="917089" y="4149077"/>
            <a:ext cx="907219" cy="1107996"/>
          </a:xfrm>
          <a:prstGeom prst="rect">
            <a:avLst/>
          </a:prstGeom>
          <a:noFill/>
        </p:spPr>
        <p:txBody>
          <a:bodyPr wrap="square" rtlCol="0">
            <a:spAutoFit/>
          </a:bodyPr>
          <a:lstStyle/>
          <a:p>
            <a:r>
              <a:rPr lang="es-CL" sz="6600" b="1" dirty="0"/>
              <a:t>S</a:t>
            </a:r>
          </a:p>
        </p:txBody>
      </p:sp>
      <p:sp>
        <p:nvSpPr>
          <p:cNvPr id="19" name="A OK">
            <a:hlinkClick r:id="" action="ppaction://noaction">
              <a:snd r:embed="rId4" name="camera.wav"/>
            </a:hlinkClick>
            <a:extLst>
              <a:ext uri="{FF2B5EF4-FFF2-40B4-BE49-F238E27FC236}">
                <a16:creationId xmlns:a16="http://schemas.microsoft.com/office/drawing/2014/main" id="{4493C31D-8C19-3742-927E-C4EA75B8AA7C}"/>
              </a:ext>
            </a:extLst>
          </p:cNvPr>
          <p:cNvSpPr txBox="1"/>
          <p:nvPr/>
        </p:nvSpPr>
        <p:spPr>
          <a:xfrm>
            <a:off x="927837" y="5124437"/>
            <a:ext cx="907219" cy="1107996"/>
          </a:xfrm>
          <a:prstGeom prst="rect">
            <a:avLst/>
          </a:prstGeom>
          <a:noFill/>
        </p:spPr>
        <p:txBody>
          <a:bodyPr wrap="square" rtlCol="0">
            <a:spAutoFit/>
          </a:bodyPr>
          <a:lstStyle/>
          <a:p>
            <a:r>
              <a:rPr lang="es-CL" sz="6600" b="1" dirty="0"/>
              <a:t>A</a:t>
            </a:r>
          </a:p>
        </p:txBody>
      </p:sp>
      <p:sp>
        <p:nvSpPr>
          <p:cNvPr id="20" name="M OK">
            <a:hlinkClick r:id="" action="ppaction://noaction">
              <a:snd r:embed="rId4" name="camera.wav"/>
            </a:hlinkClick>
            <a:extLst>
              <a:ext uri="{FF2B5EF4-FFF2-40B4-BE49-F238E27FC236}">
                <a16:creationId xmlns:a16="http://schemas.microsoft.com/office/drawing/2014/main" id="{CF0155FC-DE35-8040-8CE4-8AB911B6E9FD}"/>
              </a:ext>
            </a:extLst>
          </p:cNvPr>
          <p:cNvSpPr txBox="1"/>
          <p:nvPr/>
        </p:nvSpPr>
        <p:spPr>
          <a:xfrm>
            <a:off x="4875833" y="2247382"/>
            <a:ext cx="907219" cy="1015663"/>
          </a:xfrm>
          <a:prstGeom prst="rect">
            <a:avLst/>
          </a:prstGeom>
          <a:noFill/>
        </p:spPr>
        <p:txBody>
          <a:bodyPr wrap="square" rtlCol="0">
            <a:spAutoFit/>
          </a:bodyPr>
          <a:lstStyle/>
          <a:p>
            <a:r>
              <a:rPr lang="es-CL" sz="6000" b="1" dirty="0"/>
              <a:t>L</a:t>
            </a:r>
          </a:p>
        </p:txBody>
      </p:sp>
      <p:sp>
        <p:nvSpPr>
          <p:cNvPr id="21" name="M OK">
            <a:hlinkClick r:id="" action="ppaction://noaction">
              <a:snd r:embed="rId4" name="camera.wav"/>
            </a:hlinkClick>
            <a:extLst>
              <a:ext uri="{FF2B5EF4-FFF2-40B4-BE49-F238E27FC236}">
                <a16:creationId xmlns:a16="http://schemas.microsoft.com/office/drawing/2014/main" id="{6B731574-7A34-CA4C-8CAD-C98F0BF36C63}"/>
              </a:ext>
            </a:extLst>
          </p:cNvPr>
          <p:cNvSpPr txBox="1"/>
          <p:nvPr/>
        </p:nvSpPr>
        <p:spPr>
          <a:xfrm>
            <a:off x="2896461" y="2155050"/>
            <a:ext cx="907219" cy="1200329"/>
          </a:xfrm>
          <a:prstGeom prst="rect">
            <a:avLst/>
          </a:prstGeom>
          <a:noFill/>
        </p:spPr>
        <p:txBody>
          <a:bodyPr wrap="square" rtlCol="0">
            <a:spAutoFit/>
          </a:bodyPr>
          <a:lstStyle/>
          <a:p>
            <a:r>
              <a:rPr lang="es-CL" sz="7200" b="1" dirty="0"/>
              <a:t>L</a:t>
            </a:r>
          </a:p>
        </p:txBody>
      </p:sp>
      <p:sp>
        <p:nvSpPr>
          <p:cNvPr id="24" name="M OK">
            <a:hlinkClick r:id="" action="ppaction://noaction">
              <a:snd r:embed="rId4" name="camera.wav"/>
            </a:hlinkClick>
            <a:extLst>
              <a:ext uri="{FF2B5EF4-FFF2-40B4-BE49-F238E27FC236}">
                <a16:creationId xmlns:a16="http://schemas.microsoft.com/office/drawing/2014/main" id="{0C019F7D-2B90-E147-8028-27950D383D28}"/>
              </a:ext>
            </a:extLst>
          </p:cNvPr>
          <p:cNvSpPr txBox="1"/>
          <p:nvPr/>
        </p:nvSpPr>
        <p:spPr>
          <a:xfrm>
            <a:off x="6800419" y="2265307"/>
            <a:ext cx="907219" cy="1015663"/>
          </a:xfrm>
          <a:prstGeom prst="rect">
            <a:avLst/>
          </a:prstGeom>
          <a:noFill/>
        </p:spPr>
        <p:txBody>
          <a:bodyPr wrap="square" rtlCol="0">
            <a:spAutoFit/>
          </a:bodyPr>
          <a:lstStyle/>
          <a:p>
            <a:r>
              <a:rPr lang="es-CL" sz="6000" b="1" dirty="0"/>
              <a:t>L</a:t>
            </a:r>
          </a:p>
        </p:txBody>
      </p:sp>
      <p:sp>
        <p:nvSpPr>
          <p:cNvPr id="25" name="M OK">
            <a:hlinkClick r:id="" action="ppaction://noaction">
              <a:snd r:embed="rId4" name="camera.wav"/>
            </a:hlinkClick>
            <a:extLst>
              <a:ext uri="{FF2B5EF4-FFF2-40B4-BE49-F238E27FC236}">
                <a16:creationId xmlns:a16="http://schemas.microsoft.com/office/drawing/2014/main" id="{2563EF07-004A-4944-8B30-2D842E6DE73F}"/>
              </a:ext>
            </a:extLst>
          </p:cNvPr>
          <p:cNvSpPr txBox="1"/>
          <p:nvPr/>
        </p:nvSpPr>
        <p:spPr>
          <a:xfrm>
            <a:off x="8702112" y="2075030"/>
            <a:ext cx="907219" cy="1323439"/>
          </a:xfrm>
          <a:prstGeom prst="rect">
            <a:avLst/>
          </a:prstGeom>
          <a:noFill/>
        </p:spPr>
        <p:txBody>
          <a:bodyPr wrap="square" rtlCol="0">
            <a:spAutoFit/>
          </a:bodyPr>
          <a:lstStyle/>
          <a:p>
            <a:r>
              <a:rPr lang="es-CL" sz="8000" b="1" dirty="0"/>
              <a:t>L</a:t>
            </a:r>
          </a:p>
        </p:txBody>
      </p:sp>
      <p:sp>
        <p:nvSpPr>
          <p:cNvPr id="26" name="M OK">
            <a:hlinkClick r:id="" action="ppaction://noaction">
              <a:snd r:embed="rId4" name="camera.wav"/>
            </a:hlinkClick>
            <a:extLst>
              <a:ext uri="{FF2B5EF4-FFF2-40B4-BE49-F238E27FC236}">
                <a16:creationId xmlns:a16="http://schemas.microsoft.com/office/drawing/2014/main" id="{8075F75C-E0B8-E245-A096-1166EF51DB56}"/>
              </a:ext>
            </a:extLst>
          </p:cNvPr>
          <p:cNvSpPr txBox="1"/>
          <p:nvPr/>
        </p:nvSpPr>
        <p:spPr>
          <a:xfrm>
            <a:off x="10565050" y="2075030"/>
            <a:ext cx="907219" cy="1323439"/>
          </a:xfrm>
          <a:prstGeom prst="rect">
            <a:avLst/>
          </a:prstGeom>
          <a:noFill/>
        </p:spPr>
        <p:txBody>
          <a:bodyPr wrap="square" rtlCol="0">
            <a:spAutoFit/>
          </a:bodyPr>
          <a:lstStyle/>
          <a:p>
            <a:r>
              <a:rPr lang="es-CL" sz="8000" b="1" dirty="0"/>
              <a:t>L</a:t>
            </a:r>
          </a:p>
        </p:txBody>
      </p:sp>
      <p:sp>
        <p:nvSpPr>
          <p:cNvPr id="30" name="M OK">
            <a:hlinkClick r:id="" action="ppaction://noaction">
              <a:snd r:embed="rId4" name="camera.wav"/>
            </a:hlinkClick>
            <a:extLst>
              <a:ext uri="{FF2B5EF4-FFF2-40B4-BE49-F238E27FC236}">
                <a16:creationId xmlns:a16="http://schemas.microsoft.com/office/drawing/2014/main" id="{5B34CB2A-3C43-764F-8540-5DD249E72387}"/>
              </a:ext>
            </a:extLst>
          </p:cNvPr>
          <p:cNvSpPr txBox="1"/>
          <p:nvPr/>
        </p:nvSpPr>
        <p:spPr>
          <a:xfrm>
            <a:off x="6722740" y="3173717"/>
            <a:ext cx="907219" cy="1107996"/>
          </a:xfrm>
          <a:prstGeom prst="rect">
            <a:avLst/>
          </a:prstGeom>
          <a:noFill/>
        </p:spPr>
        <p:txBody>
          <a:bodyPr wrap="square" rtlCol="0">
            <a:spAutoFit/>
          </a:bodyPr>
          <a:lstStyle/>
          <a:p>
            <a:r>
              <a:rPr lang="es-CL" sz="6600" b="1" dirty="0"/>
              <a:t>U</a:t>
            </a:r>
          </a:p>
        </p:txBody>
      </p:sp>
      <p:sp>
        <p:nvSpPr>
          <p:cNvPr id="31" name="M OK">
            <a:hlinkClick r:id="" action="ppaction://noaction">
              <a:snd r:embed="rId4" name="camera.wav"/>
            </a:hlinkClick>
            <a:extLst>
              <a:ext uri="{FF2B5EF4-FFF2-40B4-BE49-F238E27FC236}">
                <a16:creationId xmlns:a16="http://schemas.microsoft.com/office/drawing/2014/main" id="{16A3FA55-FA5E-7049-8534-89177456FF3B}"/>
              </a:ext>
            </a:extLst>
          </p:cNvPr>
          <p:cNvSpPr txBox="1"/>
          <p:nvPr/>
        </p:nvSpPr>
        <p:spPr>
          <a:xfrm>
            <a:off x="8703827" y="3204415"/>
            <a:ext cx="907219" cy="1015663"/>
          </a:xfrm>
          <a:prstGeom prst="rect">
            <a:avLst/>
          </a:prstGeom>
          <a:noFill/>
        </p:spPr>
        <p:txBody>
          <a:bodyPr wrap="square" rtlCol="0">
            <a:spAutoFit/>
          </a:bodyPr>
          <a:lstStyle/>
          <a:p>
            <a:r>
              <a:rPr lang="es-CL" sz="6000" b="1" dirty="0"/>
              <a:t>V</a:t>
            </a:r>
          </a:p>
        </p:txBody>
      </p:sp>
      <p:sp>
        <p:nvSpPr>
          <p:cNvPr id="32" name="M OK">
            <a:hlinkClick r:id="" action="ppaction://noaction">
              <a:snd r:embed="rId4" name="camera.wav"/>
            </a:hlinkClick>
            <a:extLst>
              <a:ext uri="{FF2B5EF4-FFF2-40B4-BE49-F238E27FC236}">
                <a16:creationId xmlns:a16="http://schemas.microsoft.com/office/drawing/2014/main" id="{B82244BB-19A6-6946-8DE5-22E8C59D5447}"/>
              </a:ext>
            </a:extLst>
          </p:cNvPr>
          <p:cNvSpPr txBox="1"/>
          <p:nvPr/>
        </p:nvSpPr>
        <p:spPr>
          <a:xfrm>
            <a:off x="2818782" y="3300993"/>
            <a:ext cx="907219" cy="923330"/>
          </a:xfrm>
          <a:prstGeom prst="rect">
            <a:avLst/>
          </a:prstGeom>
          <a:noFill/>
        </p:spPr>
        <p:txBody>
          <a:bodyPr wrap="square" rtlCol="0">
            <a:spAutoFit/>
          </a:bodyPr>
          <a:lstStyle/>
          <a:p>
            <a:r>
              <a:rPr lang="es-CL" sz="5400" b="1" dirty="0"/>
              <a:t>U</a:t>
            </a:r>
          </a:p>
        </p:txBody>
      </p:sp>
      <p:sp>
        <p:nvSpPr>
          <p:cNvPr id="33" name="M OK">
            <a:hlinkClick r:id="" action="ppaction://noaction">
              <a:snd r:embed="rId4" name="camera.wav"/>
            </a:hlinkClick>
            <a:extLst>
              <a:ext uri="{FF2B5EF4-FFF2-40B4-BE49-F238E27FC236}">
                <a16:creationId xmlns:a16="http://schemas.microsoft.com/office/drawing/2014/main" id="{5F0F97B8-F3C2-024E-A012-5EC382374025}"/>
              </a:ext>
            </a:extLst>
          </p:cNvPr>
          <p:cNvSpPr txBox="1"/>
          <p:nvPr/>
        </p:nvSpPr>
        <p:spPr>
          <a:xfrm>
            <a:off x="4759399" y="3197046"/>
            <a:ext cx="907219" cy="1107996"/>
          </a:xfrm>
          <a:prstGeom prst="rect">
            <a:avLst/>
          </a:prstGeom>
          <a:noFill/>
        </p:spPr>
        <p:txBody>
          <a:bodyPr wrap="square" rtlCol="0">
            <a:spAutoFit/>
          </a:bodyPr>
          <a:lstStyle/>
          <a:p>
            <a:r>
              <a:rPr lang="es-CL" sz="6600" b="1" dirty="0"/>
              <a:t>V</a:t>
            </a:r>
          </a:p>
        </p:txBody>
      </p:sp>
      <p:sp>
        <p:nvSpPr>
          <p:cNvPr id="34" name="M OK">
            <a:hlinkClick r:id="" action="ppaction://noaction">
              <a:snd r:embed="rId4" name="camera.wav"/>
            </a:hlinkClick>
            <a:extLst>
              <a:ext uri="{FF2B5EF4-FFF2-40B4-BE49-F238E27FC236}">
                <a16:creationId xmlns:a16="http://schemas.microsoft.com/office/drawing/2014/main" id="{50E79ECD-1A6F-1748-A444-51EFDE40FB86}"/>
              </a:ext>
            </a:extLst>
          </p:cNvPr>
          <p:cNvSpPr txBox="1"/>
          <p:nvPr/>
        </p:nvSpPr>
        <p:spPr>
          <a:xfrm>
            <a:off x="10544928" y="3233148"/>
            <a:ext cx="907219" cy="1015663"/>
          </a:xfrm>
          <a:prstGeom prst="rect">
            <a:avLst/>
          </a:prstGeom>
          <a:noFill/>
        </p:spPr>
        <p:txBody>
          <a:bodyPr wrap="square" rtlCol="0">
            <a:spAutoFit/>
          </a:bodyPr>
          <a:lstStyle/>
          <a:p>
            <a:r>
              <a:rPr lang="es-CL" sz="6000" b="1" dirty="0"/>
              <a:t>U</a:t>
            </a:r>
          </a:p>
        </p:txBody>
      </p:sp>
      <p:sp>
        <p:nvSpPr>
          <p:cNvPr id="35" name="M OK">
            <a:hlinkClick r:id="" action="ppaction://noaction">
              <a:snd r:embed="rId4" name="camera.wav"/>
            </a:hlinkClick>
            <a:extLst>
              <a:ext uri="{FF2B5EF4-FFF2-40B4-BE49-F238E27FC236}">
                <a16:creationId xmlns:a16="http://schemas.microsoft.com/office/drawing/2014/main" id="{0C85AAEA-4DE0-6F4A-8A84-6CBC67F09DA4}"/>
              </a:ext>
            </a:extLst>
          </p:cNvPr>
          <p:cNvSpPr txBox="1"/>
          <p:nvPr/>
        </p:nvSpPr>
        <p:spPr>
          <a:xfrm>
            <a:off x="2818782" y="4132048"/>
            <a:ext cx="907219" cy="1107996"/>
          </a:xfrm>
          <a:prstGeom prst="rect">
            <a:avLst/>
          </a:prstGeom>
          <a:noFill/>
        </p:spPr>
        <p:txBody>
          <a:bodyPr wrap="square" rtlCol="0">
            <a:spAutoFit/>
          </a:bodyPr>
          <a:lstStyle/>
          <a:p>
            <a:r>
              <a:rPr lang="es-CL" sz="6600" b="1" dirty="0"/>
              <a:t>8</a:t>
            </a:r>
          </a:p>
        </p:txBody>
      </p:sp>
      <p:sp>
        <p:nvSpPr>
          <p:cNvPr id="36" name="M OK">
            <a:hlinkClick r:id="" action="ppaction://noaction">
              <a:snd r:embed="rId4" name="camera.wav"/>
            </a:hlinkClick>
            <a:extLst>
              <a:ext uri="{FF2B5EF4-FFF2-40B4-BE49-F238E27FC236}">
                <a16:creationId xmlns:a16="http://schemas.microsoft.com/office/drawing/2014/main" id="{DB57E110-87F8-8E41-BCCC-346B9A0109A8}"/>
              </a:ext>
            </a:extLst>
          </p:cNvPr>
          <p:cNvSpPr txBox="1"/>
          <p:nvPr/>
        </p:nvSpPr>
        <p:spPr>
          <a:xfrm>
            <a:off x="10622819" y="4123540"/>
            <a:ext cx="907219" cy="1107996"/>
          </a:xfrm>
          <a:prstGeom prst="rect">
            <a:avLst/>
          </a:prstGeom>
          <a:noFill/>
        </p:spPr>
        <p:txBody>
          <a:bodyPr wrap="square" rtlCol="0">
            <a:spAutoFit/>
          </a:bodyPr>
          <a:lstStyle/>
          <a:p>
            <a:r>
              <a:rPr lang="es-CL" sz="6600" b="1" dirty="0"/>
              <a:t>S</a:t>
            </a:r>
          </a:p>
        </p:txBody>
      </p:sp>
      <p:sp>
        <p:nvSpPr>
          <p:cNvPr id="37" name="M OK">
            <a:hlinkClick r:id="" action="ppaction://noaction">
              <a:snd r:embed="rId4" name="camera.wav"/>
            </a:hlinkClick>
            <a:extLst>
              <a:ext uri="{FF2B5EF4-FFF2-40B4-BE49-F238E27FC236}">
                <a16:creationId xmlns:a16="http://schemas.microsoft.com/office/drawing/2014/main" id="{4CB4C1BC-31E2-1649-91F5-87236C3239A8}"/>
              </a:ext>
            </a:extLst>
          </p:cNvPr>
          <p:cNvSpPr txBox="1"/>
          <p:nvPr/>
        </p:nvSpPr>
        <p:spPr>
          <a:xfrm>
            <a:off x="6842604" y="4194394"/>
            <a:ext cx="907219" cy="1015663"/>
          </a:xfrm>
          <a:prstGeom prst="rect">
            <a:avLst/>
          </a:prstGeom>
          <a:noFill/>
        </p:spPr>
        <p:txBody>
          <a:bodyPr wrap="square" rtlCol="0">
            <a:spAutoFit/>
          </a:bodyPr>
          <a:lstStyle/>
          <a:p>
            <a:r>
              <a:rPr lang="es-CL" sz="6000" b="1" dirty="0"/>
              <a:t>S</a:t>
            </a:r>
          </a:p>
        </p:txBody>
      </p:sp>
      <p:sp>
        <p:nvSpPr>
          <p:cNvPr id="38" name="M OK">
            <a:hlinkClick r:id="" action="ppaction://noaction">
              <a:snd r:embed="rId4" name="camera.wav"/>
            </a:hlinkClick>
            <a:extLst>
              <a:ext uri="{FF2B5EF4-FFF2-40B4-BE49-F238E27FC236}">
                <a16:creationId xmlns:a16="http://schemas.microsoft.com/office/drawing/2014/main" id="{C30C19EB-1718-8549-A6DD-DCA551F942BE}"/>
              </a:ext>
            </a:extLst>
          </p:cNvPr>
          <p:cNvSpPr txBox="1"/>
          <p:nvPr/>
        </p:nvSpPr>
        <p:spPr>
          <a:xfrm>
            <a:off x="4803748" y="3968915"/>
            <a:ext cx="907219" cy="1323439"/>
          </a:xfrm>
          <a:prstGeom prst="rect">
            <a:avLst/>
          </a:prstGeom>
          <a:noFill/>
        </p:spPr>
        <p:txBody>
          <a:bodyPr wrap="square" rtlCol="0">
            <a:spAutoFit/>
          </a:bodyPr>
          <a:lstStyle/>
          <a:p>
            <a:r>
              <a:rPr lang="es-CL" sz="8000" b="1" dirty="0"/>
              <a:t>S</a:t>
            </a:r>
          </a:p>
        </p:txBody>
      </p:sp>
      <p:sp>
        <p:nvSpPr>
          <p:cNvPr id="39" name="M OK">
            <a:hlinkClick r:id="" action="ppaction://noaction">
              <a:snd r:embed="rId4" name="camera.wav"/>
            </a:hlinkClick>
            <a:extLst>
              <a:ext uri="{FF2B5EF4-FFF2-40B4-BE49-F238E27FC236}">
                <a16:creationId xmlns:a16="http://schemas.microsoft.com/office/drawing/2014/main" id="{ED5A9DFE-B570-7E4E-B353-8FA93DF7B86A}"/>
              </a:ext>
            </a:extLst>
          </p:cNvPr>
          <p:cNvSpPr txBox="1"/>
          <p:nvPr/>
        </p:nvSpPr>
        <p:spPr>
          <a:xfrm>
            <a:off x="8761596" y="4230852"/>
            <a:ext cx="907219" cy="923330"/>
          </a:xfrm>
          <a:prstGeom prst="rect">
            <a:avLst/>
          </a:prstGeom>
          <a:noFill/>
        </p:spPr>
        <p:txBody>
          <a:bodyPr wrap="square" rtlCol="0">
            <a:spAutoFit/>
          </a:bodyPr>
          <a:lstStyle/>
          <a:p>
            <a:r>
              <a:rPr lang="es-CL" sz="5400" b="1" dirty="0"/>
              <a:t>S</a:t>
            </a:r>
          </a:p>
        </p:txBody>
      </p:sp>
      <p:sp>
        <p:nvSpPr>
          <p:cNvPr id="40" name="M OK">
            <a:hlinkClick r:id="" action="ppaction://noaction">
              <a:snd r:embed="rId4" name="camera.wav"/>
            </a:hlinkClick>
            <a:extLst>
              <a:ext uri="{FF2B5EF4-FFF2-40B4-BE49-F238E27FC236}">
                <a16:creationId xmlns:a16="http://schemas.microsoft.com/office/drawing/2014/main" id="{CE02E48B-F13B-AD43-9E9F-06E986CA0054}"/>
              </a:ext>
            </a:extLst>
          </p:cNvPr>
          <p:cNvSpPr txBox="1"/>
          <p:nvPr/>
        </p:nvSpPr>
        <p:spPr>
          <a:xfrm>
            <a:off x="6751445" y="5092718"/>
            <a:ext cx="907219" cy="1015663"/>
          </a:xfrm>
          <a:prstGeom prst="rect">
            <a:avLst/>
          </a:prstGeom>
          <a:noFill/>
        </p:spPr>
        <p:txBody>
          <a:bodyPr wrap="square" rtlCol="0">
            <a:spAutoFit/>
          </a:bodyPr>
          <a:lstStyle/>
          <a:p>
            <a:r>
              <a:rPr lang="es-CL" sz="6000" b="1" dirty="0"/>
              <a:t>A</a:t>
            </a:r>
          </a:p>
        </p:txBody>
      </p:sp>
      <p:sp>
        <p:nvSpPr>
          <p:cNvPr id="41" name="M OK">
            <a:hlinkClick r:id="" action="ppaction://noaction">
              <a:snd r:embed="rId4" name="camera.wav"/>
            </a:hlinkClick>
            <a:extLst>
              <a:ext uri="{FF2B5EF4-FFF2-40B4-BE49-F238E27FC236}">
                <a16:creationId xmlns:a16="http://schemas.microsoft.com/office/drawing/2014/main" id="{8515F0C3-2F48-6B4B-94B9-968AF1430926}"/>
              </a:ext>
            </a:extLst>
          </p:cNvPr>
          <p:cNvSpPr txBox="1"/>
          <p:nvPr/>
        </p:nvSpPr>
        <p:spPr>
          <a:xfrm>
            <a:off x="2818781" y="5128498"/>
            <a:ext cx="907219" cy="1015663"/>
          </a:xfrm>
          <a:prstGeom prst="rect">
            <a:avLst/>
          </a:prstGeom>
          <a:noFill/>
        </p:spPr>
        <p:txBody>
          <a:bodyPr wrap="square" rtlCol="0">
            <a:spAutoFit/>
          </a:bodyPr>
          <a:lstStyle/>
          <a:p>
            <a:r>
              <a:rPr lang="es-CL" sz="6000" b="1" dirty="0"/>
              <a:t>A</a:t>
            </a:r>
          </a:p>
        </p:txBody>
      </p:sp>
      <p:sp>
        <p:nvSpPr>
          <p:cNvPr id="42" name="M OK">
            <a:hlinkClick r:id="" action="ppaction://noaction">
              <a:snd r:embed="rId4" name="camera.wav"/>
            </a:hlinkClick>
            <a:extLst>
              <a:ext uri="{FF2B5EF4-FFF2-40B4-BE49-F238E27FC236}">
                <a16:creationId xmlns:a16="http://schemas.microsoft.com/office/drawing/2014/main" id="{BE298B04-FCAC-3543-A0F3-B2537F1723AA}"/>
              </a:ext>
            </a:extLst>
          </p:cNvPr>
          <p:cNvSpPr txBox="1"/>
          <p:nvPr/>
        </p:nvSpPr>
        <p:spPr>
          <a:xfrm>
            <a:off x="4832200" y="5098031"/>
            <a:ext cx="907219" cy="1107996"/>
          </a:xfrm>
          <a:prstGeom prst="rect">
            <a:avLst/>
          </a:prstGeom>
          <a:noFill/>
        </p:spPr>
        <p:txBody>
          <a:bodyPr wrap="square" rtlCol="0">
            <a:spAutoFit/>
          </a:bodyPr>
          <a:lstStyle/>
          <a:p>
            <a:r>
              <a:rPr lang="es-CL" sz="6600" b="1" dirty="0"/>
              <a:t>A</a:t>
            </a:r>
          </a:p>
        </p:txBody>
      </p:sp>
      <p:sp>
        <p:nvSpPr>
          <p:cNvPr id="43" name="M OK">
            <a:hlinkClick r:id="" action="ppaction://noaction">
              <a:snd r:embed="rId4" name="camera.wav"/>
            </a:hlinkClick>
            <a:extLst>
              <a:ext uri="{FF2B5EF4-FFF2-40B4-BE49-F238E27FC236}">
                <a16:creationId xmlns:a16="http://schemas.microsoft.com/office/drawing/2014/main" id="{8BA598AF-B058-FD4C-832F-09F6A07ECE76}"/>
              </a:ext>
            </a:extLst>
          </p:cNvPr>
          <p:cNvSpPr txBox="1"/>
          <p:nvPr/>
        </p:nvSpPr>
        <p:spPr>
          <a:xfrm>
            <a:off x="10559462" y="4984578"/>
            <a:ext cx="907219" cy="1200329"/>
          </a:xfrm>
          <a:prstGeom prst="rect">
            <a:avLst/>
          </a:prstGeom>
          <a:noFill/>
        </p:spPr>
        <p:txBody>
          <a:bodyPr wrap="square" rtlCol="0">
            <a:spAutoFit/>
          </a:bodyPr>
          <a:lstStyle/>
          <a:p>
            <a:r>
              <a:rPr lang="es-CL" sz="7200" b="1" dirty="0"/>
              <a:t>A</a:t>
            </a:r>
          </a:p>
        </p:txBody>
      </p:sp>
      <p:sp>
        <p:nvSpPr>
          <p:cNvPr id="44" name="M OK">
            <a:hlinkClick r:id="" action="ppaction://noaction">
              <a:snd r:embed="rId4" name="camera.wav"/>
            </a:hlinkClick>
            <a:extLst>
              <a:ext uri="{FF2B5EF4-FFF2-40B4-BE49-F238E27FC236}">
                <a16:creationId xmlns:a16="http://schemas.microsoft.com/office/drawing/2014/main" id="{7D2F630C-750F-6047-82BD-7BFFC8AE9A2A}"/>
              </a:ext>
            </a:extLst>
          </p:cNvPr>
          <p:cNvSpPr txBox="1"/>
          <p:nvPr/>
        </p:nvSpPr>
        <p:spPr>
          <a:xfrm>
            <a:off x="8701033" y="5000384"/>
            <a:ext cx="907219" cy="1200329"/>
          </a:xfrm>
          <a:prstGeom prst="rect">
            <a:avLst/>
          </a:prstGeom>
          <a:noFill/>
        </p:spPr>
        <p:txBody>
          <a:bodyPr wrap="square" rtlCol="0">
            <a:spAutoFit/>
          </a:bodyPr>
          <a:lstStyle/>
          <a:p>
            <a:r>
              <a:rPr lang="es-CL" sz="7200" b="1" dirty="0"/>
              <a:t>A</a:t>
            </a:r>
          </a:p>
        </p:txBody>
      </p:sp>
      <p:sp>
        <p:nvSpPr>
          <p:cNvPr id="53" name="CuadroTexto 52">
            <a:extLst>
              <a:ext uri="{FF2B5EF4-FFF2-40B4-BE49-F238E27FC236}">
                <a16:creationId xmlns:a16="http://schemas.microsoft.com/office/drawing/2014/main" id="{2917467B-EF91-5B44-9DA4-CD463E524829}"/>
              </a:ext>
            </a:extLst>
          </p:cNvPr>
          <p:cNvSpPr txBox="1"/>
          <p:nvPr/>
        </p:nvSpPr>
        <p:spPr>
          <a:xfrm>
            <a:off x="413293" y="259879"/>
            <a:ext cx="2141780" cy="1015663"/>
          </a:xfrm>
          <a:prstGeom prst="rect">
            <a:avLst/>
          </a:prstGeom>
          <a:solidFill>
            <a:srgbClr val="FFFF00"/>
          </a:solidFill>
          <a:ln>
            <a:solidFill>
              <a:srgbClr val="002060"/>
            </a:solidFill>
          </a:ln>
        </p:spPr>
        <p:txBody>
          <a:bodyPr wrap="square" rtlCol="0">
            <a:spAutoFit/>
          </a:bodyPr>
          <a:lstStyle/>
          <a:p>
            <a:r>
              <a:rPr lang="es-CL" sz="2000" dirty="0">
                <a:solidFill>
                  <a:srgbClr val="002060"/>
                </a:solidFill>
                <a:latin typeface="Chalkboard" panose="03050602040202020205" pitchFamily="66" charset="77"/>
              </a:rPr>
              <a:t>Pinche estas letras  para ver la respuesta </a:t>
            </a:r>
          </a:p>
        </p:txBody>
      </p:sp>
      <p:sp>
        <p:nvSpPr>
          <p:cNvPr id="54" name="Flecha derecha 53">
            <a:extLst>
              <a:ext uri="{FF2B5EF4-FFF2-40B4-BE49-F238E27FC236}">
                <a16:creationId xmlns:a16="http://schemas.microsoft.com/office/drawing/2014/main" id="{91FD097B-F287-674D-86D5-B92681C7F903}"/>
              </a:ext>
            </a:extLst>
          </p:cNvPr>
          <p:cNvSpPr/>
          <p:nvPr/>
        </p:nvSpPr>
        <p:spPr>
          <a:xfrm rot="5400000">
            <a:off x="933622" y="1414367"/>
            <a:ext cx="595745" cy="54595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5" name="Flecha derecha 54">
            <a:hlinkClick r:id="" action="ppaction://hlinkshowjump?jump=nextslide">
              <a:snd r:embed="rId5" name="click.wav"/>
            </a:hlinkClick>
            <a:extLst>
              <a:ext uri="{FF2B5EF4-FFF2-40B4-BE49-F238E27FC236}">
                <a16:creationId xmlns:a16="http://schemas.microsoft.com/office/drawing/2014/main" id="{EDCC3E70-8D24-B440-81F0-97A4492BDA77}"/>
              </a:ext>
            </a:extLst>
          </p:cNvPr>
          <p:cNvSpPr/>
          <p:nvPr/>
        </p:nvSpPr>
        <p:spPr>
          <a:xfrm>
            <a:off x="10345280" y="1272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pic>
        <p:nvPicPr>
          <p:cNvPr id="10" name="Imagen 9">
            <a:extLst>
              <a:ext uri="{FF2B5EF4-FFF2-40B4-BE49-F238E27FC236}">
                <a16:creationId xmlns:a16="http://schemas.microsoft.com/office/drawing/2014/main" id="{5ECC5BCD-F337-9944-8781-8F34C8503B20}"/>
              </a:ext>
            </a:extLst>
          </p:cNvPr>
          <p:cNvPicPr>
            <a:picLocks noChangeAspect="1"/>
          </p:cNvPicPr>
          <p:nvPr/>
        </p:nvPicPr>
        <p:blipFill>
          <a:blip r:embed="rId6"/>
          <a:stretch>
            <a:fillRect/>
          </a:stretch>
        </p:blipFill>
        <p:spPr>
          <a:xfrm>
            <a:off x="2324753" y="980244"/>
            <a:ext cx="9525000" cy="1790700"/>
          </a:xfrm>
          <a:prstGeom prst="rect">
            <a:avLst/>
          </a:prstGeom>
        </p:spPr>
      </p:pic>
    </p:spTree>
    <p:extLst>
      <p:ext uri="{BB962C8B-B14F-4D97-AF65-F5344CB8AC3E}">
        <p14:creationId xmlns:p14="http://schemas.microsoft.com/office/powerpoint/2010/main" val="42324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edge">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edge">
                                      <p:cBhvr>
                                        <p:cTn id="12" dur="2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edge">
                                      <p:cBhvr>
                                        <p:cTn id="17" dur="20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edge">
                                      <p:cBhvr>
                                        <p:cTn id="22"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0" presetClass="entr" presetSubtype="0" fill="hold" grpId="1"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edge">
                                      <p:cBhvr>
                                        <p:cTn id="28" dur="2000"/>
                                        <p:tgtEl>
                                          <p:spTgt spid="46"/>
                                        </p:tgtEl>
                                      </p:cBhvr>
                                    </p:animEffec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0" presetClass="entr" presetSubtype="0" fill="hold" grpId="1"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edge">
                                      <p:cBhvr>
                                        <p:cTn id="34" dur="2000"/>
                                        <p:tgtEl>
                                          <p:spTgt spid="48"/>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20" presetClass="entr" presetSubtype="0" fill="hold" grpId="1"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edge">
                                      <p:cBhvr>
                                        <p:cTn id="40" dur="2000"/>
                                        <p:tgtEl>
                                          <p:spTgt spid="47"/>
                                        </p:tgtEl>
                                      </p:cBhvr>
                                    </p:animEffec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0" presetClass="entr" presetSubtype="0" fill="hold" grpId="1"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edge">
                                      <p:cBhvr>
                                        <p:cTn id="46" dur="2000"/>
                                        <p:tgtEl>
                                          <p:spTgt spid="49"/>
                                        </p:tgtEl>
                                      </p:cBhvr>
                                    </p:animEffect>
                                  </p:childTnLst>
                                </p:cTn>
                              </p:par>
                            </p:childTnLst>
                          </p:cTn>
                        </p:par>
                      </p:childTnLst>
                    </p:cTn>
                  </p:par>
                </p:childTnLst>
              </p:cTn>
              <p:nextCondLst>
                <p:cond evt="onClick" delay="0">
                  <p:tgtEl>
                    <p:spTgt spid="19"/>
                  </p:tgtEl>
                </p:cond>
              </p:nextCondLst>
            </p:seq>
          </p:childTnLst>
        </p:cTn>
      </p:par>
    </p:tnLst>
    <p:bldLst>
      <p:bldP spid="49" grpId="0" animBg="1"/>
      <p:bldP spid="49" grpId="1" animBg="1"/>
      <p:bldP spid="47" grpId="0" animBg="1"/>
      <p:bldP spid="47" grpId="1" animBg="1"/>
      <p:bldP spid="48" grpId="0" animBg="1"/>
      <p:bldP spid="48" grpId="1" animBg="1"/>
      <p:bldP spid="46" grpId="0" animBg="1"/>
      <p:bldP spid="4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Fondos De Pantalla Rosa Pastel - 1920x1080 Wallpaper - teahub.io">
            <a:extLst>
              <a:ext uri="{FF2B5EF4-FFF2-40B4-BE49-F238E27FC236}">
                <a16:creationId xmlns:a16="http://schemas.microsoft.com/office/drawing/2014/main" id="{2390ADDF-367A-C04C-B8A5-7330A9263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 name="Elipse 30">
            <a:extLst>
              <a:ext uri="{FF2B5EF4-FFF2-40B4-BE49-F238E27FC236}">
                <a16:creationId xmlns:a16="http://schemas.microsoft.com/office/drawing/2014/main" id="{A6B3105A-2958-5E4A-8A48-42B5BE1BBC10}"/>
              </a:ext>
            </a:extLst>
          </p:cNvPr>
          <p:cNvSpPr/>
          <p:nvPr/>
        </p:nvSpPr>
        <p:spPr>
          <a:xfrm>
            <a:off x="2397705" y="4739460"/>
            <a:ext cx="1842825"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5" name="Flecha derecha 34">
            <a:hlinkClick r:id="" action="ppaction://hlinkshowjump?jump=nextslide">
              <a:snd r:embed="rId4" name="click.wav"/>
            </a:hlinkClick>
            <a:extLst>
              <a:ext uri="{FF2B5EF4-FFF2-40B4-BE49-F238E27FC236}">
                <a16:creationId xmlns:a16="http://schemas.microsoft.com/office/drawing/2014/main" id="{B6022A9C-652D-B940-A45F-DDDFCBAB0C48}"/>
              </a:ext>
            </a:extLst>
          </p:cNvPr>
          <p:cNvSpPr/>
          <p:nvPr/>
        </p:nvSpPr>
        <p:spPr>
          <a:xfrm>
            <a:off x="10439400" y="190758"/>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pic>
        <p:nvPicPr>
          <p:cNvPr id="4" name="Imagen 3">
            <a:extLst>
              <a:ext uri="{FF2B5EF4-FFF2-40B4-BE49-F238E27FC236}">
                <a16:creationId xmlns:a16="http://schemas.microsoft.com/office/drawing/2014/main" id="{BEA50F4A-C358-0642-B234-AA38572F417C}"/>
              </a:ext>
            </a:extLst>
          </p:cNvPr>
          <p:cNvPicPr>
            <a:picLocks noChangeAspect="1"/>
          </p:cNvPicPr>
          <p:nvPr/>
        </p:nvPicPr>
        <p:blipFill>
          <a:blip r:embed="rId5"/>
          <a:stretch>
            <a:fillRect/>
          </a:stretch>
        </p:blipFill>
        <p:spPr>
          <a:xfrm>
            <a:off x="381000" y="241042"/>
            <a:ext cx="11430000" cy="6426200"/>
          </a:xfrm>
          <a:prstGeom prst="rect">
            <a:avLst/>
          </a:prstGeom>
        </p:spPr>
      </p:pic>
      <p:sp>
        <p:nvSpPr>
          <p:cNvPr id="32" name="RESPUESTA">
            <a:hlinkClick r:id="" action="ppaction://noaction">
              <a:snd r:embed="rId6" name="chimes.wav"/>
            </a:hlinkClick>
            <a:extLst>
              <a:ext uri="{FF2B5EF4-FFF2-40B4-BE49-F238E27FC236}">
                <a16:creationId xmlns:a16="http://schemas.microsoft.com/office/drawing/2014/main" id="{AF7D8657-D5CE-A747-8366-FA7564AD8F9E}"/>
              </a:ext>
            </a:extLst>
          </p:cNvPr>
          <p:cNvSpPr/>
          <p:nvPr/>
        </p:nvSpPr>
        <p:spPr>
          <a:xfrm>
            <a:off x="381000" y="771783"/>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854817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edge">
                                      <p:cBhvr>
                                        <p:cTn id="7" dur="2000"/>
                                        <p:tgtEl>
                                          <p:spTgt spid="31"/>
                                        </p:tgtEl>
                                      </p:cBhvr>
                                    </p:animEffect>
                                  </p:childTnLst>
                                </p:cTn>
                              </p:par>
                            </p:childTnLst>
                          </p:cTn>
                        </p:par>
                      </p:childTnLst>
                    </p:cTn>
                  </p:par>
                </p:childTnLst>
              </p:cTn>
              <p:nextCondLst>
                <p:cond evt="onClick" delay="0">
                  <p:tgtEl>
                    <p:spTgt spid="32"/>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es gratuitos de Fondos Pantalla, +21.000 Imágenes en formato AI, EPS">
            <a:extLst>
              <a:ext uri="{FF2B5EF4-FFF2-40B4-BE49-F238E27FC236}">
                <a16:creationId xmlns:a16="http://schemas.microsoft.com/office/drawing/2014/main" id="{8F725CBA-CD00-BA4B-9066-511AA59AC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7" y="-20878"/>
            <a:ext cx="122335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n 36">
            <a:extLst>
              <a:ext uri="{FF2B5EF4-FFF2-40B4-BE49-F238E27FC236}">
                <a16:creationId xmlns:a16="http://schemas.microsoft.com/office/drawing/2014/main" id="{FFA9DEBB-87E8-AD4C-9C83-F178F693BC8C}"/>
              </a:ext>
            </a:extLst>
          </p:cNvPr>
          <p:cNvPicPr>
            <a:picLocks noChangeAspect="1"/>
          </p:cNvPicPr>
          <p:nvPr/>
        </p:nvPicPr>
        <p:blipFill rotWithShape="1">
          <a:blip r:embed="rId4"/>
          <a:srcRect l="4051" t="2412" r="5496" b="8053"/>
          <a:stretch/>
        </p:blipFill>
        <p:spPr>
          <a:xfrm>
            <a:off x="867253" y="1077056"/>
            <a:ext cx="6511569" cy="5634959"/>
          </a:xfrm>
          <a:prstGeom prst="rect">
            <a:avLst/>
          </a:prstGeom>
          <a:solidFill>
            <a:schemeClr val="bg1"/>
          </a:solidFill>
        </p:spPr>
      </p:pic>
      <p:sp>
        <p:nvSpPr>
          <p:cNvPr id="43" name="CuadroTexto 42">
            <a:extLst>
              <a:ext uri="{FF2B5EF4-FFF2-40B4-BE49-F238E27FC236}">
                <a16:creationId xmlns:a16="http://schemas.microsoft.com/office/drawing/2014/main" id="{D08554EB-BD10-8846-918C-B1E0288EE560}"/>
              </a:ext>
            </a:extLst>
          </p:cNvPr>
          <p:cNvSpPr txBox="1"/>
          <p:nvPr/>
        </p:nvSpPr>
        <p:spPr>
          <a:xfrm>
            <a:off x="34707" y="157062"/>
            <a:ext cx="12157293" cy="646331"/>
          </a:xfrm>
          <a:prstGeom prst="rect">
            <a:avLst/>
          </a:prstGeom>
          <a:noFill/>
        </p:spPr>
        <p:txBody>
          <a:bodyPr wrap="square" rtlCol="0">
            <a:spAutoFit/>
          </a:bodyPr>
          <a:lstStyle/>
          <a:p>
            <a:pPr algn="ctr"/>
            <a:r>
              <a:rPr lang="es-CL" sz="3600" dirty="0">
                <a:latin typeface="Chalkboard" panose="03050602040202020205" pitchFamily="66" charset="77"/>
              </a:rPr>
              <a:t>¿Cuántos leones, gatos, mariquitas, tortuga y monos hay?</a:t>
            </a:r>
          </a:p>
        </p:txBody>
      </p:sp>
      <p:sp>
        <p:nvSpPr>
          <p:cNvPr id="44" name="numero leon">
            <a:extLst>
              <a:ext uri="{FF2B5EF4-FFF2-40B4-BE49-F238E27FC236}">
                <a16:creationId xmlns:a16="http://schemas.microsoft.com/office/drawing/2014/main" id="{6766F8E3-E8B0-9542-A55B-D6198CBD4853}"/>
              </a:ext>
            </a:extLst>
          </p:cNvPr>
          <p:cNvSpPr txBox="1"/>
          <p:nvPr/>
        </p:nvSpPr>
        <p:spPr>
          <a:xfrm>
            <a:off x="9601201" y="1197113"/>
            <a:ext cx="1031052" cy="1015663"/>
          </a:xfrm>
          <a:prstGeom prst="rect">
            <a:avLst/>
          </a:prstGeom>
          <a:noFill/>
          <a:ln>
            <a:solidFill>
              <a:schemeClr val="tx1"/>
            </a:solidFill>
          </a:ln>
        </p:spPr>
        <p:txBody>
          <a:bodyPr wrap="square" rtlCol="0">
            <a:spAutoFit/>
          </a:bodyPr>
          <a:lstStyle/>
          <a:p>
            <a:pPr algn="ctr"/>
            <a:r>
              <a:rPr lang="es-CL" sz="6000" dirty="0"/>
              <a:t>4</a:t>
            </a:r>
          </a:p>
        </p:txBody>
      </p:sp>
      <p:sp>
        <p:nvSpPr>
          <p:cNvPr id="49" name="numero gato">
            <a:extLst>
              <a:ext uri="{FF2B5EF4-FFF2-40B4-BE49-F238E27FC236}">
                <a16:creationId xmlns:a16="http://schemas.microsoft.com/office/drawing/2014/main" id="{3844AA8F-F3CF-614D-AF63-E8E3B6D8E9D9}"/>
              </a:ext>
            </a:extLst>
          </p:cNvPr>
          <p:cNvSpPr txBox="1"/>
          <p:nvPr/>
        </p:nvSpPr>
        <p:spPr>
          <a:xfrm>
            <a:off x="9601201" y="2352139"/>
            <a:ext cx="1031052" cy="1015663"/>
          </a:xfrm>
          <a:prstGeom prst="rect">
            <a:avLst/>
          </a:prstGeom>
          <a:noFill/>
          <a:ln>
            <a:solidFill>
              <a:schemeClr val="tx1"/>
            </a:solidFill>
          </a:ln>
        </p:spPr>
        <p:txBody>
          <a:bodyPr wrap="square" rtlCol="0">
            <a:spAutoFit/>
          </a:bodyPr>
          <a:lstStyle/>
          <a:p>
            <a:pPr algn="ctr"/>
            <a:r>
              <a:rPr lang="es-CL" sz="6000" dirty="0"/>
              <a:t>1</a:t>
            </a:r>
          </a:p>
        </p:txBody>
      </p:sp>
      <p:sp>
        <p:nvSpPr>
          <p:cNvPr id="50" name="numero chinita">
            <a:extLst>
              <a:ext uri="{FF2B5EF4-FFF2-40B4-BE49-F238E27FC236}">
                <a16:creationId xmlns:a16="http://schemas.microsoft.com/office/drawing/2014/main" id="{ABEAF79E-4999-7547-B24E-7FD394616A12}"/>
              </a:ext>
            </a:extLst>
          </p:cNvPr>
          <p:cNvSpPr txBox="1"/>
          <p:nvPr/>
        </p:nvSpPr>
        <p:spPr>
          <a:xfrm>
            <a:off x="9601201" y="3475165"/>
            <a:ext cx="1031052" cy="1015663"/>
          </a:xfrm>
          <a:prstGeom prst="rect">
            <a:avLst/>
          </a:prstGeom>
          <a:noFill/>
          <a:ln>
            <a:solidFill>
              <a:schemeClr val="tx1"/>
            </a:solidFill>
          </a:ln>
        </p:spPr>
        <p:txBody>
          <a:bodyPr wrap="square" rtlCol="0">
            <a:spAutoFit/>
          </a:bodyPr>
          <a:lstStyle/>
          <a:p>
            <a:pPr algn="ctr"/>
            <a:r>
              <a:rPr lang="es-CL" sz="6000" dirty="0"/>
              <a:t>2</a:t>
            </a:r>
          </a:p>
        </p:txBody>
      </p:sp>
      <p:sp>
        <p:nvSpPr>
          <p:cNvPr id="51" name="numero  tortuga">
            <a:extLst>
              <a:ext uri="{FF2B5EF4-FFF2-40B4-BE49-F238E27FC236}">
                <a16:creationId xmlns:a16="http://schemas.microsoft.com/office/drawing/2014/main" id="{BF8BA8E8-4053-4E43-B23A-54CE80C86D28}"/>
              </a:ext>
            </a:extLst>
          </p:cNvPr>
          <p:cNvSpPr txBox="1"/>
          <p:nvPr/>
        </p:nvSpPr>
        <p:spPr>
          <a:xfrm>
            <a:off x="9601201" y="4568026"/>
            <a:ext cx="1031052" cy="1015663"/>
          </a:xfrm>
          <a:prstGeom prst="rect">
            <a:avLst/>
          </a:prstGeom>
          <a:noFill/>
          <a:ln>
            <a:solidFill>
              <a:schemeClr val="tx1"/>
            </a:solidFill>
          </a:ln>
        </p:spPr>
        <p:txBody>
          <a:bodyPr wrap="square" rtlCol="0">
            <a:spAutoFit/>
          </a:bodyPr>
          <a:lstStyle/>
          <a:p>
            <a:pPr algn="ctr"/>
            <a:r>
              <a:rPr lang="es-CL" sz="6000" dirty="0"/>
              <a:t>5</a:t>
            </a:r>
          </a:p>
        </p:txBody>
      </p:sp>
      <p:sp>
        <p:nvSpPr>
          <p:cNvPr id="52" name="numero mono">
            <a:extLst>
              <a:ext uri="{FF2B5EF4-FFF2-40B4-BE49-F238E27FC236}">
                <a16:creationId xmlns:a16="http://schemas.microsoft.com/office/drawing/2014/main" id="{9D86BC06-B456-ED43-BCAE-355D55675D53}"/>
              </a:ext>
            </a:extLst>
          </p:cNvPr>
          <p:cNvSpPr txBox="1"/>
          <p:nvPr/>
        </p:nvSpPr>
        <p:spPr>
          <a:xfrm>
            <a:off x="9603554" y="5660887"/>
            <a:ext cx="1031052" cy="1015663"/>
          </a:xfrm>
          <a:prstGeom prst="rect">
            <a:avLst/>
          </a:prstGeom>
          <a:noFill/>
          <a:ln>
            <a:solidFill>
              <a:schemeClr val="tx1"/>
            </a:solidFill>
          </a:ln>
        </p:spPr>
        <p:txBody>
          <a:bodyPr wrap="square" rtlCol="0">
            <a:spAutoFit/>
          </a:bodyPr>
          <a:lstStyle/>
          <a:p>
            <a:pPr algn="ctr"/>
            <a:r>
              <a:rPr lang="es-CL" sz="6000" dirty="0"/>
              <a:t>3</a:t>
            </a:r>
          </a:p>
        </p:txBody>
      </p:sp>
      <p:sp>
        <p:nvSpPr>
          <p:cNvPr id="53" name="tapa leon">
            <a:hlinkClick r:id="" action="ppaction://noaction">
              <a:snd r:embed="rId5" name="camera.wav"/>
            </a:hlinkClick>
            <a:extLst>
              <a:ext uri="{FF2B5EF4-FFF2-40B4-BE49-F238E27FC236}">
                <a16:creationId xmlns:a16="http://schemas.microsoft.com/office/drawing/2014/main" id="{B7A2E614-EB53-1346-B8BA-1E394B42859E}"/>
              </a:ext>
            </a:extLst>
          </p:cNvPr>
          <p:cNvSpPr/>
          <p:nvPr/>
        </p:nvSpPr>
        <p:spPr>
          <a:xfrm>
            <a:off x="9601201" y="1216303"/>
            <a:ext cx="1031052" cy="1015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54" name="tapa gato">
            <a:hlinkClick r:id="" action="ppaction://noaction">
              <a:snd r:embed="rId5" name="camera.wav"/>
            </a:hlinkClick>
            <a:extLst>
              <a:ext uri="{FF2B5EF4-FFF2-40B4-BE49-F238E27FC236}">
                <a16:creationId xmlns:a16="http://schemas.microsoft.com/office/drawing/2014/main" id="{B49E857D-81F0-B442-85BE-E113548975C8}"/>
              </a:ext>
            </a:extLst>
          </p:cNvPr>
          <p:cNvSpPr/>
          <p:nvPr/>
        </p:nvSpPr>
        <p:spPr>
          <a:xfrm>
            <a:off x="9607721" y="2352138"/>
            <a:ext cx="1031052" cy="1015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55" name="tapa chinita">
            <a:hlinkClick r:id="" action="ppaction://noaction">
              <a:snd r:embed="rId5" name="camera.wav"/>
            </a:hlinkClick>
            <a:extLst>
              <a:ext uri="{FF2B5EF4-FFF2-40B4-BE49-F238E27FC236}">
                <a16:creationId xmlns:a16="http://schemas.microsoft.com/office/drawing/2014/main" id="{A627C27D-3734-184C-B99D-3C2EAF62C978}"/>
              </a:ext>
            </a:extLst>
          </p:cNvPr>
          <p:cNvSpPr/>
          <p:nvPr/>
        </p:nvSpPr>
        <p:spPr>
          <a:xfrm>
            <a:off x="9601201" y="3483116"/>
            <a:ext cx="1031052" cy="1015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56" name="tapa tortuga">
            <a:hlinkClick r:id="" action="ppaction://noaction">
              <a:snd r:embed="rId5" name="camera.wav"/>
            </a:hlinkClick>
            <a:extLst>
              <a:ext uri="{FF2B5EF4-FFF2-40B4-BE49-F238E27FC236}">
                <a16:creationId xmlns:a16="http://schemas.microsoft.com/office/drawing/2014/main" id="{EFC94742-920B-D043-911C-1B4C9B3E3BD3}"/>
              </a:ext>
            </a:extLst>
          </p:cNvPr>
          <p:cNvSpPr/>
          <p:nvPr/>
        </p:nvSpPr>
        <p:spPr>
          <a:xfrm>
            <a:off x="9604587" y="4572211"/>
            <a:ext cx="1031052" cy="1015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57" name="tapa mono">
            <a:hlinkClick r:id="" action="ppaction://noaction">
              <a:snd r:embed="rId5" name="camera.wav"/>
            </a:hlinkClick>
            <a:extLst>
              <a:ext uri="{FF2B5EF4-FFF2-40B4-BE49-F238E27FC236}">
                <a16:creationId xmlns:a16="http://schemas.microsoft.com/office/drawing/2014/main" id="{EC74E801-84D3-A24B-BF93-66DE79F80EF9}"/>
              </a:ext>
            </a:extLst>
          </p:cNvPr>
          <p:cNvSpPr/>
          <p:nvPr/>
        </p:nvSpPr>
        <p:spPr>
          <a:xfrm>
            <a:off x="9607721" y="5673014"/>
            <a:ext cx="1031052" cy="1015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7030A0"/>
                </a:solidFill>
                <a:latin typeface="Chalkboard" panose="03050602040202020205" pitchFamily="66" charset="77"/>
              </a:rPr>
              <a:t>?</a:t>
            </a:r>
          </a:p>
        </p:txBody>
      </p:sp>
      <p:sp>
        <p:nvSpPr>
          <p:cNvPr id="58" name="Elipse 57">
            <a:extLst>
              <a:ext uri="{FF2B5EF4-FFF2-40B4-BE49-F238E27FC236}">
                <a16:creationId xmlns:a16="http://schemas.microsoft.com/office/drawing/2014/main" id="{20B5CEF8-B85D-CE4B-B5ED-5F8CC43644F0}"/>
              </a:ext>
            </a:extLst>
          </p:cNvPr>
          <p:cNvSpPr/>
          <p:nvPr/>
        </p:nvSpPr>
        <p:spPr>
          <a:xfrm>
            <a:off x="6356825" y="5734849"/>
            <a:ext cx="1004047" cy="1017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9" name="Elipse 58">
            <a:extLst>
              <a:ext uri="{FF2B5EF4-FFF2-40B4-BE49-F238E27FC236}">
                <a16:creationId xmlns:a16="http://schemas.microsoft.com/office/drawing/2014/main" id="{ACE3D613-CF69-894E-A245-1245E2FC6A37}"/>
              </a:ext>
            </a:extLst>
          </p:cNvPr>
          <p:cNvSpPr/>
          <p:nvPr/>
        </p:nvSpPr>
        <p:spPr>
          <a:xfrm>
            <a:off x="6368409" y="2899245"/>
            <a:ext cx="1004047" cy="1017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0" name="Elipse 59">
            <a:extLst>
              <a:ext uri="{FF2B5EF4-FFF2-40B4-BE49-F238E27FC236}">
                <a16:creationId xmlns:a16="http://schemas.microsoft.com/office/drawing/2014/main" id="{DF4F387B-667A-674C-AE17-23F2535F0235}"/>
              </a:ext>
            </a:extLst>
          </p:cNvPr>
          <p:cNvSpPr/>
          <p:nvPr/>
        </p:nvSpPr>
        <p:spPr>
          <a:xfrm>
            <a:off x="4360213" y="1246304"/>
            <a:ext cx="1004047" cy="1017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1" name="Elipse 60">
            <a:extLst>
              <a:ext uri="{FF2B5EF4-FFF2-40B4-BE49-F238E27FC236}">
                <a16:creationId xmlns:a16="http://schemas.microsoft.com/office/drawing/2014/main" id="{82155E8E-DF4B-6D4E-A193-02810DEACF14}"/>
              </a:ext>
            </a:extLst>
          </p:cNvPr>
          <p:cNvSpPr/>
          <p:nvPr/>
        </p:nvSpPr>
        <p:spPr>
          <a:xfrm>
            <a:off x="949982" y="4319124"/>
            <a:ext cx="1004047" cy="10177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4" name="Elipse 63">
            <a:extLst>
              <a:ext uri="{FF2B5EF4-FFF2-40B4-BE49-F238E27FC236}">
                <a16:creationId xmlns:a16="http://schemas.microsoft.com/office/drawing/2014/main" id="{BC3F4DFD-3AB9-4047-B3C0-726816C937D4}"/>
              </a:ext>
            </a:extLst>
          </p:cNvPr>
          <p:cNvSpPr/>
          <p:nvPr/>
        </p:nvSpPr>
        <p:spPr>
          <a:xfrm>
            <a:off x="5409816" y="5400911"/>
            <a:ext cx="1004047" cy="101775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5" name="Elipse 64">
            <a:extLst>
              <a:ext uri="{FF2B5EF4-FFF2-40B4-BE49-F238E27FC236}">
                <a16:creationId xmlns:a16="http://schemas.microsoft.com/office/drawing/2014/main" id="{3B558C18-0DFC-4242-9C54-7506FFDF9D74}"/>
              </a:ext>
            </a:extLst>
          </p:cNvPr>
          <p:cNvSpPr/>
          <p:nvPr/>
        </p:nvSpPr>
        <p:spPr>
          <a:xfrm>
            <a:off x="4090463" y="4835140"/>
            <a:ext cx="1004047" cy="101775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6" name="Elipse 65">
            <a:extLst>
              <a:ext uri="{FF2B5EF4-FFF2-40B4-BE49-F238E27FC236}">
                <a16:creationId xmlns:a16="http://schemas.microsoft.com/office/drawing/2014/main" id="{C7D424FB-22EC-BF44-8214-7AFB1BD67058}"/>
              </a:ext>
            </a:extLst>
          </p:cNvPr>
          <p:cNvSpPr/>
          <p:nvPr/>
        </p:nvSpPr>
        <p:spPr>
          <a:xfrm flipV="1">
            <a:off x="5518958" y="2284407"/>
            <a:ext cx="1004047" cy="10156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7" name="Elipse 66">
            <a:extLst>
              <a:ext uri="{FF2B5EF4-FFF2-40B4-BE49-F238E27FC236}">
                <a16:creationId xmlns:a16="http://schemas.microsoft.com/office/drawing/2014/main" id="{12CB9620-EC86-3243-892C-608C7293785D}"/>
              </a:ext>
            </a:extLst>
          </p:cNvPr>
          <p:cNvSpPr/>
          <p:nvPr/>
        </p:nvSpPr>
        <p:spPr>
          <a:xfrm>
            <a:off x="1814641" y="1595809"/>
            <a:ext cx="1004047" cy="1017755"/>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0" name="Elipse 69">
            <a:extLst>
              <a:ext uri="{FF2B5EF4-FFF2-40B4-BE49-F238E27FC236}">
                <a16:creationId xmlns:a16="http://schemas.microsoft.com/office/drawing/2014/main" id="{F30510FE-8657-7445-8891-20F03C34C41A}"/>
              </a:ext>
            </a:extLst>
          </p:cNvPr>
          <p:cNvSpPr/>
          <p:nvPr/>
        </p:nvSpPr>
        <p:spPr>
          <a:xfrm>
            <a:off x="982523" y="5683183"/>
            <a:ext cx="1004047" cy="1017755"/>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1" name="Elipse 70">
            <a:extLst>
              <a:ext uri="{FF2B5EF4-FFF2-40B4-BE49-F238E27FC236}">
                <a16:creationId xmlns:a16="http://schemas.microsoft.com/office/drawing/2014/main" id="{EE4B3770-FD14-3D4F-86F6-B33EEB897BED}"/>
              </a:ext>
            </a:extLst>
          </p:cNvPr>
          <p:cNvSpPr/>
          <p:nvPr/>
        </p:nvSpPr>
        <p:spPr>
          <a:xfrm>
            <a:off x="4650997" y="5592129"/>
            <a:ext cx="1004047" cy="1017755"/>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2" name="Elipse 71">
            <a:extLst>
              <a:ext uri="{FF2B5EF4-FFF2-40B4-BE49-F238E27FC236}">
                <a16:creationId xmlns:a16="http://schemas.microsoft.com/office/drawing/2014/main" id="{DA98B5A6-A487-A14B-BA20-99E0D719F629}"/>
              </a:ext>
            </a:extLst>
          </p:cNvPr>
          <p:cNvSpPr/>
          <p:nvPr/>
        </p:nvSpPr>
        <p:spPr>
          <a:xfrm>
            <a:off x="6413854" y="1121523"/>
            <a:ext cx="1004047" cy="1017755"/>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3" name="Elipse 72">
            <a:extLst>
              <a:ext uri="{FF2B5EF4-FFF2-40B4-BE49-F238E27FC236}">
                <a16:creationId xmlns:a16="http://schemas.microsoft.com/office/drawing/2014/main" id="{358DC19B-FD21-F741-88B4-D3D6445F4020}"/>
              </a:ext>
            </a:extLst>
          </p:cNvPr>
          <p:cNvSpPr/>
          <p:nvPr/>
        </p:nvSpPr>
        <p:spPr>
          <a:xfrm>
            <a:off x="4516251" y="2310339"/>
            <a:ext cx="1004047" cy="1017755"/>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 name="Elipse 73">
            <a:extLst>
              <a:ext uri="{FF2B5EF4-FFF2-40B4-BE49-F238E27FC236}">
                <a16:creationId xmlns:a16="http://schemas.microsoft.com/office/drawing/2014/main" id="{DA3021B9-E164-CA47-829D-679B1FA80D3F}"/>
              </a:ext>
            </a:extLst>
          </p:cNvPr>
          <p:cNvSpPr/>
          <p:nvPr/>
        </p:nvSpPr>
        <p:spPr>
          <a:xfrm>
            <a:off x="973006" y="3182084"/>
            <a:ext cx="1004047" cy="1017755"/>
          </a:xfrm>
          <a:prstGeom prst="ellipse">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 name="Elipse 74">
            <a:extLst>
              <a:ext uri="{FF2B5EF4-FFF2-40B4-BE49-F238E27FC236}">
                <a16:creationId xmlns:a16="http://schemas.microsoft.com/office/drawing/2014/main" id="{E2639041-8E8F-5441-8F81-B44FE2118870}"/>
              </a:ext>
            </a:extLst>
          </p:cNvPr>
          <p:cNvSpPr/>
          <p:nvPr/>
        </p:nvSpPr>
        <p:spPr>
          <a:xfrm>
            <a:off x="5448886" y="1174034"/>
            <a:ext cx="1004047" cy="1017755"/>
          </a:xfrm>
          <a:prstGeom prst="ellipse">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8" name="Flecha derecha 77">
            <a:hlinkClick r:id="" action="ppaction://hlinkshowjump?jump=nextslide">
              <a:snd r:embed="rId6" name="click.wav"/>
            </a:hlinkClick>
            <a:extLst>
              <a:ext uri="{FF2B5EF4-FFF2-40B4-BE49-F238E27FC236}">
                <a16:creationId xmlns:a16="http://schemas.microsoft.com/office/drawing/2014/main" id="{A642436D-4A6D-BB40-BF08-D8768EF7F749}"/>
              </a:ext>
            </a:extLst>
          </p:cNvPr>
          <p:cNvSpPr/>
          <p:nvPr/>
        </p:nvSpPr>
        <p:spPr>
          <a:xfrm>
            <a:off x="10831472" y="5644608"/>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3" name="leon">
            <a:extLst>
              <a:ext uri="{FF2B5EF4-FFF2-40B4-BE49-F238E27FC236}">
                <a16:creationId xmlns:a16="http://schemas.microsoft.com/office/drawing/2014/main" id="{F9E07E7F-45C4-6546-87AD-91E278C7691A}"/>
              </a:ext>
            </a:extLst>
          </p:cNvPr>
          <p:cNvPicPr>
            <a:picLocks noChangeAspect="1"/>
          </p:cNvPicPr>
          <p:nvPr/>
        </p:nvPicPr>
        <p:blipFill rotWithShape="1">
          <a:blip r:embed="rId7"/>
          <a:srcRect l="19934" r="26654" b="81017"/>
          <a:stretch/>
        </p:blipFill>
        <p:spPr>
          <a:xfrm>
            <a:off x="7983499" y="1063442"/>
            <a:ext cx="1031052" cy="1200617"/>
          </a:xfrm>
          <a:prstGeom prst="rect">
            <a:avLst/>
          </a:prstGeom>
        </p:spPr>
      </p:pic>
      <p:pic>
        <p:nvPicPr>
          <p:cNvPr id="45" name="gato">
            <a:extLst>
              <a:ext uri="{FF2B5EF4-FFF2-40B4-BE49-F238E27FC236}">
                <a16:creationId xmlns:a16="http://schemas.microsoft.com/office/drawing/2014/main" id="{BD27DDE6-4D5E-E544-8BC2-84C4EAB640A8}"/>
              </a:ext>
            </a:extLst>
          </p:cNvPr>
          <p:cNvPicPr>
            <a:picLocks noChangeAspect="1"/>
          </p:cNvPicPr>
          <p:nvPr/>
        </p:nvPicPr>
        <p:blipFill rotWithShape="1">
          <a:blip r:embed="rId7"/>
          <a:srcRect l="21955" t="18476" r="20746" b="62597"/>
          <a:stretch/>
        </p:blipFill>
        <p:spPr>
          <a:xfrm>
            <a:off x="8022507" y="2231966"/>
            <a:ext cx="1106105" cy="1197034"/>
          </a:xfrm>
          <a:prstGeom prst="rect">
            <a:avLst/>
          </a:prstGeom>
        </p:spPr>
      </p:pic>
      <p:pic>
        <p:nvPicPr>
          <p:cNvPr id="46" name="mari">
            <a:extLst>
              <a:ext uri="{FF2B5EF4-FFF2-40B4-BE49-F238E27FC236}">
                <a16:creationId xmlns:a16="http://schemas.microsoft.com/office/drawing/2014/main" id="{F9FD76CF-157C-8A47-9E36-CB8EB890B98C}"/>
              </a:ext>
            </a:extLst>
          </p:cNvPr>
          <p:cNvPicPr>
            <a:picLocks noChangeAspect="1"/>
          </p:cNvPicPr>
          <p:nvPr/>
        </p:nvPicPr>
        <p:blipFill rotWithShape="1">
          <a:blip r:embed="rId7"/>
          <a:srcRect l="25843" t="37748" r="20746" b="44588"/>
          <a:stretch/>
        </p:blipFill>
        <p:spPr>
          <a:xfrm>
            <a:off x="8097560" y="3450843"/>
            <a:ext cx="1031052" cy="1117184"/>
          </a:xfrm>
          <a:prstGeom prst="rect">
            <a:avLst/>
          </a:prstGeom>
        </p:spPr>
      </p:pic>
      <p:pic>
        <p:nvPicPr>
          <p:cNvPr id="47" name="tortuga">
            <a:extLst>
              <a:ext uri="{FF2B5EF4-FFF2-40B4-BE49-F238E27FC236}">
                <a16:creationId xmlns:a16="http://schemas.microsoft.com/office/drawing/2014/main" id="{4DD33E8D-B583-4B44-B447-4C17DF546ED9}"/>
              </a:ext>
            </a:extLst>
          </p:cNvPr>
          <p:cNvPicPr>
            <a:picLocks noChangeAspect="1"/>
          </p:cNvPicPr>
          <p:nvPr/>
        </p:nvPicPr>
        <p:blipFill rotWithShape="1">
          <a:blip r:embed="rId7"/>
          <a:srcRect l="25843" t="55878" r="20746" b="25987"/>
          <a:stretch/>
        </p:blipFill>
        <p:spPr>
          <a:xfrm>
            <a:off x="8097560" y="4597524"/>
            <a:ext cx="1031052" cy="1146970"/>
          </a:xfrm>
          <a:prstGeom prst="rect">
            <a:avLst/>
          </a:prstGeom>
        </p:spPr>
      </p:pic>
      <p:pic>
        <p:nvPicPr>
          <p:cNvPr id="48" name="mono">
            <a:extLst>
              <a:ext uri="{FF2B5EF4-FFF2-40B4-BE49-F238E27FC236}">
                <a16:creationId xmlns:a16="http://schemas.microsoft.com/office/drawing/2014/main" id="{D45C8DDC-14CB-A94D-A89B-813AFAB8BC63}"/>
              </a:ext>
            </a:extLst>
          </p:cNvPr>
          <p:cNvPicPr>
            <a:picLocks noChangeAspect="1"/>
          </p:cNvPicPr>
          <p:nvPr/>
        </p:nvPicPr>
        <p:blipFill rotWithShape="1">
          <a:blip r:embed="rId7"/>
          <a:srcRect l="27836" t="74013" r="12843" b="9928"/>
          <a:stretch/>
        </p:blipFill>
        <p:spPr>
          <a:xfrm>
            <a:off x="8136028" y="5744494"/>
            <a:ext cx="1145132" cy="1015663"/>
          </a:xfrm>
          <a:prstGeom prst="rect">
            <a:avLst/>
          </a:prstGeom>
        </p:spPr>
      </p:pic>
      <p:sp>
        <p:nvSpPr>
          <p:cNvPr id="62" name="Elipse 61">
            <a:extLst>
              <a:ext uri="{FF2B5EF4-FFF2-40B4-BE49-F238E27FC236}">
                <a16:creationId xmlns:a16="http://schemas.microsoft.com/office/drawing/2014/main" id="{CE9D8E18-E126-E641-8E30-05ED0E27365C}"/>
              </a:ext>
            </a:extLst>
          </p:cNvPr>
          <p:cNvSpPr/>
          <p:nvPr/>
        </p:nvSpPr>
        <p:spPr>
          <a:xfrm>
            <a:off x="3129052" y="4891189"/>
            <a:ext cx="1004047" cy="1017755"/>
          </a:xfrm>
          <a:prstGeom prst="ellipse">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504574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circle(in)">
                                      <p:cBhvr>
                                        <p:cTn id="37" dur="2000"/>
                                        <p:tgtEl>
                                          <p:spTgt spid="5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circle(in)">
                                      <p:cBhvr>
                                        <p:cTn id="40" dur="2000"/>
                                        <p:tgtEl>
                                          <p:spTgt spid="5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circle(in)">
                                      <p:cBhvr>
                                        <p:cTn id="43" dur="2000"/>
                                        <p:tgtEl>
                                          <p:spTgt spid="60"/>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circle(in)">
                                      <p:cBhvr>
                                        <p:cTn id="46" dur="2000"/>
                                        <p:tgtEl>
                                          <p:spTgt spid="61"/>
                                        </p:tgtEl>
                                      </p:cBhvr>
                                    </p:animEffec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circle(in)">
                                      <p:cBhvr>
                                        <p:cTn id="52" dur="2000"/>
                                        <p:tgtEl>
                                          <p:spTgt spid="64"/>
                                        </p:tgtEl>
                                      </p:cBhvr>
                                    </p:animEffect>
                                  </p:child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circle(in)">
                                      <p:cBhvr>
                                        <p:cTn id="58" dur="2000"/>
                                        <p:tgtEl>
                                          <p:spTgt spid="6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circle(in)">
                                      <p:cBhvr>
                                        <p:cTn id="61" dur="2000"/>
                                        <p:tgtEl>
                                          <p:spTgt spid="66"/>
                                        </p:tgtEl>
                                      </p:cBhvr>
                                    </p:animEffect>
                                  </p:child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48"/>
                    </p:tgtEl>
                  </p:cond>
                </p:stCondLst>
                <p:endSync evt="end" delay="0">
                  <p:rtn val="all"/>
                </p:endSync>
                <p:childTnLst>
                  <p:par>
                    <p:cTn id="63" fill="hold">
                      <p:stCondLst>
                        <p:cond delay="0"/>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circle(in)">
                                      <p:cBhvr>
                                        <p:cTn id="67" dur="2000"/>
                                        <p:tgtEl>
                                          <p:spTgt spid="7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circle(in)">
                                      <p:cBhvr>
                                        <p:cTn id="70" dur="2000"/>
                                        <p:tgtEl>
                                          <p:spTgt spid="75"/>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circle(in)">
                                      <p:cBhvr>
                                        <p:cTn id="73" dur="2000"/>
                                        <p:tgtEl>
                                          <p:spTgt spid="62"/>
                                        </p:tgtEl>
                                      </p:cBhvr>
                                    </p:animEffect>
                                  </p:childTnLst>
                                </p:cTn>
                              </p:par>
                            </p:childTnLst>
                          </p:cTn>
                        </p:par>
                      </p:childTnLst>
                    </p:cTn>
                  </p:par>
                </p:childTnLst>
              </p:cTn>
              <p:nextCondLst>
                <p:cond evt="onClick" delay="0">
                  <p:tgtEl>
                    <p:spTgt spid="48"/>
                  </p:tgtEl>
                </p:cond>
              </p:nextCondLst>
            </p:seq>
            <p:seq concurrent="1" nextAc="seek">
              <p:cTn id="74" restart="whenNotActive" fill="hold" evtFilter="cancelBubble" nodeType="interactiveSeq">
                <p:stCondLst>
                  <p:cond evt="onClick" delay="0">
                    <p:tgtEl>
                      <p:spTgt spid="47"/>
                    </p:tgtEl>
                  </p:cond>
                </p:stCondLst>
                <p:endSync evt="end" delay="0">
                  <p:rtn val="all"/>
                </p:endSync>
                <p:childTnLst>
                  <p:par>
                    <p:cTn id="75" fill="hold">
                      <p:stCondLst>
                        <p:cond delay="0"/>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circle(in)">
                                      <p:cBhvr>
                                        <p:cTn id="79" dur="2000"/>
                                        <p:tgtEl>
                                          <p:spTgt spid="67"/>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circle(in)">
                                      <p:cBhvr>
                                        <p:cTn id="82" dur="2000"/>
                                        <p:tgtEl>
                                          <p:spTgt spid="70"/>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circle(in)">
                                      <p:cBhvr>
                                        <p:cTn id="85" dur="2000"/>
                                        <p:tgtEl>
                                          <p:spTgt spid="71"/>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circle(in)">
                                      <p:cBhvr>
                                        <p:cTn id="88" dur="2000"/>
                                        <p:tgtEl>
                                          <p:spTgt spid="72"/>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circle(in)">
                                      <p:cBhvr>
                                        <p:cTn id="91" dur="2000"/>
                                        <p:tgtEl>
                                          <p:spTgt spid="73"/>
                                        </p:tgtEl>
                                      </p:cBhvr>
                                    </p:animEffect>
                                  </p:childTnLst>
                                </p:cTn>
                              </p:par>
                            </p:childTnLst>
                          </p:cTn>
                        </p:par>
                      </p:childTnLst>
                    </p:cTn>
                  </p:par>
                </p:childTnLst>
              </p:cTn>
              <p:nextCondLst>
                <p:cond evt="onClick" delay="0">
                  <p:tgtEl>
                    <p:spTgt spid="47"/>
                  </p:tgtEl>
                </p:cond>
              </p:nextCondLst>
            </p:seq>
          </p:childTnLst>
        </p:cTn>
      </p:par>
    </p:tnLst>
    <p:bldLst>
      <p:bldP spid="53" grpId="0" animBg="1"/>
      <p:bldP spid="54" grpId="0" animBg="1"/>
      <p:bldP spid="55" grpId="0" animBg="1"/>
      <p:bldP spid="56" grpId="0" animBg="1"/>
      <p:bldP spid="57" grpId="0" animBg="1"/>
      <p:bldP spid="58" grpId="0" animBg="1"/>
      <p:bldP spid="59" grpId="0" animBg="1"/>
      <p:bldP spid="60" grpId="0" animBg="1"/>
      <p:bldP spid="61" grpId="0" animBg="1"/>
      <p:bldP spid="64" grpId="0" animBg="1"/>
      <p:bldP spid="65" grpId="0" animBg="1"/>
      <p:bldP spid="66" grpId="0" animBg="1"/>
      <p:bldP spid="67" grpId="0" animBg="1"/>
      <p:bldP spid="70" grpId="0" animBg="1"/>
      <p:bldP spid="71" grpId="0" animBg="1"/>
      <p:bldP spid="72" grpId="0" animBg="1"/>
      <p:bldP spid="73" grpId="0" animBg="1"/>
      <p:bldP spid="74" grpId="0" animBg="1"/>
      <p:bldP spid="75" grpId="0" animBg="1"/>
      <p:bldP spid="6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Fondos De Pantalla Rosa Pastel - 1920x1080 Wallpaper - teahub.io">
            <a:extLst>
              <a:ext uri="{FF2B5EF4-FFF2-40B4-BE49-F238E27FC236}">
                <a16:creationId xmlns:a16="http://schemas.microsoft.com/office/drawing/2014/main" id="{C078C3A2-3F4C-EC4A-B7E9-46172FD89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7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Elipse 29">
            <a:extLst>
              <a:ext uri="{FF2B5EF4-FFF2-40B4-BE49-F238E27FC236}">
                <a16:creationId xmlns:a16="http://schemas.microsoft.com/office/drawing/2014/main" id="{1E0A4145-5982-134E-88E8-37576523AC23}"/>
              </a:ext>
            </a:extLst>
          </p:cNvPr>
          <p:cNvSpPr/>
          <p:nvPr/>
        </p:nvSpPr>
        <p:spPr>
          <a:xfrm>
            <a:off x="8921848" y="871130"/>
            <a:ext cx="1842825" cy="19635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5" name="Imagen 14">
            <a:extLst>
              <a:ext uri="{FF2B5EF4-FFF2-40B4-BE49-F238E27FC236}">
                <a16:creationId xmlns:a16="http://schemas.microsoft.com/office/drawing/2014/main" id="{87716771-DA3A-5E42-AEF0-5EFE5C7444FA}"/>
              </a:ext>
            </a:extLst>
          </p:cNvPr>
          <p:cNvPicPr>
            <a:picLocks noChangeAspect="1"/>
          </p:cNvPicPr>
          <p:nvPr/>
        </p:nvPicPr>
        <p:blipFill>
          <a:blip r:embed="rId4"/>
          <a:stretch>
            <a:fillRect/>
          </a:stretch>
        </p:blipFill>
        <p:spPr>
          <a:xfrm>
            <a:off x="1035050" y="152400"/>
            <a:ext cx="10121900" cy="6553200"/>
          </a:xfrm>
          <a:prstGeom prst="rect">
            <a:avLst/>
          </a:prstGeom>
        </p:spPr>
      </p:pic>
      <p:sp>
        <p:nvSpPr>
          <p:cNvPr id="31" name="RESPUESTA">
            <a:hlinkClick r:id="" action="ppaction://noaction">
              <a:snd r:embed="rId5" name="chimes.wav"/>
            </a:hlinkClick>
            <a:extLst>
              <a:ext uri="{FF2B5EF4-FFF2-40B4-BE49-F238E27FC236}">
                <a16:creationId xmlns:a16="http://schemas.microsoft.com/office/drawing/2014/main" id="{374D1FE8-61EB-3F43-9D4B-95161569245B}"/>
              </a:ext>
            </a:extLst>
          </p:cNvPr>
          <p:cNvSpPr/>
          <p:nvPr/>
        </p:nvSpPr>
        <p:spPr>
          <a:xfrm>
            <a:off x="208788" y="15240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34" name="Flecha derecha 33">
            <a:hlinkClick r:id="" action="ppaction://hlinkshowjump?jump=nextslide">
              <a:snd r:embed="rId6" name="click.wav"/>
            </a:hlinkClick>
            <a:extLst>
              <a:ext uri="{FF2B5EF4-FFF2-40B4-BE49-F238E27FC236}">
                <a16:creationId xmlns:a16="http://schemas.microsoft.com/office/drawing/2014/main" id="{93F6FC9E-8F22-C441-B6E6-1047D97EA175}"/>
              </a:ext>
            </a:extLst>
          </p:cNvPr>
          <p:cNvSpPr/>
          <p:nvPr/>
        </p:nvSpPr>
        <p:spPr>
          <a:xfrm>
            <a:off x="10421112" y="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1257724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edge">
                                      <p:cBhvr>
                                        <p:cTn id="7" dur="2000"/>
                                        <p:tgtEl>
                                          <p:spTgt spid="30"/>
                                        </p:tgtEl>
                                      </p:cBhvr>
                                    </p:animEffect>
                                  </p:childTnLst>
                                </p:cTn>
                              </p:par>
                            </p:childTnLst>
                          </p:cTn>
                        </p:par>
                      </p:childTnLst>
                    </p:cTn>
                  </p:par>
                </p:childTnLst>
              </p:cTn>
              <p:nextCondLst>
                <p:cond evt="onClick" delay="0">
                  <p:tgtEl>
                    <p:spTgt spid="31"/>
                  </p:tgtEl>
                </p:cond>
              </p:nextCondLst>
            </p:seq>
          </p:childTnLst>
        </p:cTn>
      </p:par>
    </p:tnLst>
    <p:bldLst>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Fondos De Pantalla Rosa Pastel - 1920x1080 Wallpaper - teahub.io">
            <a:extLst>
              <a:ext uri="{FF2B5EF4-FFF2-40B4-BE49-F238E27FC236}">
                <a16:creationId xmlns:a16="http://schemas.microsoft.com/office/drawing/2014/main" id="{632FA2D8-E4A7-1B42-BE03-2786686B7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AEDCCA8-EEF6-CF4F-AB32-C1CFBF251B8A}"/>
              </a:ext>
            </a:extLst>
          </p:cNvPr>
          <p:cNvPicPr>
            <a:picLocks noChangeAspect="1"/>
          </p:cNvPicPr>
          <p:nvPr/>
        </p:nvPicPr>
        <p:blipFill>
          <a:blip r:embed="rId4"/>
          <a:stretch>
            <a:fillRect/>
          </a:stretch>
        </p:blipFill>
        <p:spPr>
          <a:xfrm>
            <a:off x="845231" y="381000"/>
            <a:ext cx="10883900" cy="6350000"/>
          </a:xfrm>
          <a:prstGeom prst="rect">
            <a:avLst/>
          </a:prstGeom>
        </p:spPr>
      </p:pic>
      <p:sp>
        <p:nvSpPr>
          <p:cNvPr id="22" name="RESPUESTA">
            <a:hlinkClick r:id="" action="ppaction://noaction">
              <a:snd r:embed="rId5" name="chimes.wav"/>
            </a:hlinkClick>
            <a:extLst>
              <a:ext uri="{FF2B5EF4-FFF2-40B4-BE49-F238E27FC236}">
                <a16:creationId xmlns:a16="http://schemas.microsoft.com/office/drawing/2014/main" id="{CD869238-5CD8-014C-A240-331308A4397D}"/>
              </a:ext>
            </a:extLst>
          </p:cNvPr>
          <p:cNvSpPr/>
          <p:nvPr/>
        </p:nvSpPr>
        <p:spPr>
          <a:xfrm>
            <a:off x="197869" y="862579"/>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38" name="Elipse 37">
            <a:extLst>
              <a:ext uri="{FF2B5EF4-FFF2-40B4-BE49-F238E27FC236}">
                <a16:creationId xmlns:a16="http://schemas.microsoft.com/office/drawing/2014/main" id="{C7112B94-E4ED-A14A-819D-55E529A235B0}"/>
              </a:ext>
            </a:extLst>
          </p:cNvPr>
          <p:cNvSpPr/>
          <p:nvPr/>
        </p:nvSpPr>
        <p:spPr>
          <a:xfrm>
            <a:off x="654050" y="5161935"/>
            <a:ext cx="1579788" cy="15690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1" name="Flecha derecha 40">
            <a:hlinkClick r:id="" action="ppaction://hlinkshowjump?jump=nextslide">
              <a:snd r:embed="rId6" name="click.wav"/>
            </a:hlinkClick>
            <a:extLst>
              <a:ext uri="{FF2B5EF4-FFF2-40B4-BE49-F238E27FC236}">
                <a16:creationId xmlns:a16="http://schemas.microsoft.com/office/drawing/2014/main" id="{59FE1AF5-9AB7-4544-A43E-768B12073B1A}"/>
              </a:ext>
            </a:extLst>
          </p:cNvPr>
          <p:cNvSpPr/>
          <p:nvPr/>
        </p:nvSpPr>
        <p:spPr>
          <a:xfrm>
            <a:off x="9975850" y="281554"/>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4039204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edge">
                                      <p:cBhvr>
                                        <p:cTn id="7" dur="2000"/>
                                        <p:tgtEl>
                                          <p:spTgt spid="38"/>
                                        </p:tgtEl>
                                      </p:cBhvr>
                                    </p:animEffect>
                                  </p:childTnLst>
                                </p:cTn>
                              </p:par>
                            </p:childTnLst>
                          </p:cTn>
                        </p:par>
                      </p:childTnLst>
                    </p:cTn>
                  </p:par>
                </p:childTnLst>
              </p:cTn>
              <p:nextCondLst>
                <p:cond evt="onClick" delay="0">
                  <p:tgtEl>
                    <p:spTgt spid="22"/>
                  </p:tgtEl>
                </p:cond>
              </p:nextCondLst>
            </p:seq>
          </p:childTnLst>
        </p:cTn>
      </p:par>
    </p:tnLst>
    <p:bldLst>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993143" y="1869309"/>
            <a:ext cx="10068557" cy="1815882"/>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2800" dirty="0">
                <a:latin typeface="Chalkboard" panose="03050602040202020205" pitchFamily="66" charset="77"/>
              </a:rPr>
              <a:t>A continuación se presentará un símbolo por un breve periodo de tiempo. Posteriormente, se le dará a conocer un conjunto de símbolos y el estudiante deberá indicar cual fue el símbolo que se le presento al inicio. </a:t>
            </a:r>
            <a:endParaRPr lang="es-CL" sz="1600" dirty="0">
              <a:latin typeface="Chalkboard" panose="03050602040202020205" pitchFamily="66" charset="77"/>
            </a:endParaRP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2463291" y="956818"/>
            <a:ext cx="6115777"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a:t>
            </a:r>
            <a:r>
              <a:rPr lang="es-CL" sz="4000" b="1" dirty="0">
                <a:solidFill>
                  <a:srgbClr val="000000"/>
                </a:solidFill>
                <a:latin typeface="Chalkboard" panose="03050602040202020205" pitchFamily="66" charset="77"/>
              </a:rPr>
              <a:t>de </a:t>
            </a:r>
            <a:r>
              <a:rPr lang="es-CL" sz="4000" b="1" i="0" u="none" strike="noStrike" dirty="0">
                <a:solidFill>
                  <a:srgbClr val="000000"/>
                </a:solidFill>
                <a:effectLst/>
                <a:latin typeface="Chalkboard" panose="03050602040202020205" pitchFamily="66" charset="77"/>
              </a:rPr>
              <a:t>percepción</a:t>
            </a:r>
          </a:p>
        </p:txBody>
      </p:sp>
    </p:spTree>
    <p:extLst>
      <p:ext uri="{BB962C8B-B14F-4D97-AF65-F5344CB8AC3E}">
        <p14:creationId xmlns:p14="http://schemas.microsoft.com/office/powerpoint/2010/main" val="775738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ondos De Pantalla Rosa Pastel - 1920x1080 Wallpaper - teahub.io">
            <a:extLst>
              <a:ext uri="{FF2B5EF4-FFF2-40B4-BE49-F238E27FC236}">
                <a16:creationId xmlns:a16="http://schemas.microsoft.com/office/drawing/2014/main" id="{029326D2-9575-6D4C-B20D-AF989C859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derecha 5">
            <a:hlinkClick r:id="" action="ppaction://hlinkshowjump?jump=nextslide">
              <a:snd r:embed="rId3" name="click.wav"/>
            </a:hlinkClick>
            <a:extLst>
              <a:ext uri="{FF2B5EF4-FFF2-40B4-BE49-F238E27FC236}">
                <a16:creationId xmlns:a16="http://schemas.microsoft.com/office/drawing/2014/main" id="{847DE30D-52B2-9048-AFF5-AB0D6C425CBD}"/>
              </a:ext>
            </a:extLst>
          </p:cNvPr>
          <p:cNvSpPr/>
          <p:nvPr/>
        </p:nvSpPr>
        <p:spPr>
          <a:xfrm>
            <a:off x="10345280" y="1272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4" name="CuadroTexto 3">
            <a:extLst>
              <a:ext uri="{FF2B5EF4-FFF2-40B4-BE49-F238E27FC236}">
                <a16:creationId xmlns:a16="http://schemas.microsoft.com/office/drawing/2014/main" id="{E8C47C8E-3B4A-7741-A7C9-7A99F16F58F9}"/>
              </a:ext>
            </a:extLst>
          </p:cNvPr>
          <p:cNvSpPr txBox="1"/>
          <p:nvPr/>
        </p:nvSpPr>
        <p:spPr>
          <a:xfrm>
            <a:off x="914400" y="344774"/>
            <a:ext cx="6415790" cy="707886"/>
          </a:xfrm>
          <a:prstGeom prst="rect">
            <a:avLst/>
          </a:prstGeom>
          <a:solidFill>
            <a:schemeClr val="bg1"/>
          </a:solidFill>
          <a:ln w="28575">
            <a:solidFill>
              <a:srgbClr val="FF2F92"/>
            </a:solidFill>
          </a:ln>
        </p:spPr>
        <p:txBody>
          <a:bodyPr wrap="square" rtlCol="0">
            <a:spAutoFit/>
          </a:bodyPr>
          <a:lstStyle/>
          <a:p>
            <a:r>
              <a:rPr lang="es-CL" sz="4000" b="1" dirty="0">
                <a:solidFill>
                  <a:srgbClr val="7030A0"/>
                </a:solidFill>
                <a:latin typeface="Chalkboard" panose="03050602040202020205" pitchFamily="66" charset="77"/>
              </a:rPr>
              <a:t>Observe detenidamente </a:t>
            </a:r>
          </a:p>
        </p:txBody>
      </p:sp>
      <p:pic>
        <p:nvPicPr>
          <p:cNvPr id="5" name="Imagen 4">
            <a:extLst>
              <a:ext uri="{FF2B5EF4-FFF2-40B4-BE49-F238E27FC236}">
                <a16:creationId xmlns:a16="http://schemas.microsoft.com/office/drawing/2014/main" id="{B54FAC9B-A49B-9C4E-B6CD-D628F3439917}"/>
              </a:ext>
            </a:extLst>
          </p:cNvPr>
          <p:cNvPicPr>
            <a:picLocks noChangeAspect="1"/>
          </p:cNvPicPr>
          <p:nvPr/>
        </p:nvPicPr>
        <p:blipFill>
          <a:blip r:embed="rId4"/>
          <a:stretch>
            <a:fillRect/>
          </a:stretch>
        </p:blipFill>
        <p:spPr>
          <a:xfrm>
            <a:off x="3848100" y="1187450"/>
            <a:ext cx="4495800" cy="4483100"/>
          </a:xfrm>
          <a:prstGeom prst="rect">
            <a:avLst/>
          </a:prstGeom>
        </p:spPr>
      </p:pic>
    </p:spTree>
    <p:extLst>
      <p:ext uri="{BB962C8B-B14F-4D97-AF65-F5344CB8AC3E}">
        <p14:creationId xmlns:p14="http://schemas.microsoft.com/office/powerpoint/2010/main" val="1535689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descr="Pin de Daniela en 1 | Texturas acuarela, Fondos acuarela, Fondos texturas">
            <a:extLst>
              <a:ext uri="{FF2B5EF4-FFF2-40B4-BE49-F238E27FC236}">
                <a16:creationId xmlns:a16="http://schemas.microsoft.com/office/drawing/2014/main" id="{263840E1-4521-7F4E-95B8-D043CBAE7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9" name="Imagen 68">
            <a:extLst>
              <a:ext uri="{FF2B5EF4-FFF2-40B4-BE49-F238E27FC236}">
                <a16:creationId xmlns:a16="http://schemas.microsoft.com/office/drawing/2014/main" id="{2562A32D-F6CE-BD42-BB33-6081C9A2DE9A}"/>
              </a:ext>
            </a:extLst>
          </p:cNvPr>
          <p:cNvPicPr>
            <a:picLocks noChangeAspect="1"/>
          </p:cNvPicPr>
          <p:nvPr/>
        </p:nvPicPr>
        <p:blipFill>
          <a:blip r:embed="rId4"/>
          <a:stretch>
            <a:fillRect/>
          </a:stretch>
        </p:blipFill>
        <p:spPr>
          <a:xfrm>
            <a:off x="1384489" y="1168317"/>
            <a:ext cx="9377938" cy="5413372"/>
          </a:xfrm>
          <a:prstGeom prst="rect">
            <a:avLst/>
          </a:prstGeom>
          <a:solidFill>
            <a:schemeClr val="bg1"/>
          </a:solidFill>
        </p:spPr>
      </p:pic>
      <p:cxnSp>
        <p:nvCxnSpPr>
          <p:cNvPr id="71" name="Conector recto 70">
            <a:extLst>
              <a:ext uri="{FF2B5EF4-FFF2-40B4-BE49-F238E27FC236}">
                <a16:creationId xmlns:a16="http://schemas.microsoft.com/office/drawing/2014/main" id="{0DE80128-2CAC-C545-A2FE-808D400AB3F8}"/>
              </a:ext>
            </a:extLst>
          </p:cNvPr>
          <p:cNvCxnSpPr>
            <a:cxnSpLocks/>
            <a:stCxn id="69" idx="0"/>
            <a:endCxn id="69" idx="2"/>
          </p:cNvCxnSpPr>
          <p:nvPr/>
        </p:nvCxnSpPr>
        <p:spPr>
          <a:xfrm>
            <a:off x="6073458" y="1168317"/>
            <a:ext cx="0" cy="54133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96C5BDEA-6800-674D-A673-11C99AAAC1DD}"/>
              </a:ext>
            </a:extLst>
          </p:cNvPr>
          <p:cNvCxnSpPr>
            <a:cxnSpLocks/>
            <a:stCxn id="69" idx="3"/>
            <a:endCxn id="69" idx="1"/>
          </p:cNvCxnSpPr>
          <p:nvPr/>
        </p:nvCxnSpPr>
        <p:spPr>
          <a:xfrm flipH="1">
            <a:off x="1384489" y="3875003"/>
            <a:ext cx="937793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CuadroTexto 74">
            <a:extLst>
              <a:ext uri="{FF2B5EF4-FFF2-40B4-BE49-F238E27FC236}">
                <a16:creationId xmlns:a16="http://schemas.microsoft.com/office/drawing/2014/main" id="{EA41619C-87BF-714C-9E56-8C8FBD631D27}"/>
              </a:ext>
            </a:extLst>
          </p:cNvPr>
          <p:cNvSpPr txBox="1"/>
          <p:nvPr/>
        </p:nvSpPr>
        <p:spPr>
          <a:xfrm>
            <a:off x="1437674" y="1168317"/>
            <a:ext cx="1615440" cy="461665"/>
          </a:xfrm>
          <a:prstGeom prst="rect">
            <a:avLst/>
          </a:prstGeom>
          <a:solidFill>
            <a:srgbClr val="FFFF00"/>
          </a:solidFill>
          <a:ln>
            <a:solidFill>
              <a:srgbClr val="C00000"/>
            </a:solidFill>
          </a:ln>
        </p:spPr>
        <p:txBody>
          <a:bodyPr wrap="square" rtlCol="0">
            <a:spAutoFit/>
          </a:bodyPr>
          <a:lstStyle/>
          <a:p>
            <a:r>
              <a:rPr lang="es-CL" sz="2400" b="1" dirty="0">
                <a:latin typeface="Chalkboard" panose="03050602040202020205" pitchFamily="66" charset="77"/>
              </a:rPr>
              <a:t>Sector A</a:t>
            </a:r>
          </a:p>
        </p:txBody>
      </p:sp>
      <p:sp>
        <p:nvSpPr>
          <p:cNvPr id="76" name="CuadroTexto 75">
            <a:extLst>
              <a:ext uri="{FF2B5EF4-FFF2-40B4-BE49-F238E27FC236}">
                <a16:creationId xmlns:a16="http://schemas.microsoft.com/office/drawing/2014/main" id="{1AB6A26A-27B7-904C-B58A-9EC1EE954B0B}"/>
              </a:ext>
            </a:extLst>
          </p:cNvPr>
          <p:cNvSpPr txBox="1"/>
          <p:nvPr/>
        </p:nvSpPr>
        <p:spPr>
          <a:xfrm>
            <a:off x="9146987" y="1193162"/>
            <a:ext cx="1615440" cy="461665"/>
          </a:xfrm>
          <a:prstGeom prst="rect">
            <a:avLst/>
          </a:prstGeom>
          <a:solidFill>
            <a:srgbClr val="FFFF00"/>
          </a:solidFill>
          <a:ln>
            <a:solidFill>
              <a:srgbClr val="C00000"/>
            </a:solidFill>
          </a:ln>
        </p:spPr>
        <p:txBody>
          <a:bodyPr wrap="square" rtlCol="0">
            <a:spAutoFit/>
          </a:bodyPr>
          <a:lstStyle/>
          <a:p>
            <a:r>
              <a:rPr lang="es-CL" sz="2400" b="1" dirty="0">
                <a:latin typeface="Chalkboard" panose="03050602040202020205" pitchFamily="66" charset="77"/>
              </a:rPr>
              <a:t>Sector E</a:t>
            </a:r>
          </a:p>
        </p:txBody>
      </p:sp>
      <p:sp>
        <p:nvSpPr>
          <p:cNvPr id="77" name="CuadroTexto 76">
            <a:extLst>
              <a:ext uri="{FF2B5EF4-FFF2-40B4-BE49-F238E27FC236}">
                <a16:creationId xmlns:a16="http://schemas.microsoft.com/office/drawing/2014/main" id="{0FC5CF70-8B2C-3743-A7EE-6382ABA2A742}"/>
              </a:ext>
            </a:extLst>
          </p:cNvPr>
          <p:cNvSpPr txBox="1"/>
          <p:nvPr/>
        </p:nvSpPr>
        <p:spPr>
          <a:xfrm>
            <a:off x="1429573" y="6065617"/>
            <a:ext cx="1615440" cy="461665"/>
          </a:xfrm>
          <a:prstGeom prst="rect">
            <a:avLst/>
          </a:prstGeom>
          <a:solidFill>
            <a:srgbClr val="FFFF00"/>
          </a:solidFill>
          <a:ln>
            <a:solidFill>
              <a:srgbClr val="C00000"/>
            </a:solidFill>
          </a:ln>
        </p:spPr>
        <p:txBody>
          <a:bodyPr wrap="square" rtlCol="0">
            <a:spAutoFit/>
          </a:bodyPr>
          <a:lstStyle/>
          <a:p>
            <a:r>
              <a:rPr lang="es-CL" sz="2400" b="1" dirty="0">
                <a:latin typeface="Chalkboard" panose="03050602040202020205" pitchFamily="66" charset="77"/>
              </a:rPr>
              <a:t>Sector I</a:t>
            </a:r>
          </a:p>
        </p:txBody>
      </p:sp>
      <p:sp>
        <p:nvSpPr>
          <p:cNvPr id="78" name="CuadroTexto 77">
            <a:extLst>
              <a:ext uri="{FF2B5EF4-FFF2-40B4-BE49-F238E27FC236}">
                <a16:creationId xmlns:a16="http://schemas.microsoft.com/office/drawing/2014/main" id="{AD9D46EF-24A7-8445-9F5A-24A26CA797E4}"/>
              </a:ext>
            </a:extLst>
          </p:cNvPr>
          <p:cNvSpPr txBox="1"/>
          <p:nvPr/>
        </p:nvSpPr>
        <p:spPr>
          <a:xfrm>
            <a:off x="9087989" y="6063860"/>
            <a:ext cx="1615440" cy="461665"/>
          </a:xfrm>
          <a:prstGeom prst="rect">
            <a:avLst/>
          </a:prstGeom>
          <a:solidFill>
            <a:srgbClr val="FFFF00"/>
          </a:solidFill>
          <a:ln>
            <a:solidFill>
              <a:srgbClr val="C00000"/>
            </a:solidFill>
          </a:ln>
        </p:spPr>
        <p:txBody>
          <a:bodyPr wrap="square" rtlCol="0">
            <a:spAutoFit/>
          </a:bodyPr>
          <a:lstStyle/>
          <a:p>
            <a:r>
              <a:rPr lang="es-CL" sz="2400" b="1" dirty="0">
                <a:latin typeface="Chalkboard" panose="03050602040202020205" pitchFamily="66" charset="77"/>
              </a:rPr>
              <a:t>Sector O</a:t>
            </a:r>
          </a:p>
        </p:txBody>
      </p:sp>
      <p:sp>
        <p:nvSpPr>
          <p:cNvPr id="79" name="Elipse 78">
            <a:extLst>
              <a:ext uri="{FF2B5EF4-FFF2-40B4-BE49-F238E27FC236}">
                <a16:creationId xmlns:a16="http://schemas.microsoft.com/office/drawing/2014/main" id="{B0A2FE15-DB4D-334D-B398-D88AD6D3C28D}"/>
              </a:ext>
            </a:extLst>
          </p:cNvPr>
          <p:cNvSpPr/>
          <p:nvPr/>
        </p:nvSpPr>
        <p:spPr>
          <a:xfrm>
            <a:off x="7976448" y="5412164"/>
            <a:ext cx="1039718" cy="104169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0" name="CuadroTexto 79">
            <a:extLst>
              <a:ext uri="{FF2B5EF4-FFF2-40B4-BE49-F238E27FC236}">
                <a16:creationId xmlns:a16="http://schemas.microsoft.com/office/drawing/2014/main" id="{0620C8E3-77A2-8943-B9A6-19C61BD07BF3}"/>
              </a:ext>
            </a:extLst>
          </p:cNvPr>
          <p:cNvSpPr txBox="1"/>
          <p:nvPr/>
        </p:nvSpPr>
        <p:spPr>
          <a:xfrm>
            <a:off x="13182600" y="9357360"/>
            <a:ext cx="184731" cy="369332"/>
          </a:xfrm>
          <a:prstGeom prst="rect">
            <a:avLst/>
          </a:prstGeom>
          <a:noFill/>
        </p:spPr>
        <p:txBody>
          <a:bodyPr wrap="none" rtlCol="0">
            <a:spAutoFit/>
          </a:bodyPr>
          <a:lstStyle/>
          <a:p>
            <a:endParaRPr lang="es-CL" dirty="0"/>
          </a:p>
        </p:txBody>
      </p:sp>
      <p:sp>
        <p:nvSpPr>
          <p:cNvPr id="85" name="Flecha derecha 84">
            <a:hlinkClick r:id="" action="ppaction://hlinkshowjump?jump=nextslide">
              <a:snd r:embed="rId5" name="click.wav"/>
            </a:hlinkClick>
            <a:extLst>
              <a:ext uri="{FF2B5EF4-FFF2-40B4-BE49-F238E27FC236}">
                <a16:creationId xmlns:a16="http://schemas.microsoft.com/office/drawing/2014/main" id="{EFB78EFE-5CED-AF47-AF3B-FC4E0E683417}"/>
              </a:ext>
            </a:extLst>
          </p:cNvPr>
          <p:cNvSpPr/>
          <p:nvPr/>
        </p:nvSpPr>
        <p:spPr>
          <a:xfrm>
            <a:off x="10794662" y="-12729"/>
            <a:ext cx="1272083" cy="931234"/>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sz="1400" dirty="0"/>
              <a:t> </a:t>
            </a:r>
          </a:p>
        </p:txBody>
      </p:sp>
      <p:sp>
        <p:nvSpPr>
          <p:cNvPr id="90" name="RESPUESTA">
            <a:hlinkClick r:id="" action="ppaction://noaction">
              <a:snd r:embed="rId6" name="chimes.wav"/>
            </a:hlinkClick>
            <a:extLst>
              <a:ext uri="{FF2B5EF4-FFF2-40B4-BE49-F238E27FC236}">
                <a16:creationId xmlns:a16="http://schemas.microsoft.com/office/drawing/2014/main" id="{F17FB3BB-F033-A443-B459-1CA183880B1D}"/>
              </a:ext>
            </a:extLst>
          </p:cNvPr>
          <p:cNvSpPr/>
          <p:nvPr/>
        </p:nvSpPr>
        <p:spPr>
          <a:xfrm>
            <a:off x="201124" y="246873"/>
            <a:ext cx="1272080" cy="1049275"/>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301987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0"/>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edge">
                                      <p:cBhvr>
                                        <p:cTn id="7" dur="2000"/>
                                        <p:tgtEl>
                                          <p:spTgt spid="79"/>
                                        </p:tgtEl>
                                      </p:cBhvr>
                                    </p:animEffect>
                                  </p:childTnLst>
                                </p:cTn>
                              </p:par>
                            </p:childTnLst>
                          </p:cTn>
                        </p:par>
                      </p:childTnLst>
                    </p:cTn>
                  </p:par>
                </p:childTnLst>
              </p:cTn>
              <p:nextCondLst>
                <p:cond evt="onClick" delay="0">
                  <p:tgtEl>
                    <p:spTgt spid="90"/>
                  </p:tgtEl>
                </p:cond>
              </p:nextCondLst>
            </p:seq>
          </p:childTnLst>
        </p:cTn>
      </p:par>
    </p:tnLst>
    <p:bldLst>
      <p:bldP spid="7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ondos De Pantalla Rosa Pastel - 1920x1080 Wallpaper - teahub.io">
            <a:extLst>
              <a:ext uri="{FF2B5EF4-FFF2-40B4-BE49-F238E27FC236}">
                <a16:creationId xmlns:a16="http://schemas.microsoft.com/office/drawing/2014/main" id="{F9A377C8-4288-2144-B7A3-80CF77C7B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derecha 3">
            <a:hlinkClick r:id="" action="ppaction://hlinkshowjump?jump=nextslide">
              <a:snd r:embed="rId3" name="click.wav"/>
            </a:hlinkClick>
            <a:extLst>
              <a:ext uri="{FF2B5EF4-FFF2-40B4-BE49-F238E27FC236}">
                <a16:creationId xmlns:a16="http://schemas.microsoft.com/office/drawing/2014/main" id="{F7461E34-E495-124C-9CC5-B05774AFD9A8}"/>
              </a:ext>
            </a:extLst>
          </p:cNvPr>
          <p:cNvSpPr/>
          <p:nvPr/>
        </p:nvSpPr>
        <p:spPr>
          <a:xfrm>
            <a:off x="10345280" y="1272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CuadroTexto 4">
            <a:extLst>
              <a:ext uri="{FF2B5EF4-FFF2-40B4-BE49-F238E27FC236}">
                <a16:creationId xmlns:a16="http://schemas.microsoft.com/office/drawing/2014/main" id="{B8A9E09E-C9F9-A549-A19F-68FC28CA439B}"/>
              </a:ext>
            </a:extLst>
          </p:cNvPr>
          <p:cNvSpPr txBox="1"/>
          <p:nvPr/>
        </p:nvSpPr>
        <p:spPr>
          <a:xfrm>
            <a:off x="914400" y="344774"/>
            <a:ext cx="6415790" cy="707886"/>
          </a:xfrm>
          <a:prstGeom prst="rect">
            <a:avLst/>
          </a:prstGeom>
          <a:solidFill>
            <a:schemeClr val="bg1"/>
          </a:solidFill>
          <a:ln w="28575">
            <a:solidFill>
              <a:srgbClr val="FF2F92"/>
            </a:solidFill>
          </a:ln>
        </p:spPr>
        <p:txBody>
          <a:bodyPr wrap="square" rtlCol="0">
            <a:spAutoFit/>
          </a:bodyPr>
          <a:lstStyle/>
          <a:p>
            <a:r>
              <a:rPr lang="es-CL" sz="4000" b="1" dirty="0">
                <a:solidFill>
                  <a:srgbClr val="7030A0"/>
                </a:solidFill>
                <a:latin typeface="Chalkboard" panose="03050602040202020205" pitchFamily="66" charset="77"/>
              </a:rPr>
              <a:t>Observe detenidamente </a:t>
            </a:r>
          </a:p>
        </p:txBody>
      </p:sp>
      <p:pic>
        <p:nvPicPr>
          <p:cNvPr id="6" name="Imagen 5">
            <a:extLst>
              <a:ext uri="{FF2B5EF4-FFF2-40B4-BE49-F238E27FC236}">
                <a16:creationId xmlns:a16="http://schemas.microsoft.com/office/drawing/2014/main" id="{FAFC613A-3B0F-D640-B355-52DC89989D02}"/>
              </a:ext>
            </a:extLst>
          </p:cNvPr>
          <p:cNvPicPr>
            <a:picLocks noChangeAspect="1"/>
          </p:cNvPicPr>
          <p:nvPr/>
        </p:nvPicPr>
        <p:blipFill>
          <a:blip r:embed="rId4"/>
          <a:stretch>
            <a:fillRect/>
          </a:stretch>
        </p:blipFill>
        <p:spPr>
          <a:xfrm>
            <a:off x="4146550" y="1485900"/>
            <a:ext cx="3898900" cy="3886200"/>
          </a:xfrm>
          <a:prstGeom prst="rect">
            <a:avLst/>
          </a:prstGeom>
        </p:spPr>
      </p:pic>
    </p:spTree>
    <p:extLst>
      <p:ext uri="{BB962C8B-B14F-4D97-AF65-F5344CB8AC3E}">
        <p14:creationId xmlns:p14="http://schemas.microsoft.com/office/powerpoint/2010/main" val="2691123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4" descr="Pin de Daniela en 1 | Texturas acuarela, Fondos acuarela, Fondos texturas">
            <a:extLst>
              <a:ext uri="{FF2B5EF4-FFF2-40B4-BE49-F238E27FC236}">
                <a16:creationId xmlns:a16="http://schemas.microsoft.com/office/drawing/2014/main" id="{B2766F1C-0AD1-1F44-BF2D-E8B9099D0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29"/>
            <a:ext cx="12192000" cy="6858000"/>
          </a:xfrm>
          <a:prstGeom prst="rect">
            <a:avLst/>
          </a:prstGeom>
          <a:solidFill>
            <a:schemeClr val="bg1"/>
          </a:solidFill>
        </p:spPr>
      </p:pic>
      <p:pic>
        <p:nvPicPr>
          <p:cNvPr id="93" name="Imagen 92">
            <a:extLst>
              <a:ext uri="{FF2B5EF4-FFF2-40B4-BE49-F238E27FC236}">
                <a16:creationId xmlns:a16="http://schemas.microsoft.com/office/drawing/2014/main" id="{43FC0B83-B975-5B48-944E-23C6B83CC1F1}"/>
              </a:ext>
            </a:extLst>
          </p:cNvPr>
          <p:cNvPicPr>
            <a:picLocks noChangeAspect="1"/>
          </p:cNvPicPr>
          <p:nvPr/>
        </p:nvPicPr>
        <p:blipFill>
          <a:blip r:embed="rId4"/>
          <a:stretch>
            <a:fillRect/>
          </a:stretch>
        </p:blipFill>
        <p:spPr>
          <a:xfrm>
            <a:off x="1396464" y="1002080"/>
            <a:ext cx="9532480" cy="5705739"/>
          </a:xfrm>
          <a:prstGeom prst="rect">
            <a:avLst/>
          </a:prstGeom>
          <a:solidFill>
            <a:schemeClr val="bg1"/>
          </a:solidFill>
        </p:spPr>
      </p:pic>
      <p:sp>
        <p:nvSpPr>
          <p:cNvPr id="94" name="Elipse 93">
            <a:extLst>
              <a:ext uri="{FF2B5EF4-FFF2-40B4-BE49-F238E27FC236}">
                <a16:creationId xmlns:a16="http://schemas.microsoft.com/office/drawing/2014/main" id="{9366DD0E-5A48-5447-B3E9-64E8B89779FD}"/>
              </a:ext>
            </a:extLst>
          </p:cNvPr>
          <p:cNvSpPr/>
          <p:nvPr/>
        </p:nvSpPr>
        <p:spPr>
          <a:xfrm>
            <a:off x="6685218" y="4487864"/>
            <a:ext cx="1039718" cy="104169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6" name="Flecha derecha 95">
            <a:hlinkClick r:id="" action="ppaction://hlinkshowjump?jump=nextslide">
              <a:snd r:embed="rId5" name="click.wav"/>
            </a:hlinkClick>
            <a:extLst>
              <a:ext uri="{FF2B5EF4-FFF2-40B4-BE49-F238E27FC236}">
                <a16:creationId xmlns:a16="http://schemas.microsoft.com/office/drawing/2014/main" id="{33D6A0C8-86CD-204A-851F-9CCBD22E28F5}"/>
              </a:ext>
            </a:extLst>
          </p:cNvPr>
          <p:cNvSpPr/>
          <p:nvPr/>
        </p:nvSpPr>
        <p:spPr>
          <a:xfrm>
            <a:off x="10345281" y="12729"/>
            <a:ext cx="1481958" cy="976622"/>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latin typeface="Chalkboard" panose="03050602040202020205" pitchFamily="66" charset="77"/>
              </a:rPr>
              <a:t>Siguiente</a:t>
            </a:r>
            <a:r>
              <a:rPr lang="es-CL" sz="1600" dirty="0"/>
              <a:t> </a:t>
            </a:r>
          </a:p>
        </p:txBody>
      </p:sp>
      <p:sp>
        <p:nvSpPr>
          <p:cNvPr id="97" name="RESPUESTA">
            <a:hlinkClick r:id="" action="ppaction://noaction">
              <a:snd r:embed="rId6" name="chimes.wav"/>
            </a:hlinkClick>
            <a:extLst>
              <a:ext uri="{FF2B5EF4-FFF2-40B4-BE49-F238E27FC236}">
                <a16:creationId xmlns:a16="http://schemas.microsoft.com/office/drawing/2014/main" id="{EBD60E22-863C-5847-B1FD-BFA350FD200F}"/>
              </a:ext>
            </a:extLst>
          </p:cNvPr>
          <p:cNvSpPr/>
          <p:nvPr/>
        </p:nvSpPr>
        <p:spPr>
          <a:xfrm>
            <a:off x="133408" y="150181"/>
            <a:ext cx="1292528" cy="1237258"/>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2061981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edge">
                                      <p:cBhvr>
                                        <p:cTn id="7" dur="2000"/>
                                        <p:tgtEl>
                                          <p:spTgt spid="94"/>
                                        </p:tgtEl>
                                      </p:cBhvr>
                                    </p:animEffect>
                                  </p:childTnLst>
                                </p:cTn>
                              </p:par>
                            </p:childTnLst>
                          </p:cTn>
                        </p:par>
                      </p:childTnLst>
                    </p:cTn>
                  </p:par>
                </p:childTnLst>
              </p:cTn>
              <p:nextCondLst>
                <p:cond evt="onClick" delay="0">
                  <p:tgtEl>
                    <p:spTgt spid="97"/>
                  </p:tgtEl>
                </p:cond>
              </p:nextCondLst>
            </p:seq>
          </p:childTnLst>
        </p:cTn>
      </p:par>
    </p:tnLst>
    <p:bldLst>
      <p:bldP spid="9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Rosa Pastel - 1920x1080 Wallpaper - teahub.io">
            <a:extLst>
              <a:ext uri="{FF2B5EF4-FFF2-40B4-BE49-F238E27FC236}">
                <a16:creationId xmlns:a16="http://schemas.microsoft.com/office/drawing/2014/main" id="{E8758617-794D-A34E-A687-37413CC90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derecha 3">
            <a:hlinkClick r:id="" action="ppaction://hlinkshowjump?jump=nextslide">
              <a:snd r:embed="rId3" name="click.wav"/>
            </a:hlinkClick>
            <a:extLst>
              <a:ext uri="{FF2B5EF4-FFF2-40B4-BE49-F238E27FC236}">
                <a16:creationId xmlns:a16="http://schemas.microsoft.com/office/drawing/2014/main" id="{085DAA4E-5E96-0B4B-B32B-F339EFF4EE05}"/>
              </a:ext>
            </a:extLst>
          </p:cNvPr>
          <p:cNvSpPr/>
          <p:nvPr/>
        </p:nvSpPr>
        <p:spPr>
          <a:xfrm>
            <a:off x="10345280" y="1272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CuadroTexto 4">
            <a:extLst>
              <a:ext uri="{FF2B5EF4-FFF2-40B4-BE49-F238E27FC236}">
                <a16:creationId xmlns:a16="http://schemas.microsoft.com/office/drawing/2014/main" id="{776185D0-AE36-D64C-A95D-71E0D8701B9B}"/>
              </a:ext>
            </a:extLst>
          </p:cNvPr>
          <p:cNvSpPr txBox="1"/>
          <p:nvPr/>
        </p:nvSpPr>
        <p:spPr>
          <a:xfrm>
            <a:off x="914400" y="344774"/>
            <a:ext cx="6415790" cy="707886"/>
          </a:xfrm>
          <a:prstGeom prst="rect">
            <a:avLst/>
          </a:prstGeom>
          <a:solidFill>
            <a:schemeClr val="bg1"/>
          </a:solidFill>
          <a:ln w="28575">
            <a:solidFill>
              <a:srgbClr val="FF2F92"/>
            </a:solidFill>
          </a:ln>
        </p:spPr>
        <p:txBody>
          <a:bodyPr wrap="square" rtlCol="0">
            <a:spAutoFit/>
          </a:bodyPr>
          <a:lstStyle/>
          <a:p>
            <a:r>
              <a:rPr lang="es-CL" sz="4000" b="1" dirty="0">
                <a:solidFill>
                  <a:srgbClr val="7030A0"/>
                </a:solidFill>
                <a:latin typeface="Chalkboard" panose="03050602040202020205" pitchFamily="66" charset="77"/>
              </a:rPr>
              <a:t>Observe detenidamente </a:t>
            </a:r>
          </a:p>
        </p:txBody>
      </p:sp>
      <p:pic>
        <p:nvPicPr>
          <p:cNvPr id="7" name="Imagen 6">
            <a:extLst>
              <a:ext uri="{FF2B5EF4-FFF2-40B4-BE49-F238E27FC236}">
                <a16:creationId xmlns:a16="http://schemas.microsoft.com/office/drawing/2014/main" id="{5F632B34-81BE-CE4D-8339-E618488271F2}"/>
              </a:ext>
            </a:extLst>
          </p:cNvPr>
          <p:cNvPicPr>
            <a:picLocks noChangeAspect="1"/>
          </p:cNvPicPr>
          <p:nvPr/>
        </p:nvPicPr>
        <p:blipFill>
          <a:blip r:embed="rId4"/>
          <a:stretch>
            <a:fillRect/>
          </a:stretch>
        </p:blipFill>
        <p:spPr>
          <a:xfrm>
            <a:off x="4191000" y="1524000"/>
            <a:ext cx="3810000" cy="3810000"/>
          </a:xfrm>
          <a:prstGeom prst="rect">
            <a:avLst/>
          </a:prstGeom>
        </p:spPr>
      </p:pic>
    </p:spTree>
    <p:extLst>
      <p:ext uri="{BB962C8B-B14F-4D97-AF65-F5344CB8AC3E}">
        <p14:creationId xmlns:p14="http://schemas.microsoft.com/office/powerpoint/2010/main" val="1641223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4" descr="Pin de Daniela en 1 | Texturas acuarela, Fondos acuarela, Fondos texturas">
            <a:extLst>
              <a:ext uri="{FF2B5EF4-FFF2-40B4-BE49-F238E27FC236}">
                <a16:creationId xmlns:a16="http://schemas.microsoft.com/office/drawing/2014/main" id="{839071C6-5A90-1640-A81C-D803B5567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bg1"/>
          </a:solidFill>
        </p:spPr>
      </p:pic>
      <p:pic>
        <p:nvPicPr>
          <p:cNvPr id="111" name="Imagen 110">
            <a:extLst>
              <a:ext uri="{FF2B5EF4-FFF2-40B4-BE49-F238E27FC236}">
                <a16:creationId xmlns:a16="http://schemas.microsoft.com/office/drawing/2014/main" id="{3817ACB3-6CDE-C841-BE5C-716855E494DC}"/>
              </a:ext>
            </a:extLst>
          </p:cNvPr>
          <p:cNvPicPr>
            <a:picLocks noChangeAspect="1"/>
          </p:cNvPicPr>
          <p:nvPr/>
        </p:nvPicPr>
        <p:blipFill rotWithShape="1">
          <a:blip r:embed="rId4"/>
          <a:srcRect r="10625"/>
          <a:stretch/>
        </p:blipFill>
        <p:spPr>
          <a:xfrm>
            <a:off x="1677540" y="717188"/>
            <a:ext cx="9802902" cy="5837046"/>
          </a:xfrm>
          <a:prstGeom prst="rect">
            <a:avLst/>
          </a:prstGeom>
          <a:solidFill>
            <a:schemeClr val="bg1"/>
          </a:solidFill>
        </p:spPr>
      </p:pic>
      <p:sp>
        <p:nvSpPr>
          <p:cNvPr id="112" name="Elipse 111">
            <a:extLst>
              <a:ext uri="{FF2B5EF4-FFF2-40B4-BE49-F238E27FC236}">
                <a16:creationId xmlns:a16="http://schemas.microsoft.com/office/drawing/2014/main" id="{6CFDFA4F-E1B5-B449-B283-F408AA910543}"/>
              </a:ext>
            </a:extLst>
          </p:cNvPr>
          <p:cNvSpPr/>
          <p:nvPr/>
        </p:nvSpPr>
        <p:spPr>
          <a:xfrm>
            <a:off x="2001516" y="3429000"/>
            <a:ext cx="1039718" cy="104169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3" name="Flecha izquierda 112">
            <a:hlinkClick r:id="rId5" action="ppaction://hlinksldjump">
              <a:snd r:embed="rId6" name="click.wav"/>
            </a:hlinkClick>
            <a:extLst>
              <a:ext uri="{FF2B5EF4-FFF2-40B4-BE49-F238E27FC236}">
                <a16:creationId xmlns:a16="http://schemas.microsoft.com/office/drawing/2014/main" id="{2A41465E-1038-6947-9F1F-AB8E096AA125}"/>
              </a:ext>
            </a:extLst>
          </p:cNvPr>
          <p:cNvSpPr/>
          <p:nvPr/>
        </p:nvSpPr>
        <p:spPr>
          <a:xfrm>
            <a:off x="10523" y="98559"/>
            <a:ext cx="1354179" cy="951850"/>
          </a:xfrm>
          <a:prstGeom prst="leftArrow">
            <a:avLst/>
          </a:prstGeom>
          <a:solidFill>
            <a:srgbClr val="FFFF00"/>
          </a:solidFill>
          <a:ln w="190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002060"/>
                </a:solidFill>
              </a:rPr>
              <a:t>Volver</a:t>
            </a:r>
          </a:p>
          <a:p>
            <a:pPr algn="ctr"/>
            <a:r>
              <a:rPr lang="es-CL" b="1" dirty="0">
                <a:solidFill>
                  <a:srgbClr val="002060"/>
                </a:solidFill>
              </a:rPr>
              <a:t>menú</a:t>
            </a:r>
          </a:p>
        </p:txBody>
      </p:sp>
      <p:sp>
        <p:nvSpPr>
          <p:cNvPr id="115" name="RESPUESTA">
            <a:hlinkClick r:id="" action="ppaction://noaction">
              <a:snd r:embed="rId7" name="chimes.wav"/>
            </a:hlinkClick>
            <a:extLst>
              <a:ext uri="{FF2B5EF4-FFF2-40B4-BE49-F238E27FC236}">
                <a16:creationId xmlns:a16="http://schemas.microsoft.com/office/drawing/2014/main" id="{0C43847C-5CA6-1B45-B081-0C639BB2DC47}"/>
              </a:ext>
            </a:extLst>
          </p:cNvPr>
          <p:cNvSpPr/>
          <p:nvPr/>
        </p:nvSpPr>
        <p:spPr>
          <a:xfrm>
            <a:off x="228593" y="5121033"/>
            <a:ext cx="1292528" cy="1237258"/>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1072129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5"/>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edge">
                                      <p:cBhvr>
                                        <p:cTn id="7" dur="2000"/>
                                        <p:tgtEl>
                                          <p:spTgt spid="112"/>
                                        </p:tgtEl>
                                      </p:cBhvr>
                                    </p:animEffect>
                                  </p:childTnLst>
                                </p:cTn>
                              </p:par>
                            </p:childTnLst>
                          </p:cTn>
                        </p:par>
                      </p:childTnLst>
                    </p:cTn>
                  </p:par>
                </p:childTnLst>
              </p:cTn>
              <p:nextCondLst>
                <p:cond evt="onClick" delay="0">
                  <p:tgtEl>
                    <p:spTgt spid="115"/>
                  </p:tgtEl>
                </p:cond>
              </p:nextCondLst>
            </p:seq>
          </p:childTnLst>
        </p:cTn>
      </p:par>
    </p:tnLst>
    <p:bldLst>
      <p:bldP spid="1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2670231" y="2468029"/>
            <a:ext cx="8018363" cy="769441"/>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2800" dirty="0">
                <a:latin typeface="Chalkboard" panose="03050602040202020205" pitchFamily="66" charset="77"/>
              </a:rPr>
              <a:t>A continuación vamos a resolver adivinanzas</a:t>
            </a:r>
            <a:r>
              <a:rPr lang="es-CL" dirty="0"/>
              <a:t>.</a:t>
            </a:r>
          </a:p>
          <a:p>
            <a:pPr algn="ctr"/>
            <a:endParaRPr lang="es-CL" sz="1600" dirty="0">
              <a:latin typeface="Chalkboard" panose="03050602040202020205" pitchFamily="66" charset="77"/>
            </a:endParaRP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2463291" y="956818"/>
            <a:ext cx="6696641"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a:t>
            </a:r>
            <a:r>
              <a:rPr lang="es-CL" sz="4000" b="1" dirty="0">
                <a:solidFill>
                  <a:srgbClr val="000000"/>
                </a:solidFill>
                <a:latin typeface="Chalkboard" panose="03050602040202020205" pitchFamily="66" charset="77"/>
              </a:rPr>
              <a:t>de Comprensión </a:t>
            </a:r>
            <a:endParaRPr lang="es-CL" sz="4000" b="1" i="0" u="none" strike="noStrike" dirty="0">
              <a:solidFill>
                <a:srgbClr val="000000"/>
              </a:solidFill>
              <a:effectLst/>
              <a:latin typeface="Chalkboard" panose="03050602040202020205" pitchFamily="66" charset="77"/>
            </a:endParaRPr>
          </a:p>
        </p:txBody>
      </p:sp>
      <p:pic>
        <p:nvPicPr>
          <p:cNvPr id="25602" name="Picture 2" descr="Pin de Teresa Lin en Gif | Niños gif, Imagenes animadas, Emoticonos animados">
            <a:extLst>
              <a:ext uri="{FF2B5EF4-FFF2-40B4-BE49-F238E27FC236}">
                <a16:creationId xmlns:a16="http://schemas.microsoft.com/office/drawing/2014/main" id="{D3EA80BC-9F3E-854B-A169-9A3E5C9A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288" y="3237470"/>
            <a:ext cx="3249827"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35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665027" y="600501"/>
            <a:ext cx="10165902" cy="769441"/>
          </a:xfrm>
          <a:prstGeom prst="rect">
            <a:avLst/>
          </a:prstGeom>
          <a:noFill/>
        </p:spPr>
        <p:txBody>
          <a:bodyPr wrap="square" rtlCol="0">
            <a:spAutoFit/>
          </a:bodyPr>
          <a:lstStyle/>
          <a:p>
            <a:r>
              <a:rPr lang="es-CL" sz="4400" dirty="0">
                <a:latin typeface="Chalkboard" panose="03050602040202020205" pitchFamily="66" charset="77"/>
              </a:rPr>
              <a:t>¿Entre los animales había una ardilla?</a:t>
            </a:r>
          </a:p>
        </p:txBody>
      </p:sp>
      <p:sp>
        <p:nvSpPr>
          <p:cNvPr id="4" name="CuadroTexto 3">
            <a:extLst>
              <a:ext uri="{FF2B5EF4-FFF2-40B4-BE49-F238E27FC236}">
                <a16:creationId xmlns:a16="http://schemas.microsoft.com/office/drawing/2014/main" id="{3E7AEC6B-31EE-DD41-B1B9-2157EDA01B0B}"/>
              </a:ext>
            </a:extLst>
          </p:cNvPr>
          <p:cNvSpPr txBox="1"/>
          <p:nvPr/>
        </p:nvSpPr>
        <p:spPr>
          <a:xfrm>
            <a:off x="2158636" y="1703706"/>
            <a:ext cx="4304714" cy="3154710"/>
          </a:xfrm>
          <a:prstGeom prst="rect">
            <a:avLst/>
          </a:prstGeom>
          <a:noFill/>
        </p:spPr>
        <p:txBody>
          <a:bodyPr wrap="square" rtlCol="0">
            <a:spAutoFit/>
          </a:bodyPr>
          <a:lstStyle/>
          <a:p>
            <a:r>
              <a:rPr lang="es-CL" sz="19900" dirty="0">
                <a:latin typeface="Chalkboard" panose="03050602040202020205" pitchFamily="66" charset="77"/>
              </a:rPr>
              <a:t>si</a:t>
            </a:r>
          </a:p>
        </p:txBody>
      </p:sp>
      <p:sp>
        <p:nvSpPr>
          <p:cNvPr id="5" name="CuadroTexto 4">
            <a:extLst>
              <a:ext uri="{FF2B5EF4-FFF2-40B4-BE49-F238E27FC236}">
                <a16:creationId xmlns:a16="http://schemas.microsoft.com/office/drawing/2014/main" id="{4FEBF4BD-32A5-B54E-A8D4-40AE85F97051}"/>
              </a:ext>
            </a:extLst>
          </p:cNvPr>
          <p:cNvSpPr txBox="1"/>
          <p:nvPr/>
        </p:nvSpPr>
        <p:spPr>
          <a:xfrm>
            <a:off x="8960611" y="1489033"/>
            <a:ext cx="2870318" cy="3154710"/>
          </a:xfrm>
          <a:prstGeom prst="rect">
            <a:avLst/>
          </a:prstGeom>
          <a:noFill/>
        </p:spPr>
        <p:txBody>
          <a:bodyPr wrap="square" rtlCol="0">
            <a:spAutoFit/>
          </a:bodyPr>
          <a:lstStyle/>
          <a:p>
            <a:r>
              <a:rPr lang="es-CL" sz="19900" dirty="0">
                <a:latin typeface="Chalkboard" panose="03050602040202020205" pitchFamily="66" charset="77"/>
              </a:rPr>
              <a:t>no</a:t>
            </a:r>
          </a:p>
        </p:txBody>
      </p:sp>
      <p:sp>
        <p:nvSpPr>
          <p:cNvPr id="6" name="Elipse 5">
            <a:extLst>
              <a:ext uri="{FF2B5EF4-FFF2-40B4-BE49-F238E27FC236}">
                <a16:creationId xmlns:a16="http://schemas.microsoft.com/office/drawing/2014/main" id="{7388BFB1-C075-6E41-84A1-F744D6A85958}"/>
              </a:ext>
            </a:extLst>
          </p:cNvPr>
          <p:cNvSpPr/>
          <p:nvPr/>
        </p:nvSpPr>
        <p:spPr>
          <a:xfrm>
            <a:off x="1671681" y="1721751"/>
            <a:ext cx="2712721" cy="26892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SPUESTA">
            <a:hlinkClick r:id="" action="ppaction://noaction">
              <a:snd r:embed="rId4" name="chimes.wav"/>
            </a:hlinkClick>
            <a:extLst>
              <a:ext uri="{FF2B5EF4-FFF2-40B4-BE49-F238E27FC236}">
                <a16:creationId xmlns:a16="http://schemas.microsoft.com/office/drawing/2014/main" id="{D0ABA300-92C2-DF46-9D24-309AE6E2A536}"/>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pic>
        <p:nvPicPr>
          <p:cNvPr id="9" name="Imagen 8">
            <a:extLst>
              <a:ext uri="{FF2B5EF4-FFF2-40B4-BE49-F238E27FC236}">
                <a16:creationId xmlns:a16="http://schemas.microsoft.com/office/drawing/2014/main" id="{B66A1CBF-7C12-FC4D-9609-3F3A05ADDC4C}"/>
              </a:ext>
            </a:extLst>
          </p:cNvPr>
          <p:cNvPicPr>
            <a:picLocks noChangeAspect="1"/>
          </p:cNvPicPr>
          <p:nvPr/>
        </p:nvPicPr>
        <p:blipFill rotWithShape="1">
          <a:blip r:embed="rId5"/>
          <a:srcRect l="3879" t="1539" r="5433" b="7841"/>
          <a:stretch/>
        </p:blipFill>
        <p:spPr>
          <a:xfrm>
            <a:off x="4605097" y="3281061"/>
            <a:ext cx="3859823" cy="3371849"/>
          </a:xfrm>
          <a:prstGeom prst="rect">
            <a:avLst/>
          </a:prstGeom>
          <a:solidFill>
            <a:schemeClr val="bg1"/>
          </a:solidFill>
        </p:spPr>
      </p:pic>
      <p:sp>
        <p:nvSpPr>
          <p:cNvPr id="10" name="Elipse 9">
            <a:extLst>
              <a:ext uri="{FF2B5EF4-FFF2-40B4-BE49-F238E27FC236}">
                <a16:creationId xmlns:a16="http://schemas.microsoft.com/office/drawing/2014/main" id="{EB0825C6-C815-3A4A-9210-73E5D61B20C7}"/>
              </a:ext>
            </a:extLst>
          </p:cNvPr>
          <p:cNvSpPr/>
          <p:nvPr/>
        </p:nvSpPr>
        <p:spPr>
          <a:xfrm>
            <a:off x="7151656" y="5295481"/>
            <a:ext cx="575617" cy="531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Flecha derecha 10">
            <a:hlinkClick r:id="" action="ppaction://hlinkshowjump?jump=nextslide">
              <a:snd r:embed="rId6" name="click.wav"/>
            </a:hlinkClick>
            <a:extLst>
              <a:ext uri="{FF2B5EF4-FFF2-40B4-BE49-F238E27FC236}">
                <a16:creationId xmlns:a16="http://schemas.microsoft.com/office/drawing/2014/main" id="{8FE58922-7FE7-824C-B01F-DE20D755F51E}"/>
              </a:ext>
            </a:extLst>
          </p:cNvPr>
          <p:cNvSpPr/>
          <p:nvPr/>
        </p:nvSpPr>
        <p:spPr>
          <a:xfrm>
            <a:off x="10831472" y="5644608"/>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3835458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edge">
                                      <p:cBhvr>
                                        <p:cTn id="13" dur="2000"/>
                                        <p:tgtEl>
                                          <p:spTgt spid="10"/>
                                        </p:tgtEl>
                                      </p:cBhvr>
                                    </p:animEffect>
                                  </p:childTnLst>
                                </p:cTn>
                              </p:par>
                            </p:childTnLst>
                          </p:cTn>
                        </p:par>
                      </p:childTnLst>
                    </p:cTn>
                  </p:par>
                </p:childTnLst>
              </p:cTn>
              <p:nextCondLst>
                <p:cond evt="onClick" delay="0">
                  <p:tgtEl>
                    <p:spTgt spid="7"/>
                  </p:tgtEl>
                </p:cond>
              </p:nextCondLst>
            </p:seq>
          </p:childTnLst>
        </p:cTn>
      </p:par>
    </p:tnLst>
    <p:bldLst>
      <p:bldP spid="6"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s De Pantalla Rosa Pastel - 1920x1080 Wallpaper - teahub.io">
            <a:extLst>
              <a:ext uri="{FF2B5EF4-FFF2-40B4-BE49-F238E27FC236}">
                <a16:creationId xmlns:a16="http://schemas.microsoft.com/office/drawing/2014/main" id="{F7B8DC8D-6321-094C-815C-BA2977AF3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ectores png + cuadro de diálogo - Búsqueda de Google | Png, Imágenes,  Búsqueda de google">
            <a:extLst>
              <a:ext uri="{FF2B5EF4-FFF2-40B4-BE49-F238E27FC236}">
                <a16:creationId xmlns:a16="http://schemas.microsoft.com/office/drawing/2014/main" id="{310328A8-0D4A-F34C-B03B-2DB0EDED20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47" b="95000" l="1000" r="98333">
                        <a14:foregroundMark x1="10444" y1="39474" x2="8222" y2="56447"/>
                        <a14:foregroundMark x1="8222" y1="56447" x2="8222" y2="58158"/>
                        <a14:foregroundMark x1="11556" y1="85921" x2="6333" y2="89474"/>
                        <a14:foregroundMark x1="6333" y1="89474" x2="12778" y2="87237"/>
                        <a14:foregroundMark x1="12778" y1="87237" x2="59667" y2="51184"/>
                        <a14:foregroundMark x1="34000" y1="39605" x2="63222" y2="29342"/>
                        <a14:foregroundMark x1="63222" y1="29342" x2="75000" y2="32895"/>
                        <a14:foregroundMark x1="75000" y1="32895" x2="79667" y2="38421"/>
                        <a14:foregroundMark x1="79667" y1="38421" x2="82556" y2="47895"/>
                        <a14:foregroundMark x1="93667" y1="54474" x2="96556" y2="45132"/>
                        <a14:foregroundMark x1="96556" y1="45132" x2="94222" y2="37368"/>
                        <a14:foregroundMark x1="94222" y1="37368" x2="78111" y2="16053"/>
                        <a14:foregroundMark x1="72000" y1="13026" x2="64889" y2="11184"/>
                        <a14:foregroundMark x1="64889" y1="11184" x2="59444" y2="4605"/>
                        <a14:foregroundMark x1="59444" y1="4605" x2="51000" y2="1974"/>
                        <a14:foregroundMark x1="51000" y1="1974" x2="43667" y2="7105"/>
                        <a14:foregroundMark x1="43667" y1="7105" x2="43000" y2="8289"/>
                        <a14:foregroundMark x1="30889" y1="15000" x2="23556" y2="15132"/>
                        <a14:foregroundMark x1="23556" y1="15132" x2="17333" y2="17895"/>
                        <a14:foregroundMark x1="17333" y1="17895" x2="12222" y2="30789"/>
                        <a14:foregroundMark x1="11889" y1="87632" x2="7333" y2="92237"/>
                        <a14:foregroundMark x1="7333" y1="92237" x2="1222" y2="92632"/>
                        <a14:foregroundMark x1="1222" y1="92632" x2="7000" y2="95000"/>
                        <a14:foregroundMark x1="8111" y1="82105" x2="11889" y2="76447"/>
                        <a14:foregroundMark x1="11889" y1="76447" x2="13778" y2="69868"/>
                        <a14:foregroundMark x1="13778" y1="69868" x2="13778" y2="69342"/>
                        <a14:foregroundMark x1="11333" y1="68816" x2="7222" y2="61579"/>
                        <a14:foregroundMark x1="7222" y1="61579" x2="6333" y2="52632"/>
                        <a14:foregroundMark x1="6333" y1="52632" x2="7556" y2="44605"/>
                        <a14:foregroundMark x1="7556" y1="44605" x2="11778" y2="35395"/>
                        <a14:foregroundMark x1="11778" y1="35395" x2="11889" y2="35263"/>
                        <a14:foregroundMark x1="53000" y1="82763" x2="36889" y2="83947"/>
                        <a14:foregroundMark x1="36889" y1="83947" x2="33333" y2="82105"/>
                        <a14:foregroundMark x1="58778" y1="78421" x2="65778" y2="82105"/>
                        <a14:foregroundMark x1="65778" y1="82105" x2="70444" y2="82895"/>
                        <a14:foregroundMark x1="78667" y1="79868" x2="86000" y2="68421"/>
                        <a14:foregroundMark x1="92444" y1="29211" x2="96222" y2="35000"/>
                        <a14:foregroundMark x1="96222" y1="35000" x2="98444" y2="45789"/>
                        <a14:foregroundMark x1="89000" y1="26842" x2="81000" y2="13684"/>
                        <a14:foregroundMark x1="81000" y1="13684" x2="81000" y2="13684"/>
                        <a14:foregroundMark x1="73333" y1="10395" x2="61000" y2="8026"/>
                        <a14:foregroundMark x1="61000" y1="8026" x2="54444" y2="2763"/>
                        <a14:foregroundMark x1="54444" y1="2763" x2="50556" y2="1447"/>
                        <a14:foregroundMark x1="41222" y1="3026" x2="41222" y2="3026"/>
                        <a14:foregroundMark x1="15889" y1="87368" x2="15111" y2="91053"/>
                      </a14:backgroundRemoval>
                    </a14:imgEffect>
                  </a14:imgLayer>
                </a14:imgProps>
              </a:ext>
              <a:ext uri="{28A0092B-C50C-407E-A947-70E740481C1C}">
                <a14:useLocalDpi xmlns:a14="http://schemas.microsoft.com/office/drawing/2010/main" val="0"/>
              </a:ext>
            </a:extLst>
          </a:blip>
          <a:srcRect/>
          <a:stretch>
            <a:fillRect/>
          </a:stretch>
        </p:blipFill>
        <p:spPr bwMode="auto">
          <a:xfrm>
            <a:off x="2035175" y="0"/>
            <a:ext cx="812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0721ED4-0321-624D-9A50-313D804557E0}"/>
              </a:ext>
            </a:extLst>
          </p:cNvPr>
          <p:cNvSpPr txBox="1"/>
          <p:nvPr/>
        </p:nvSpPr>
        <p:spPr>
          <a:xfrm>
            <a:off x="3336325" y="1884687"/>
            <a:ext cx="6048523" cy="2554545"/>
          </a:xfrm>
          <a:prstGeom prst="rect">
            <a:avLst/>
          </a:prstGeom>
          <a:noFill/>
        </p:spPr>
        <p:txBody>
          <a:bodyPr wrap="square" rtlCol="0">
            <a:spAutoFit/>
          </a:bodyPr>
          <a:lstStyle/>
          <a:p>
            <a:r>
              <a:rPr lang="es-CL" sz="4000" dirty="0">
                <a:latin typeface="Chalkboard" panose="03050602040202020205" pitchFamily="66" charset="77"/>
              </a:rPr>
              <a:t>Por un camino de hierro corro veloz,</a:t>
            </a:r>
          </a:p>
          <a:p>
            <a:r>
              <a:rPr lang="es-CL" sz="4000" dirty="0">
                <a:latin typeface="Chalkboard" panose="03050602040202020205" pitchFamily="66" charset="77"/>
              </a:rPr>
              <a:t> si me meto en el túnel , puedes escuchar mi voz. </a:t>
            </a:r>
          </a:p>
        </p:txBody>
      </p:sp>
      <p:pic>
        <p:nvPicPr>
          <p:cNvPr id="4" name="Picture 6" descr="TXOKO TXOKO TXO | 3mailapartiturak">
            <a:extLst>
              <a:ext uri="{FF2B5EF4-FFF2-40B4-BE49-F238E27FC236}">
                <a16:creationId xmlns:a16="http://schemas.microsoft.com/office/drawing/2014/main" id="{CEF14B0E-53ED-5143-AC5A-50DBB195E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2478" y="4882243"/>
            <a:ext cx="3854902" cy="1811593"/>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derecha 6">
            <a:hlinkClick r:id="" action="ppaction://hlinkshowjump?jump=nextslide">
              <a:snd r:embed="rId7" name="click.wav"/>
            </a:hlinkClick>
            <a:extLst>
              <a:ext uri="{FF2B5EF4-FFF2-40B4-BE49-F238E27FC236}">
                <a16:creationId xmlns:a16="http://schemas.microsoft.com/office/drawing/2014/main" id="{ADFEB639-299D-B14F-9A3A-E9B92F9A7E2C}"/>
              </a:ext>
            </a:extLst>
          </p:cNvPr>
          <p:cNvSpPr/>
          <p:nvPr/>
        </p:nvSpPr>
        <p:spPr>
          <a:xfrm>
            <a:off x="10345280" y="1272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8" name="RESPUESTA">
            <a:hlinkClick r:id="" action="ppaction://noaction">
              <a:snd r:embed="rId8" name="chimes.wav"/>
            </a:hlinkClick>
            <a:extLst>
              <a:ext uri="{FF2B5EF4-FFF2-40B4-BE49-F238E27FC236}">
                <a16:creationId xmlns:a16="http://schemas.microsoft.com/office/drawing/2014/main" id="{1DE41929-2A71-F149-84A5-3FE4563E3379}"/>
              </a:ext>
            </a:extLst>
          </p:cNvPr>
          <p:cNvSpPr/>
          <p:nvPr/>
        </p:nvSpPr>
        <p:spPr>
          <a:xfrm>
            <a:off x="332984" y="426993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3345193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nextCondLst>
                <p:cond evt="onClick" delay="0">
                  <p:tgtEl>
                    <p:spTgt spid="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ondos De Pantalla Rosa Pastel - 1920x1080 Wallpaper - teahub.io">
            <a:extLst>
              <a:ext uri="{FF2B5EF4-FFF2-40B4-BE49-F238E27FC236}">
                <a16:creationId xmlns:a16="http://schemas.microsoft.com/office/drawing/2014/main" id="{07D1389B-2913-D540-A864-DD5BE9D8C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ectores png + cuadro de diálogo - Búsqueda de Google | Png, Imágenes,  Búsqueda de google">
            <a:extLst>
              <a:ext uri="{FF2B5EF4-FFF2-40B4-BE49-F238E27FC236}">
                <a16:creationId xmlns:a16="http://schemas.microsoft.com/office/drawing/2014/main" id="{92BCD6C3-9960-9342-BE8C-5B7F1888FB9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47" b="95000" l="1000" r="98333">
                        <a14:foregroundMark x1="10444" y1="39474" x2="8222" y2="56447"/>
                        <a14:foregroundMark x1="8222" y1="56447" x2="8222" y2="58158"/>
                        <a14:foregroundMark x1="11556" y1="85921" x2="6333" y2="89474"/>
                        <a14:foregroundMark x1="6333" y1="89474" x2="12778" y2="87237"/>
                        <a14:foregroundMark x1="12778" y1="87237" x2="59667" y2="51184"/>
                        <a14:foregroundMark x1="34000" y1="39605" x2="63222" y2="29342"/>
                        <a14:foregroundMark x1="63222" y1="29342" x2="75000" y2="32895"/>
                        <a14:foregroundMark x1="75000" y1="32895" x2="79667" y2="38421"/>
                        <a14:foregroundMark x1="79667" y1="38421" x2="82556" y2="47895"/>
                        <a14:foregroundMark x1="93667" y1="54474" x2="96556" y2="45132"/>
                        <a14:foregroundMark x1="96556" y1="45132" x2="94222" y2="37368"/>
                        <a14:foregroundMark x1="94222" y1="37368" x2="78111" y2="16053"/>
                        <a14:foregroundMark x1="72000" y1="13026" x2="64889" y2="11184"/>
                        <a14:foregroundMark x1="64889" y1="11184" x2="59444" y2="4605"/>
                        <a14:foregroundMark x1="59444" y1="4605" x2="51000" y2="1974"/>
                        <a14:foregroundMark x1="51000" y1="1974" x2="43667" y2="7105"/>
                        <a14:foregroundMark x1="43667" y1="7105" x2="43000" y2="8289"/>
                        <a14:foregroundMark x1="30889" y1="15000" x2="23556" y2="15132"/>
                        <a14:foregroundMark x1="23556" y1="15132" x2="17333" y2="17895"/>
                        <a14:foregroundMark x1="17333" y1="17895" x2="12222" y2="30789"/>
                        <a14:foregroundMark x1="11889" y1="87632" x2="7333" y2="92237"/>
                        <a14:foregroundMark x1="7333" y1="92237" x2="1222" y2="92632"/>
                        <a14:foregroundMark x1="1222" y1="92632" x2="7000" y2="95000"/>
                        <a14:foregroundMark x1="8111" y1="82105" x2="11889" y2="76447"/>
                        <a14:foregroundMark x1="11889" y1="76447" x2="13778" y2="69868"/>
                        <a14:foregroundMark x1="13778" y1="69868" x2="13778" y2="69342"/>
                        <a14:foregroundMark x1="11333" y1="68816" x2="7222" y2="61579"/>
                        <a14:foregroundMark x1="7222" y1="61579" x2="6333" y2="52632"/>
                        <a14:foregroundMark x1="6333" y1="52632" x2="7556" y2="44605"/>
                        <a14:foregroundMark x1="7556" y1="44605" x2="11778" y2="35395"/>
                        <a14:foregroundMark x1="11778" y1="35395" x2="11889" y2="35263"/>
                        <a14:foregroundMark x1="53000" y1="82763" x2="36889" y2="83947"/>
                        <a14:foregroundMark x1="36889" y1="83947" x2="33333" y2="82105"/>
                        <a14:foregroundMark x1="58778" y1="78421" x2="65778" y2="82105"/>
                        <a14:foregroundMark x1="65778" y1="82105" x2="70444" y2="82895"/>
                        <a14:foregroundMark x1="78667" y1="79868" x2="86000" y2="68421"/>
                        <a14:foregroundMark x1="92444" y1="29211" x2="96222" y2="35000"/>
                        <a14:foregroundMark x1="96222" y1="35000" x2="98444" y2="45789"/>
                        <a14:foregroundMark x1="89000" y1="26842" x2="81000" y2="13684"/>
                        <a14:foregroundMark x1="81000" y1="13684" x2="81000" y2="13684"/>
                        <a14:foregroundMark x1="73333" y1="10395" x2="61000" y2="8026"/>
                        <a14:foregroundMark x1="61000" y1="8026" x2="54444" y2="2763"/>
                        <a14:foregroundMark x1="54444" y1="2763" x2="50556" y2="1447"/>
                        <a14:foregroundMark x1="41222" y1="3026" x2="41222" y2="3026"/>
                        <a14:foregroundMark x1="15889" y1="87368" x2="15111" y2="91053"/>
                      </a14:backgroundRemoval>
                    </a14:imgEffect>
                  </a14:imgLayer>
                </a14:imgProps>
              </a:ext>
              <a:ext uri="{28A0092B-C50C-407E-A947-70E740481C1C}">
                <a14:useLocalDpi xmlns:a14="http://schemas.microsoft.com/office/drawing/2010/main" val="0"/>
              </a:ext>
            </a:extLst>
          </a:blip>
          <a:srcRect/>
          <a:stretch>
            <a:fillRect/>
          </a:stretch>
        </p:blipFill>
        <p:spPr bwMode="auto">
          <a:xfrm>
            <a:off x="2121672" y="0"/>
            <a:ext cx="812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7E9443A-586E-A04E-BBBA-882E0EE5A201}"/>
              </a:ext>
            </a:extLst>
          </p:cNvPr>
          <p:cNvSpPr txBox="1"/>
          <p:nvPr/>
        </p:nvSpPr>
        <p:spPr>
          <a:xfrm>
            <a:off x="3175258" y="2151727"/>
            <a:ext cx="6796216" cy="2554545"/>
          </a:xfrm>
          <a:prstGeom prst="rect">
            <a:avLst/>
          </a:prstGeom>
          <a:noFill/>
        </p:spPr>
        <p:txBody>
          <a:bodyPr wrap="square" rtlCol="0">
            <a:spAutoFit/>
          </a:bodyPr>
          <a:lstStyle/>
          <a:p>
            <a:r>
              <a:rPr lang="es-CL" sz="4000" dirty="0">
                <a:latin typeface="Chalkboard" panose="03050602040202020205" pitchFamily="66" charset="77"/>
              </a:rPr>
              <a:t>Tengo forma de serpiente, y entre el dos y el cuatro siempre estoy cuando me buscas . </a:t>
            </a:r>
          </a:p>
        </p:txBody>
      </p:sp>
      <p:pic>
        <p:nvPicPr>
          <p:cNvPr id="30724" name="Picture 4" descr="Personaje De Dibujos Animados Divertido Del Número Tres Aislado En El Fondo  Blanco - Ejemplo Lindo Del Vector Del Elemento De Las Ilustración del  Vector - Ilustración de humor, texto: 120031958">
            <a:extLst>
              <a:ext uri="{FF2B5EF4-FFF2-40B4-BE49-F238E27FC236}">
                <a16:creationId xmlns:a16="http://schemas.microsoft.com/office/drawing/2014/main" id="{08AD1E23-6574-2845-862B-7B15F43F794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4500" y1="31500" x2="65375" y2="32125"/>
                        <a14:foregroundMark x1="48375" y1="31750" x2="49000" y2="32125"/>
                      </a14:backgroundRemoval>
                    </a14:imgEffect>
                  </a14:imgLayer>
                </a14:imgProps>
              </a:ext>
              <a:ext uri="{28A0092B-C50C-407E-A947-70E740481C1C}">
                <a14:useLocalDpi xmlns:a14="http://schemas.microsoft.com/office/drawing/2010/main" val="0"/>
              </a:ext>
            </a:extLst>
          </a:blip>
          <a:srcRect l="31275" r="29789"/>
          <a:stretch/>
        </p:blipFill>
        <p:spPr bwMode="auto">
          <a:xfrm>
            <a:off x="10243322" y="2562793"/>
            <a:ext cx="1852548" cy="4757878"/>
          </a:xfrm>
          <a:prstGeom prst="rect">
            <a:avLst/>
          </a:prstGeom>
          <a:noFill/>
          <a:extLst>
            <a:ext uri="{909E8E84-426E-40DD-AFC4-6F175D3DCCD1}">
              <a14:hiddenFill xmlns:a14="http://schemas.microsoft.com/office/drawing/2010/main">
                <a:solidFill>
                  <a:srgbClr val="FFFFFF"/>
                </a:solidFill>
              </a14:hiddenFill>
            </a:ext>
          </a:extLst>
        </p:spPr>
      </p:pic>
      <p:sp>
        <p:nvSpPr>
          <p:cNvPr id="9" name="Flecha derecha 8">
            <a:hlinkClick r:id="" action="ppaction://hlinkshowjump?jump=nextslide">
              <a:snd r:embed="rId8" name="click.wav"/>
            </a:hlinkClick>
            <a:extLst>
              <a:ext uri="{FF2B5EF4-FFF2-40B4-BE49-F238E27FC236}">
                <a16:creationId xmlns:a16="http://schemas.microsoft.com/office/drawing/2014/main" id="{74851187-BBEF-6C44-B0DF-021045040F61}"/>
              </a:ext>
            </a:extLst>
          </p:cNvPr>
          <p:cNvSpPr/>
          <p:nvPr/>
        </p:nvSpPr>
        <p:spPr>
          <a:xfrm>
            <a:off x="10345280" y="1272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10" name="RESPUESTA">
            <a:hlinkClick r:id="" action="ppaction://noaction">
              <a:snd r:embed="rId9" name="chimes.wav"/>
            </a:hlinkClick>
            <a:extLst>
              <a:ext uri="{FF2B5EF4-FFF2-40B4-BE49-F238E27FC236}">
                <a16:creationId xmlns:a16="http://schemas.microsoft.com/office/drawing/2014/main" id="{F028DBD6-921E-CC4E-A3B1-67D891952AC6}"/>
              </a:ext>
            </a:extLst>
          </p:cNvPr>
          <p:cNvSpPr/>
          <p:nvPr/>
        </p:nvSpPr>
        <p:spPr>
          <a:xfrm>
            <a:off x="332984" y="426993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2904313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p:tgtEl>
                                          <p:spTgt spid="30724"/>
                                        </p:tgtEl>
                                        <p:attrNameLst>
                                          <p:attrName>ppt_y</p:attrName>
                                        </p:attrNameLst>
                                      </p:cBhvr>
                                      <p:tavLst>
                                        <p:tav tm="0">
                                          <p:val>
                                            <p:strVal val="#ppt_y+#ppt_h*1.125000"/>
                                          </p:val>
                                        </p:tav>
                                        <p:tav tm="100000">
                                          <p:val>
                                            <p:strVal val="#ppt_y"/>
                                          </p:val>
                                        </p:tav>
                                      </p:tavLst>
                                    </p:anim>
                                    <p:animEffect transition="in" filter="wipe(up)">
                                      <p:cBhvr>
                                        <p:cTn id="8" dur="500"/>
                                        <p:tgtEl>
                                          <p:spTgt spid="30724"/>
                                        </p:tgtEl>
                                      </p:cBhvr>
                                    </p:animEffect>
                                  </p:childTnLst>
                                </p:cTn>
                              </p:par>
                            </p:childTnLst>
                          </p:cTn>
                        </p:par>
                      </p:childTnLst>
                    </p:cTn>
                  </p:par>
                </p:childTnLst>
              </p:cTn>
              <p:nextCondLst>
                <p:cond evt="onClick" delay="0">
                  <p:tgtEl>
                    <p:spTgt spid="10"/>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ondos De Pantalla Rosa Pastel - 1920x1080 Wallpaper - teahub.io">
            <a:extLst>
              <a:ext uri="{FF2B5EF4-FFF2-40B4-BE49-F238E27FC236}">
                <a16:creationId xmlns:a16="http://schemas.microsoft.com/office/drawing/2014/main" id="{42DFD292-FE0F-E343-8E5A-B1F6DBE3C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ctores png + cuadro de diálogo - Búsqueda de Google | Png, Imágenes,  Búsqueda de google">
            <a:extLst>
              <a:ext uri="{FF2B5EF4-FFF2-40B4-BE49-F238E27FC236}">
                <a16:creationId xmlns:a16="http://schemas.microsoft.com/office/drawing/2014/main" id="{FCE8BB3B-0CE9-F040-970E-9C9ABCC1DF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47" b="95000" l="1000" r="98333">
                        <a14:foregroundMark x1="10444" y1="39474" x2="8222" y2="56447"/>
                        <a14:foregroundMark x1="8222" y1="56447" x2="8222" y2="58158"/>
                        <a14:foregroundMark x1="11556" y1="85921" x2="6333" y2="89474"/>
                        <a14:foregroundMark x1="6333" y1="89474" x2="12778" y2="87237"/>
                        <a14:foregroundMark x1="12778" y1="87237" x2="59667" y2="51184"/>
                        <a14:foregroundMark x1="34000" y1="39605" x2="63222" y2="29342"/>
                        <a14:foregroundMark x1="63222" y1="29342" x2="75000" y2="32895"/>
                        <a14:foregroundMark x1="75000" y1="32895" x2="79667" y2="38421"/>
                        <a14:foregroundMark x1="79667" y1="38421" x2="82556" y2="47895"/>
                        <a14:foregroundMark x1="93667" y1="54474" x2="96556" y2="45132"/>
                        <a14:foregroundMark x1="96556" y1="45132" x2="94222" y2="37368"/>
                        <a14:foregroundMark x1="94222" y1="37368" x2="78111" y2="16053"/>
                        <a14:foregroundMark x1="72000" y1="13026" x2="64889" y2="11184"/>
                        <a14:foregroundMark x1="64889" y1="11184" x2="59444" y2="4605"/>
                        <a14:foregroundMark x1="59444" y1="4605" x2="51000" y2="1974"/>
                        <a14:foregroundMark x1="51000" y1="1974" x2="43667" y2="7105"/>
                        <a14:foregroundMark x1="43667" y1="7105" x2="43000" y2="8289"/>
                        <a14:foregroundMark x1="30889" y1="15000" x2="23556" y2="15132"/>
                        <a14:foregroundMark x1="23556" y1="15132" x2="17333" y2="17895"/>
                        <a14:foregroundMark x1="17333" y1="17895" x2="12222" y2="30789"/>
                        <a14:foregroundMark x1="11889" y1="87632" x2="7333" y2="92237"/>
                        <a14:foregroundMark x1="7333" y1="92237" x2="1222" y2="92632"/>
                        <a14:foregroundMark x1="1222" y1="92632" x2="7000" y2="95000"/>
                        <a14:foregroundMark x1="8111" y1="82105" x2="11889" y2="76447"/>
                        <a14:foregroundMark x1="11889" y1="76447" x2="13778" y2="69868"/>
                        <a14:foregroundMark x1="13778" y1="69868" x2="13778" y2="69342"/>
                        <a14:foregroundMark x1="11333" y1="68816" x2="7222" y2="61579"/>
                        <a14:foregroundMark x1="7222" y1="61579" x2="6333" y2="52632"/>
                        <a14:foregroundMark x1="6333" y1="52632" x2="7556" y2="44605"/>
                        <a14:foregroundMark x1="7556" y1="44605" x2="11778" y2="35395"/>
                        <a14:foregroundMark x1="11778" y1="35395" x2="11889" y2="35263"/>
                        <a14:foregroundMark x1="53000" y1="82763" x2="36889" y2="83947"/>
                        <a14:foregroundMark x1="36889" y1="83947" x2="33333" y2="82105"/>
                        <a14:foregroundMark x1="58778" y1="78421" x2="65778" y2="82105"/>
                        <a14:foregroundMark x1="65778" y1="82105" x2="70444" y2="82895"/>
                        <a14:foregroundMark x1="78667" y1="79868" x2="86000" y2="68421"/>
                        <a14:foregroundMark x1="92444" y1="29211" x2="96222" y2="35000"/>
                        <a14:foregroundMark x1="96222" y1="35000" x2="98444" y2="45789"/>
                        <a14:foregroundMark x1="89000" y1="26842" x2="81000" y2="13684"/>
                        <a14:foregroundMark x1="81000" y1="13684" x2="81000" y2="13684"/>
                        <a14:foregroundMark x1="73333" y1="10395" x2="61000" y2="8026"/>
                        <a14:foregroundMark x1="61000" y1="8026" x2="54444" y2="2763"/>
                        <a14:foregroundMark x1="54444" y1="2763" x2="50556" y2="1447"/>
                        <a14:foregroundMark x1="41222" y1="3026" x2="41222" y2="3026"/>
                        <a14:foregroundMark x1="15889" y1="87368" x2="15111" y2="91053"/>
                      </a14:backgroundRemoval>
                    </a14:imgEffect>
                  </a14:imgLayer>
                </a14:imgProps>
              </a:ext>
              <a:ext uri="{28A0092B-C50C-407E-A947-70E740481C1C}">
                <a14:useLocalDpi xmlns:a14="http://schemas.microsoft.com/office/drawing/2010/main" val="0"/>
              </a:ext>
            </a:extLst>
          </a:blip>
          <a:srcRect/>
          <a:stretch>
            <a:fillRect/>
          </a:stretch>
        </p:blipFill>
        <p:spPr bwMode="auto">
          <a:xfrm>
            <a:off x="2274072" y="152400"/>
            <a:ext cx="812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310F0AEA-40D3-3D43-B5B6-D97CE38E95EF}"/>
              </a:ext>
            </a:extLst>
          </p:cNvPr>
          <p:cNvSpPr/>
          <p:nvPr/>
        </p:nvSpPr>
        <p:spPr>
          <a:xfrm>
            <a:off x="3690551" y="2151727"/>
            <a:ext cx="6096000" cy="2554545"/>
          </a:xfrm>
          <a:prstGeom prst="rect">
            <a:avLst/>
          </a:prstGeom>
        </p:spPr>
        <p:txBody>
          <a:bodyPr>
            <a:spAutoFit/>
          </a:bodyPr>
          <a:lstStyle/>
          <a:p>
            <a:r>
              <a:rPr lang="es-CL" sz="4000" dirty="0">
                <a:latin typeface="Chalkboard" panose="03050602040202020205" pitchFamily="66" charset="77"/>
              </a:rPr>
              <a:t>Se parece a mi madre pero es más mayor, tiene otros hijos que mis tíos son.</a:t>
            </a:r>
            <a:endParaRPr lang="es-CL" sz="4000" b="0" i="0" u="none" strike="noStrike" dirty="0">
              <a:effectLst/>
              <a:latin typeface="Chalkboard" panose="03050602040202020205" pitchFamily="66" charset="77"/>
            </a:endParaRPr>
          </a:p>
        </p:txBody>
      </p:sp>
      <p:pic>
        <p:nvPicPr>
          <p:cNvPr id="6" name="Picture 2" descr="Ilustración caricatura de una niña abrazando a su abuela en el parque. |  Vector Premium">
            <a:extLst>
              <a:ext uri="{FF2B5EF4-FFF2-40B4-BE49-F238E27FC236}">
                <a16:creationId xmlns:a16="http://schemas.microsoft.com/office/drawing/2014/main" id="{7E19A338-8637-E74C-9B08-67E996110D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5" b="89617" l="5272" r="95847">
                        <a14:foregroundMark x1="8466" y1="77636" x2="9265" y2="70607"/>
                        <a14:foregroundMark x1="9265" y1="70607" x2="9425" y2="70447"/>
                        <a14:foregroundMark x1="91054" y1="77316" x2="92173" y2="62780"/>
                        <a14:foregroundMark x1="5591" y1="70288" x2="5272" y2="74441"/>
                        <a14:foregroundMark x1="94728" y1="65815" x2="95847" y2="71406"/>
                      </a14:backgroundRemoval>
                    </a14:imgEffect>
                  </a14:imgLayer>
                </a14:imgProps>
              </a:ext>
              <a:ext uri="{28A0092B-C50C-407E-A947-70E740481C1C}">
                <a14:useLocalDpi xmlns:a14="http://schemas.microsoft.com/office/drawing/2010/main" val="0"/>
              </a:ext>
            </a:extLst>
          </a:blip>
          <a:srcRect/>
          <a:stretch>
            <a:fillRect/>
          </a:stretch>
        </p:blipFill>
        <p:spPr bwMode="auto">
          <a:xfrm>
            <a:off x="8734168" y="3581400"/>
            <a:ext cx="3620530" cy="3620530"/>
          </a:xfrm>
          <a:prstGeom prst="rect">
            <a:avLst/>
          </a:prstGeom>
          <a:noFill/>
          <a:extLst>
            <a:ext uri="{909E8E84-426E-40DD-AFC4-6F175D3DCCD1}">
              <a14:hiddenFill xmlns:a14="http://schemas.microsoft.com/office/drawing/2010/main">
                <a:solidFill>
                  <a:srgbClr val="FFFFFF"/>
                </a:solidFill>
              </a14:hiddenFill>
            </a:ext>
          </a:extLst>
        </p:spPr>
      </p:pic>
      <p:sp>
        <p:nvSpPr>
          <p:cNvPr id="9" name="Flecha derecha 8">
            <a:hlinkClick r:id="" action="ppaction://hlinkshowjump?jump=nextslide">
              <a:snd r:embed="rId8" name="click.wav"/>
            </a:hlinkClick>
            <a:extLst>
              <a:ext uri="{FF2B5EF4-FFF2-40B4-BE49-F238E27FC236}">
                <a16:creationId xmlns:a16="http://schemas.microsoft.com/office/drawing/2014/main" id="{0E3773B4-0A94-5943-BCF6-F5EA18A0BCB0}"/>
              </a:ext>
            </a:extLst>
          </p:cNvPr>
          <p:cNvSpPr/>
          <p:nvPr/>
        </p:nvSpPr>
        <p:spPr>
          <a:xfrm>
            <a:off x="10345280" y="12729"/>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10" name="RESPUESTA">
            <a:hlinkClick r:id="" action="ppaction://noaction">
              <a:snd r:embed="rId9" name="chimes.wav"/>
            </a:hlinkClick>
            <a:extLst>
              <a:ext uri="{FF2B5EF4-FFF2-40B4-BE49-F238E27FC236}">
                <a16:creationId xmlns:a16="http://schemas.microsoft.com/office/drawing/2014/main" id="{95F2AF29-347F-5846-A180-18D5767E246F}"/>
              </a:ext>
            </a:extLst>
          </p:cNvPr>
          <p:cNvSpPr/>
          <p:nvPr/>
        </p:nvSpPr>
        <p:spPr>
          <a:xfrm>
            <a:off x="332984" y="426993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2517411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nextCondLst>
                <p:cond evt="onClick" delay="0">
                  <p:tgtEl>
                    <p:spTgt spid="1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dos De Pantalla Rosa Pastel - 1920x1080 Wallpaper - teahub.io">
            <a:extLst>
              <a:ext uri="{FF2B5EF4-FFF2-40B4-BE49-F238E27FC236}">
                <a16:creationId xmlns:a16="http://schemas.microsoft.com/office/drawing/2014/main" id="{31DA7188-6C80-F841-9405-EA1DB1D05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ctores png + cuadro de diálogo - Búsqueda de Google | Png, Imágenes,  Búsqueda de google">
            <a:extLst>
              <a:ext uri="{FF2B5EF4-FFF2-40B4-BE49-F238E27FC236}">
                <a16:creationId xmlns:a16="http://schemas.microsoft.com/office/drawing/2014/main" id="{8AB28AE5-ACFF-E34D-B703-AB01FDA6FA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47" b="95000" l="1000" r="98333">
                        <a14:foregroundMark x1="10444" y1="39474" x2="8222" y2="56447"/>
                        <a14:foregroundMark x1="8222" y1="56447" x2="8222" y2="58158"/>
                        <a14:foregroundMark x1="11556" y1="85921" x2="6333" y2="89474"/>
                        <a14:foregroundMark x1="6333" y1="89474" x2="12778" y2="87237"/>
                        <a14:foregroundMark x1="12778" y1="87237" x2="59667" y2="51184"/>
                        <a14:foregroundMark x1="34000" y1="39605" x2="63222" y2="29342"/>
                        <a14:foregroundMark x1="63222" y1="29342" x2="75000" y2="32895"/>
                        <a14:foregroundMark x1="75000" y1="32895" x2="79667" y2="38421"/>
                        <a14:foregroundMark x1="79667" y1="38421" x2="82556" y2="47895"/>
                        <a14:foregroundMark x1="93667" y1="54474" x2="96556" y2="45132"/>
                        <a14:foregroundMark x1="96556" y1="45132" x2="94222" y2="37368"/>
                        <a14:foregroundMark x1="94222" y1="37368" x2="78111" y2="16053"/>
                        <a14:foregroundMark x1="72000" y1="13026" x2="64889" y2="11184"/>
                        <a14:foregroundMark x1="64889" y1="11184" x2="59444" y2="4605"/>
                        <a14:foregroundMark x1="59444" y1="4605" x2="51000" y2="1974"/>
                        <a14:foregroundMark x1="51000" y1="1974" x2="43667" y2="7105"/>
                        <a14:foregroundMark x1="43667" y1="7105" x2="43000" y2="8289"/>
                        <a14:foregroundMark x1="30889" y1="15000" x2="23556" y2="15132"/>
                        <a14:foregroundMark x1="23556" y1="15132" x2="17333" y2="17895"/>
                        <a14:foregroundMark x1="17333" y1="17895" x2="12222" y2="30789"/>
                        <a14:foregroundMark x1="11889" y1="87632" x2="7333" y2="92237"/>
                        <a14:foregroundMark x1="7333" y1="92237" x2="1222" y2="92632"/>
                        <a14:foregroundMark x1="1222" y1="92632" x2="7000" y2="95000"/>
                        <a14:foregroundMark x1="8111" y1="82105" x2="11889" y2="76447"/>
                        <a14:foregroundMark x1="11889" y1="76447" x2="13778" y2="69868"/>
                        <a14:foregroundMark x1="13778" y1="69868" x2="13778" y2="69342"/>
                        <a14:foregroundMark x1="11333" y1="68816" x2="7222" y2="61579"/>
                        <a14:foregroundMark x1="7222" y1="61579" x2="6333" y2="52632"/>
                        <a14:foregroundMark x1="6333" y1="52632" x2="7556" y2="44605"/>
                        <a14:foregroundMark x1="7556" y1="44605" x2="11778" y2="35395"/>
                        <a14:foregroundMark x1="11778" y1="35395" x2="11889" y2="35263"/>
                        <a14:foregroundMark x1="53000" y1="82763" x2="36889" y2="83947"/>
                        <a14:foregroundMark x1="36889" y1="83947" x2="33333" y2="82105"/>
                        <a14:foregroundMark x1="58778" y1="78421" x2="65778" y2="82105"/>
                        <a14:foregroundMark x1="65778" y1="82105" x2="70444" y2="82895"/>
                        <a14:foregroundMark x1="78667" y1="79868" x2="86000" y2="68421"/>
                        <a14:foregroundMark x1="92444" y1="29211" x2="96222" y2="35000"/>
                        <a14:foregroundMark x1="96222" y1="35000" x2="98444" y2="45789"/>
                        <a14:foregroundMark x1="89000" y1="26842" x2="81000" y2="13684"/>
                        <a14:foregroundMark x1="81000" y1="13684" x2="81000" y2="13684"/>
                        <a14:foregroundMark x1="73333" y1="10395" x2="61000" y2="8026"/>
                        <a14:foregroundMark x1="61000" y1="8026" x2="54444" y2="2763"/>
                        <a14:foregroundMark x1="54444" y1="2763" x2="50556" y2="1447"/>
                        <a14:foregroundMark x1="41222" y1="3026" x2="41222" y2="3026"/>
                        <a14:foregroundMark x1="15889" y1="87368" x2="15111" y2="91053"/>
                      </a14:backgroundRemoval>
                    </a14:imgEffect>
                  </a14:imgLayer>
                </a14:imgProps>
              </a:ext>
              <a:ext uri="{28A0092B-C50C-407E-A947-70E740481C1C}">
                <a14:useLocalDpi xmlns:a14="http://schemas.microsoft.com/office/drawing/2010/main" val="0"/>
              </a:ext>
            </a:extLst>
          </a:blip>
          <a:srcRect/>
          <a:stretch>
            <a:fillRect/>
          </a:stretch>
        </p:blipFill>
        <p:spPr bwMode="auto">
          <a:xfrm>
            <a:off x="2488256" y="107092"/>
            <a:ext cx="812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BFD6926-CBC5-D049-8B22-091162E1EC46}"/>
              </a:ext>
            </a:extLst>
          </p:cNvPr>
          <p:cNvSpPr/>
          <p:nvPr/>
        </p:nvSpPr>
        <p:spPr>
          <a:xfrm>
            <a:off x="3929449" y="2614139"/>
            <a:ext cx="5684108" cy="1323439"/>
          </a:xfrm>
          <a:prstGeom prst="rect">
            <a:avLst/>
          </a:prstGeom>
        </p:spPr>
        <p:txBody>
          <a:bodyPr wrap="square">
            <a:spAutoFit/>
          </a:bodyPr>
          <a:lstStyle/>
          <a:p>
            <a:r>
              <a:rPr lang="es-CL" sz="4000" dirty="0">
                <a:latin typeface="Chalkboard" panose="03050602040202020205" pitchFamily="66" charset="77"/>
              </a:rPr>
              <a:t>Ruedo, ruedo y en los bolsillos me quedo.</a:t>
            </a:r>
            <a:endParaRPr lang="es-CL" sz="4000" b="0" i="0" u="none" strike="noStrike" dirty="0">
              <a:effectLst/>
              <a:latin typeface="Chalkboard" panose="03050602040202020205" pitchFamily="66" charset="77"/>
            </a:endParaRPr>
          </a:p>
        </p:txBody>
      </p:sp>
      <p:pic>
        <p:nvPicPr>
          <p:cNvPr id="32770" name="Picture 2" descr="Gifs de una moneda lanzada. Lanzamiento de moneda, rotación">
            <a:extLst>
              <a:ext uri="{FF2B5EF4-FFF2-40B4-BE49-F238E27FC236}">
                <a16:creationId xmlns:a16="http://schemas.microsoft.com/office/drawing/2014/main" id="{1C4967F3-C748-264A-AF44-80DB22EC7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8972" y="4674972"/>
            <a:ext cx="2183027" cy="2183027"/>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izquierda 6">
            <a:hlinkClick r:id="rId7" action="ppaction://hlinksldjump">
              <a:snd r:embed="rId8" name="click.wav"/>
            </a:hlinkClick>
            <a:extLst>
              <a:ext uri="{FF2B5EF4-FFF2-40B4-BE49-F238E27FC236}">
                <a16:creationId xmlns:a16="http://schemas.microsoft.com/office/drawing/2014/main" id="{8C4F24AC-4920-4E4B-BE49-50D7707151D7}"/>
              </a:ext>
            </a:extLst>
          </p:cNvPr>
          <p:cNvSpPr/>
          <p:nvPr/>
        </p:nvSpPr>
        <p:spPr>
          <a:xfrm>
            <a:off x="269823" y="254833"/>
            <a:ext cx="1354179" cy="1136853"/>
          </a:xfrm>
          <a:prstGeom prst="leftArrow">
            <a:avLst/>
          </a:prstGeom>
          <a:solidFill>
            <a:srgbClr val="FFFF00"/>
          </a:solidFill>
          <a:ln w="190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002060"/>
                </a:solidFill>
              </a:rPr>
              <a:t>Volver</a:t>
            </a:r>
          </a:p>
          <a:p>
            <a:pPr algn="ctr"/>
            <a:r>
              <a:rPr lang="es-CL" b="1" dirty="0">
                <a:solidFill>
                  <a:srgbClr val="002060"/>
                </a:solidFill>
              </a:rPr>
              <a:t>menú</a:t>
            </a:r>
          </a:p>
        </p:txBody>
      </p:sp>
      <p:sp>
        <p:nvSpPr>
          <p:cNvPr id="8" name="RESPUESTA">
            <a:hlinkClick r:id="" action="ppaction://noaction">
              <a:snd r:embed="rId9" name="chimes.wav"/>
            </a:hlinkClick>
            <a:extLst>
              <a:ext uri="{FF2B5EF4-FFF2-40B4-BE49-F238E27FC236}">
                <a16:creationId xmlns:a16="http://schemas.microsoft.com/office/drawing/2014/main" id="{008EE80E-89DD-3749-BAA2-06655706E030}"/>
              </a:ext>
            </a:extLst>
          </p:cNvPr>
          <p:cNvSpPr/>
          <p:nvPr/>
        </p:nvSpPr>
        <p:spPr>
          <a:xfrm>
            <a:off x="332984" y="426993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764884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heel(1)">
                                      <p:cBhvr>
                                        <p:cTn id="7" dur="2000"/>
                                        <p:tgtEl>
                                          <p:spTgt spid="32770"/>
                                        </p:tgtEl>
                                      </p:cBhvr>
                                    </p:animEffect>
                                  </p:childTnLst>
                                </p:cTn>
                              </p:par>
                            </p:childTnLst>
                          </p:cTn>
                        </p:par>
                      </p:childTnLst>
                    </p:cTn>
                  </p:par>
                </p:childTnLst>
              </p:cTn>
              <p:nextCondLst>
                <p:cond evt="onClick" delay="0">
                  <p:tgtEl>
                    <p:spTgt spid="8"/>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2670231" y="2468029"/>
            <a:ext cx="8018363" cy="954107"/>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2800" dirty="0">
                <a:latin typeface="Chalkboard" panose="03050602040202020205" pitchFamily="66" charset="77"/>
              </a:rPr>
              <a:t>A continuación vamos jugar al memorice.</a:t>
            </a:r>
          </a:p>
          <a:p>
            <a:pPr algn="ctr"/>
            <a:r>
              <a:rPr lang="es-CL" sz="2800" dirty="0">
                <a:latin typeface="Chalkboard" panose="03050602040202020205" pitchFamily="66" charset="77"/>
              </a:rPr>
              <a:t>Deberán encontrar las parejas.</a:t>
            </a:r>
            <a:endParaRPr lang="es-CL" sz="1600" dirty="0">
              <a:latin typeface="Chalkboard" panose="03050602040202020205" pitchFamily="66" charset="77"/>
            </a:endParaRP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2463291" y="956818"/>
            <a:ext cx="5974713"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a:t>
            </a:r>
            <a:r>
              <a:rPr lang="es-CL" sz="4000" b="1" dirty="0">
                <a:solidFill>
                  <a:srgbClr val="000000"/>
                </a:solidFill>
                <a:latin typeface="Chalkboard" panose="03050602040202020205" pitchFamily="66" charset="77"/>
              </a:rPr>
              <a:t>de Memoria  </a:t>
            </a:r>
            <a:endParaRPr lang="es-CL" sz="4000" b="1" i="0" u="none" strike="noStrike" dirty="0">
              <a:solidFill>
                <a:srgbClr val="000000"/>
              </a:solidFill>
              <a:effectLst/>
              <a:latin typeface="Chalkboard" panose="03050602040202020205" pitchFamily="66" charset="77"/>
            </a:endParaRPr>
          </a:p>
        </p:txBody>
      </p:sp>
      <p:pic>
        <p:nvPicPr>
          <p:cNvPr id="25602" name="Picture 2" descr="Pin de Teresa Lin en Gif | Niños gif, Imagenes animadas, Emoticonos animados">
            <a:extLst>
              <a:ext uri="{FF2B5EF4-FFF2-40B4-BE49-F238E27FC236}">
                <a16:creationId xmlns:a16="http://schemas.microsoft.com/office/drawing/2014/main" id="{D3EA80BC-9F3E-854B-A169-9A3E5C9A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288" y="3237470"/>
            <a:ext cx="3249827"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622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Fondos De Pantalla Rosa Pastel - 1920x1080 Wallpaper - teahub.io">
            <a:extLst>
              <a:ext uri="{FF2B5EF4-FFF2-40B4-BE49-F238E27FC236}">
                <a16:creationId xmlns:a16="http://schemas.microsoft.com/office/drawing/2014/main" id="{7667BFBB-1A3D-1642-AE37-F532F39F2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leon 1">
            <a:extLst>
              <a:ext uri="{FF2B5EF4-FFF2-40B4-BE49-F238E27FC236}">
                <a16:creationId xmlns:a16="http://schemas.microsoft.com/office/drawing/2014/main" id="{EC7339A9-B217-D445-AF70-2252A2F0ABB8}"/>
              </a:ext>
            </a:extLst>
          </p:cNvPr>
          <p:cNvGrpSpPr/>
          <p:nvPr/>
        </p:nvGrpSpPr>
        <p:grpSpPr>
          <a:xfrm>
            <a:off x="1294524" y="1135701"/>
            <a:ext cx="1913467" cy="2015067"/>
            <a:chOff x="1168400" y="694266"/>
            <a:chExt cx="1913467" cy="2015067"/>
          </a:xfrm>
        </p:grpSpPr>
        <p:sp>
          <p:nvSpPr>
            <p:cNvPr id="2" name="CuadroTexto 1">
              <a:extLst>
                <a:ext uri="{FF2B5EF4-FFF2-40B4-BE49-F238E27FC236}">
                  <a16:creationId xmlns:a16="http://schemas.microsoft.com/office/drawing/2014/main" id="{1FDFD8A4-DA8F-4C4F-8A5E-95047443814A}"/>
                </a:ext>
              </a:extLst>
            </p:cNvPr>
            <p:cNvSpPr txBox="1"/>
            <p:nvPr/>
          </p:nvSpPr>
          <p:spPr>
            <a:xfrm>
              <a:off x="1168400" y="694266"/>
              <a:ext cx="1913467" cy="2015067"/>
            </a:xfrm>
            <a:prstGeom prst="rect">
              <a:avLst/>
            </a:prstGeom>
            <a:noFill/>
            <a:ln w="38100">
              <a:solidFill>
                <a:schemeClr val="tx1"/>
              </a:solidFill>
            </a:ln>
          </p:spPr>
          <p:txBody>
            <a:bodyPr wrap="square" rtlCol="0">
              <a:spAutoFit/>
            </a:bodyPr>
            <a:lstStyle/>
            <a:p>
              <a:endParaRPr lang="es-CL" dirty="0"/>
            </a:p>
          </p:txBody>
        </p:sp>
        <p:pic>
          <p:nvPicPr>
            <p:cNvPr id="10" name="Gráfico 9" descr="León">
              <a:extLst>
                <a:ext uri="{FF2B5EF4-FFF2-40B4-BE49-F238E27FC236}">
                  <a16:creationId xmlns:a16="http://schemas.microsoft.com/office/drawing/2014/main" id="{E66FC57C-3984-A742-989F-7A1F744D9B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4966" y="791632"/>
              <a:ext cx="1820333" cy="1820333"/>
            </a:xfrm>
            <a:prstGeom prst="rect">
              <a:avLst/>
            </a:prstGeom>
          </p:spPr>
        </p:pic>
      </p:grpSp>
      <p:grpSp>
        <p:nvGrpSpPr>
          <p:cNvPr id="27" name="mono 1">
            <a:extLst>
              <a:ext uri="{FF2B5EF4-FFF2-40B4-BE49-F238E27FC236}">
                <a16:creationId xmlns:a16="http://schemas.microsoft.com/office/drawing/2014/main" id="{CC0BED1D-790F-4E46-9A38-23624DC6F8A4}"/>
              </a:ext>
            </a:extLst>
          </p:cNvPr>
          <p:cNvGrpSpPr/>
          <p:nvPr/>
        </p:nvGrpSpPr>
        <p:grpSpPr>
          <a:xfrm>
            <a:off x="6239056" y="1135701"/>
            <a:ext cx="1913467" cy="2015067"/>
            <a:chOff x="6112932" y="694266"/>
            <a:chExt cx="1913467" cy="2015067"/>
          </a:xfrm>
        </p:grpSpPr>
        <p:pic>
          <p:nvPicPr>
            <p:cNvPr id="6" name="Gráfico 5" descr="Mono">
              <a:extLst>
                <a:ext uri="{FF2B5EF4-FFF2-40B4-BE49-F238E27FC236}">
                  <a16:creationId xmlns:a16="http://schemas.microsoft.com/office/drawing/2014/main" id="{61EE6354-1A06-544F-B09D-F8FB3DC8DE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3866" y="1126064"/>
              <a:ext cx="1490134" cy="1490134"/>
            </a:xfrm>
            <a:prstGeom prst="rect">
              <a:avLst/>
            </a:prstGeom>
          </p:spPr>
        </p:pic>
        <p:sp>
          <p:nvSpPr>
            <p:cNvPr id="13" name="CuadroTexto 12">
              <a:extLst>
                <a:ext uri="{FF2B5EF4-FFF2-40B4-BE49-F238E27FC236}">
                  <a16:creationId xmlns:a16="http://schemas.microsoft.com/office/drawing/2014/main" id="{9E87B9F8-0202-C44B-BAF7-DDC792E673DD}"/>
                </a:ext>
              </a:extLst>
            </p:cNvPr>
            <p:cNvSpPr txBox="1"/>
            <p:nvPr/>
          </p:nvSpPr>
          <p:spPr>
            <a:xfrm>
              <a:off x="6112932" y="694266"/>
              <a:ext cx="1913467" cy="2015067"/>
            </a:xfrm>
            <a:prstGeom prst="rect">
              <a:avLst/>
            </a:prstGeom>
            <a:noFill/>
            <a:ln w="38100">
              <a:solidFill>
                <a:schemeClr val="tx1"/>
              </a:solidFill>
            </a:ln>
          </p:spPr>
          <p:txBody>
            <a:bodyPr wrap="square" rtlCol="0">
              <a:spAutoFit/>
            </a:bodyPr>
            <a:lstStyle/>
            <a:p>
              <a:endParaRPr lang="es-CL" dirty="0"/>
            </a:p>
          </p:txBody>
        </p:sp>
      </p:grpSp>
      <p:grpSp>
        <p:nvGrpSpPr>
          <p:cNvPr id="26" name="gorila 1">
            <a:extLst>
              <a:ext uri="{FF2B5EF4-FFF2-40B4-BE49-F238E27FC236}">
                <a16:creationId xmlns:a16="http://schemas.microsoft.com/office/drawing/2014/main" id="{FAD613DC-B3F6-4449-BE96-E2D018B9CE5C}"/>
              </a:ext>
            </a:extLst>
          </p:cNvPr>
          <p:cNvGrpSpPr/>
          <p:nvPr/>
        </p:nvGrpSpPr>
        <p:grpSpPr>
          <a:xfrm>
            <a:off x="6247514" y="3578906"/>
            <a:ext cx="1913467" cy="2015067"/>
            <a:chOff x="3632200" y="694266"/>
            <a:chExt cx="1913467" cy="2015067"/>
          </a:xfrm>
        </p:grpSpPr>
        <p:pic>
          <p:nvPicPr>
            <p:cNvPr id="8" name="Gráfico 7" descr="Gorila">
              <a:extLst>
                <a:ext uri="{FF2B5EF4-FFF2-40B4-BE49-F238E27FC236}">
                  <a16:creationId xmlns:a16="http://schemas.microsoft.com/office/drawing/2014/main" id="{3C2980B5-D17A-9648-A55D-128A00A2E5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1532" y="914398"/>
              <a:ext cx="1697567" cy="1697567"/>
            </a:xfrm>
            <a:prstGeom prst="rect">
              <a:avLst/>
            </a:prstGeom>
          </p:spPr>
        </p:pic>
        <p:sp>
          <p:nvSpPr>
            <p:cNvPr id="14" name="CuadroTexto 13">
              <a:extLst>
                <a:ext uri="{FF2B5EF4-FFF2-40B4-BE49-F238E27FC236}">
                  <a16:creationId xmlns:a16="http://schemas.microsoft.com/office/drawing/2014/main" id="{4BA910BE-0EFA-0249-BEA0-BAD16C46B336}"/>
                </a:ext>
              </a:extLst>
            </p:cNvPr>
            <p:cNvSpPr txBox="1"/>
            <p:nvPr/>
          </p:nvSpPr>
          <p:spPr>
            <a:xfrm>
              <a:off x="3632200" y="694266"/>
              <a:ext cx="1913467" cy="2015067"/>
            </a:xfrm>
            <a:prstGeom prst="rect">
              <a:avLst/>
            </a:prstGeom>
            <a:noFill/>
            <a:ln w="38100">
              <a:solidFill>
                <a:schemeClr val="tx1"/>
              </a:solidFill>
            </a:ln>
          </p:spPr>
          <p:txBody>
            <a:bodyPr wrap="square" rtlCol="0">
              <a:spAutoFit/>
            </a:bodyPr>
            <a:lstStyle/>
            <a:p>
              <a:endParaRPr lang="es-CL" dirty="0"/>
            </a:p>
          </p:txBody>
        </p:sp>
      </p:grpSp>
      <p:grpSp>
        <p:nvGrpSpPr>
          <p:cNvPr id="28" name="jirafa 1">
            <a:extLst>
              <a:ext uri="{FF2B5EF4-FFF2-40B4-BE49-F238E27FC236}">
                <a16:creationId xmlns:a16="http://schemas.microsoft.com/office/drawing/2014/main" id="{32C8BAF0-422B-3747-ADFF-64FCEBB0FD0D}"/>
              </a:ext>
            </a:extLst>
          </p:cNvPr>
          <p:cNvGrpSpPr/>
          <p:nvPr/>
        </p:nvGrpSpPr>
        <p:grpSpPr>
          <a:xfrm>
            <a:off x="8719788" y="1135701"/>
            <a:ext cx="1962148" cy="2015067"/>
            <a:chOff x="8593664" y="694266"/>
            <a:chExt cx="1962148" cy="2015067"/>
          </a:xfrm>
        </p:grpSpPr>
        <p:sp>
          <p:nvSpPr>
            <p:cNvPr id="12" name="CuadroTexto 11">
              <a:extLst>
                <a:ext uri="{FF2B5EF4-FFF2-40B4-BE49-F238E27FC236}">
                  <a16:creationId xmlns:a16="http://schemas.microsoft.com/office/drawing/2014/main" id="{E4F7C889-35EA-BC45-896C-917EC82DE175}"/>
                </a:ext>
              </a:extLst>
            </p:cNvPr>
            <p:cNvSpPr txBox="1"/>
            <p:nvPr/>
          </p:nvSpPr>
          <p:spPr>
            <a:xfrm>
              <a:off x="8593664" y="694266"/>
              <a:ext cx="1913467" cy="2015067"/>
            </a:xfrm>
            <a:prstGeom prst="rect">
              <a:avLst/>
            </a:prstGeom>
            <a:noFill/>
            <a:ln w="38100">
              <a:solidFill>
                <a:schemeClr val="tx1"/>
              </a:solidFill>
            </a:ln>
          </p:spPr>
          <p:txBody>
            <a:bodyPr wrap="square" rtlCol="0">
              <a:spAutoFit/>
            </a:bodyPr>
            <a:lstStyle/>
            <a:p>
              <a:endParaRPr lang="es-CL" dirty="0"/>
            </a:p>
          </p:txBody>
        </p:sp>
        <p:pic>
          <p:nvPicPr>
            <p:cNvPr id="16" name="Gráfico 15" descr="Jirafa">
              <a:extLst>
                <a:ext uri="{FF2B5EF4-FFF2-40B4-BE49-F238E27FC236}">
                  <a16:creationId xmlns:a16="http://schemas.microsoft.com/office/drawing/2014/main" id="{24928EBD-A488-E84C-824F-214409AF72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90513" y="846666"/>
              <a:ext cx="1765299" cy="1765299"/>
            </a:xfrm>
            <a:prstGeom prst="rect">
              <a:avLst/>
            </a:prstGeom>
          </p:spPr>
        </p:pic>
      </p:grpSp>
      <p:grpSp>
        <p:nvGrpSpPr>
          <p:cNvPr id="32" name="leon 2">
            <a:extLst>
              <a:ext uri="{FF2B5EF4-FFF2-40B4-BE49-F238E27FC236}">
                <a16:creationId xmlns:a16="http://schemas.microsoft.com/office/drawing/2014/main" id="{4FF64E4F-244B-A946-92F2-1644A99C8266}"/>
              </a:ext>
            </a:extLst>
          </p:cNvPr>
          <p:cNvGrpSpPr/>
          <p:nvPr/>
        </p:nvGrpSpPr>
        <p:grpSpPr>
          <a:xfrm>
            <a:off x="1345323" y="3582569"/>
            <a:ext cx="1913467" cy="2015067"/>
            <a:chOff x="1219199" y="3141134"/>
            <a:chExt cx="1913467" cy="2015067"/>
          </a:xfrm>
        </p:grpSpPr>
        <p:sp>
          <p:nvSpPr>
            <p:cNvPr id="17" name="CuadroTexto 16">
              <a:extLst>
                <a:ext uri="{FF2B5EF4-FFF2-40B4-BE49-F238E27FC236}">
                  <a16:creationId xmlns:a16="http://schemas.microsoft.com/office/drawing/2014/main" id="{B946AB5D-474F-D442-9EA8-4A8469B8530E}"/>
                </a:ext>
              </a:extLst>
            </p:cNvPr>
            <p:cNvSpPr txBox="1"/>
            <p:nvPr/>
          </p:nvSpPr>
          <p:spPr>
            <a:xfrm>
              <a:off x="1219199" y="3141134"/>
              <a:ext cx="1913467" cy="2015067"/>
            </a:xfrm>
            <a:prstGeom prst="rect">
              <a:avLst/>
            </a:prstGeom>
            <a:noFill/>
            <a:ln w="38100">
              <a:solidFill>
                <a:schemeClr val="tx1"/>
              </a:solidFill>
            </a:ln>
          </p:spPr>
          <p:txBody>
            <a:bodyPr wrap="square" rtlCol="0">
              <a:spAutoFit/>
            </a:bodyPr>
            <a:lstStyle/>
            <a:p>
              <a:endParaRPr lang="es-CL" dirty="0"/>
            </a:p>
          </p:txBody>
        </p:sp>
        <p:pic>
          <p:nvPicPr>
            <p:cNvPr id="20" name="Gráfico 19" descr="León">
              <a:extLst>
                <a:ext uri="{FF2B5EF4-FFF2-40B4-BE49-F238E27FC236}">
                  <a16:creationId xmlns:a16="http://schemas.microsoft.com/office/drawing/2014/main" id="{ED00B97A-FC28-2A4E-88B0-1FD29C2D04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5765" y="3238500"/>
              <a:ext cx="1820333" cy="1820333"/>
            </a:xfrm>
            <a:prstGeom prst="rect">
              <a:avLst/>
            </a:prstGeom>
          </p:spPr>
        </p:pic>
      </p:grpSp>
      <p:grpSp>
        <p:nvGrpSpPr>
          <p:cNvPr id="30" name="mono 2">
            <a:extLst>
              <a:ext uri="{FF2B5EF4-FFF2-40B4-BE49-F238E27FC236}">
                <a16:creationId xmlns:a16="http://schemas.microsoft.com/office/drawing/2014/main" id="{3E56B9BE-615B-D94D-9BB0-FAE892BAC33E}"/>
              </a:ext>
            </a:extLst>
          </p:cNvPr>
          <p:cNvGrpSpPr/>
          <p:nvPr/>
        </p:nvGrpSpPr>
        <p:grpSpPr>
          <a:xfrm>
            <a:off x="8711314" y="3554238"/>
            <a:ext cx="1913467" cy="2015067"/>
            <a:chOff x="6163731" y="3141134"/>
            <a:chExt cx="1913467" cy="2015067"/>
          </a:xfrm>
        </p:grpSpPr>
        <p:pic>
          <p:nvPicPr>
            <p:cNvPr id="18" name="Gráfico 17" descr="Mono">
              <a:extLst>
                <a:ext uri="{FF2B5EF4-FFF2-40B4-BE49-F238E27FC236}">
                  <a16:creationId xmlns:a16="http://schemas.microsoft.com/office/drawing/2014/main" id="{109E3CB7-509A-964F-BE8B-D8559A5FFC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34665" y="3572932"/>
              <a:ext cx="1490134" cy="1490134"/>
            </a:xfrm>
            <a:prstGeom prst="rect">
              <a:avLst/>
            </a:prstGeom>
          </p:spPr>
        </p:pic>
        <p:sp>
          <p:nvSpPr>
            <p:cNvPr id="22" name="CuadroTexto 21">
              <a:extLst>
                <a:ext uri="{FF2B5EF4-FFF2-40B4-BE49-F238E27FC236}">
                  <a16:creationId xmlns:a16="http://schemas.microsoft.com/office/drawing/2014/main" id="{9117F54D-1BB5-CD4D-B2E8-39FAFB2526F6}"/>
                </a:ext>
              </a:extLst>
            </p:cNvPr>
            <p:cNvSpPr txBox="1"/>
            <p:nvPr/>
          </p:nvSpPr>
          <p:spPr>
            <a:xfrm>
              <a:off x="6163731" y="3141134"/>
              <a:ext cx="1913467" cy="2015067"/>
            </a:xfrm>
            <a:prstGeom prst="rect">
              <a:avLst/>
            </a:prstGeom>
            <a:noFill/>
            <a:ln w="38100">
              <a:solidFill>
                <a:schemeClr val="tx1"/>
              </a:solidFill>
            </a:ln>
          </p:spPr>
          <p:txBody>
            <a:bodyPr wrap="square" rtlCol="0">
              <a:spAutoFit/>
            </a:bodyPr>
            <a:lstStyle/>
            <a:p>
              <a:endParaRPr lang="es-CL" dirty="0"/>
            </a:p>
          </p:txBody>
        </p:sp>
      </p:grpSp>
      <p:grpSp>
        <p:nvGrpSpPr>
          <p:cNvPr id="31" name="gorila 2">
            <a:extLst>
              <a:ext uri="{FF2B5EF4-FFF2-40B4-BE49-F238E27FC236}">
                <a16:creationId xmlns:a16="http://schemas.microsoft.com/office/drawing/2014/main" id="{F8FDA5DC-0E64-6342-954D-86A12DAE006F}"/>
              </a:ext>
            </a:extLst>
          </p:cNvPr>
          <p:cNvGrpSpPr/>
          <p:nvPr/>
        </p:nvGrpSpPr>
        <p:grpSpPr>
          <a:xfrm>
            <a:off x="3809123" y="3582569"/>
            <a:ext cx="1913467" cy="2015067"/>
            <a:chOff x="3682999" y="3141134"/>
            <a:chExt cx="1913467" cy="2015067"/>
          </a:xfrm>
        </p:grpSpPr>
        <p:pic>
          <p:nvPicPr>
            <p:cNvPr id="19" name="Gráfico 18" descr="Gorila">
              <a:extLst>
                <a:ext uri="{FF2B5EF4-FFF2-40B4-BE49-F238E27FC236}">
                  <a16:creationId xmlns:a16="http://schemas.microsoft.com/office/drawing/2014/main" id="{3466A97B-D320-9346-928F-6429C005D2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52331" y="3361266"/>
              <a:ext cx="1697567" cy="1697567"/>
            </a:xfrm>
            <a:prstGeom prst="rect">
              <a:avLst/>
            </a:prstGeom>
          </p:spPr>
        </p:pic>
        <p:sp>
          <p:nvSpPr>
            <p:cNvPr id="23" name="CuadroTexto 22">
              <a:extLst>
                <a:ext uri="{FF2B5EF4-FFF2-40B4-BE49-F238E27FC236}">
                  <a16:creationId xmlns:a16="http://schemas.microsoft.com/office/drawing/2014/main" id="{5EB3691E-708A-2D4B-9EA8-14A6A5CE75D6}"/>
                </a:ext>
              </a:extLst>
            </p:cNvPr>
            <p:cNvSpPr txBox="1"/>
            <p:nvPr/>
          </p:nvSpPr>
          <p:spPr>
            <a:xfrm>
              <a:off x="3682999" y="3141134"/>
              <a:ext cx="1913467" cy="2015067"/>
            </a:xfrm>
            <a:prstGeom prst="rect">
              <a:avLst/>
            </a:prstGeom>
            <a:noFill/>
            <a:ln w="38100">
              <a:solidFill>
                <a:schemeClr val="tx1"/>
              </a:solidFill>
            </a:ln>
          </p:spPr>
          <p:txBody>
            <a:bodyPr wrap="square" rtlCol="0">
              <a:spAutoFit/>
            </a:bodyPr>
            <a:lstStyle/>
            <a:p>
              <a:endParaRPr lang="es-CL" dirty="0"/>
            </a:p>
          </p:txBody>
        </p:sp>
      </p:grpSp>
      <p:grpSp>
        <p:nvGrpSpPr>
          <p:cNvPr id="29" name="irafa 2">
            <a:extLst>
              <a:ext uri="{FF2B5EF4-FFF2-40B4-BE49-F238E27FC236}">
                <a16:creationId xmlns:a16="http://schemas.microsoft.com/office/drawing/2014/main" id="{C3A3BD6D-6CAA-4240-88FF-5A32EF5D7935}"/>
              </a:ext>
            </a:extLst>
          </p:cNvPr>
          <p:cNvGrpSpPr/>
          <p:nvPr/>
        </p:nvGrpSpPr>
        <p:grpSpPr>
          <a:xfrm>
            <a:off x="3809123" y="1130735"/>
            <a:ext cx="1962148" cy="2015067"/>
            <a:chOff x="8644463" y="3141134"/>
            <a:chExt cx="1962148" cy="2015067"/>
          </a:xfrm>
        </p:grpSpPr>
        <p:sp>
          <p:nvSpPr>
            <p:cNvPr id="21" name="CuadroTexto 20">
              <a:extLst>
                <a:ext uri="{FF2B5EF4-FFF2-40B4-BE49-F238E27FC236}">
                  <a16:creationId xmlns:a16="http://schemas.microsoft.com/office/drawing/2014/main" id="{AAE8AA6D-0907-7B4B-85FF-671EC0C25C0E}"/>
                </a:ext>
              </a:extLst>
            </p:cNvPr>
            <p:cNvSpPr txBox="1"/>
            <p:nvPr/>
          </p:nvSpPr>
          <p:spPr>
            <a:xfrm>
              <a:off x="8644463" y="3141134"/>
              <a:ext cx="1913467" cy="2015067"/>
            </a:xfrm>
            <a:prstGeom prst="rect">
              <a:avLst/>
            </a:prstGeom>
            <a:noFill/>
            <a:ln w="38100">
              <a:solidFill>
                <a:schemeClr val="tx1"/>
              </a:solidFill>
            </a:ln>
          </p:spPr>
          <p:txBody>
            <a:bodyPr wrap="square" rtlCol="0">
              <a:spAutoFit/>
            </a:bodyPr>
            <a:lstStyle/>
            <a:p>
              <a:endParaRPr lang="es-CL" dirty="0"/>
            </a:p>
          </p:txBody>
        </p:sp>
        <p:pic>
          <p:nvPicPr>
            <p:cNvPr id="24" name="Gráfico 23" descr="Jirafa">
              <a:extLst>
                <a:ext uri="{FF2B5EF4-FFF2-40B4-BE49-F238E27FC236}">
                  <a16:creationId xmlns:a16="http://schemas.microsoft.com/office/drawing/2014/main" id="{41199AD6-E7A5-9C41-94EE-93B653C6F1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41312" y="3293534"/>
              <a:ext cx="1765299" cy="1765299"/>
            </a:xfrm>
            <a:prstGeom prst="rect">
              <a:avLst/>
            </a:prstGeom>
          </p:spPr>
        </p:pic>
      </p:grpSp>
      <p:sp>
        <p:nvSpPr>
          <p:cNvPr id="34" name="tapa">
            <a:hlinkClick r:id="" action="ppaction://noaction">
              <a:snd r:embed="rId12" name="breeze.wav"/>
            </a:hlinkClick>
            <a:extLst>
              <a:ext uri="{FF2B5EF4-FFF2-40B4-BE49-F238E27FC236}">
                <a16:creationId xmlns:a16="http://schemas.microsoft.com/office/drawing/2014/main" id="{57EB0E05-D7B2-8249-8700-3B525EEC9BB8}"/>
              </a:ext>
            </a:extLst>
          </p:cNvPr>
          <p:cNvSpPr/>
          <p:nvPr/>
        </p:nvSpPr>
        <p:spPr>
          <a:xfrm>
            <a:off x="1294524" y="1129113"/>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35" name="tapa">
            <a:hlinkClick r:id="" action="ppaction://noaction">
              <a:snd r:embed="rId12" name="breeze.wav"/>
            </a:hlinkClick>
            <a:extLst>
              <a:ext uri="{FF2B5EF4-FFF2-40B4-BE49-F238E27FC236}">
                <a16:creationId xmlns:a16="http://schemas.microsoft.com/office/drawing/2014/main" id="{C5C61615-FAAF-DF4C-85FC-A0B8C2179079}"/>
              </a:ext>
            </a:extLst>
          </p:cNvPr>
          <p:cNvSpPr/>
          <p:nvPr/>
        </p:nvSpPr>
        <p:spPr>
          <a:xfrm>
            <a:off x="6255981" y="3578904"/>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37" name="tapa">
            <a:hlinkClick r:id="" action="ppaction://noaction">
              <a:snd r:embed="rId12" name="breeze.wav"/>
            </a:hlinkClick>
            <a:extLst>
              <a:ext uri="{FF2B5EF4-FFF2-40B4-BE49-F238E27FC236}">
                <a16:creationId xmlns:a16="http://schemas.microsoft.com/office/drawing/2014/main" id="{2B54E84A-01E7-1F41-9982-7DDAC19FDB20}"/>
              </a:ext>
            </a:extLst>
          </p:cNvPr>
          <p:cNvSpPr/>
          <p:nvPr/>
        </p:nvSpPr>
        <p:spPr>
          <a:xfrm>
            <a:off x="8719788" y="1135699"/>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38" name="tapa">
            <a:hlinkClick r:id="" action="ppaction://noaction">
              <a:snd r:embed="rId12" name="breeze.wav"/>
            </a:hlinkClick>
            <a:extLst>
              <a:ext uri="{FF2B5EF4-FFF2-40B4-BE49-F238E27FC236}">
                <a16:creationId xmlns:a16="http://schemas.microsoft.com/office/drawing/2014/main" id="{E00C396D-49D5-4A4C-93F7-08C980FA38D1}"/>
              </a:ext>
            </a:extLst>
          </p:cNvPr>
          <p:cNvSpPr/>
          <p:nvPr/>
        </p:nvSpPr>
        <p:spPr>
          <a:xfrm>
            <a:off x="3809123" y="1135700"/>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39" name="tapa">
            <a:hlinkClick r:id="" action="ppaction://noaction">
              <a:snd r:embed="rId12" name="breeze.wav"/>
            </a:hlinkClick>
            <a:extLst>
              <a:ext uri="{FF2B5EF4-FFF2-40B4-BE49-F238E27FC236}">
                <a16:creationId xmlns:a16="http://schemas.microsoft.com/office/drawing/2014/main" id="{B293BC54-349F-9A4C-BF45-DA1721E36CE7}"/>
              </a:ext>
            </a:extLst>
          </p:cNvPr>
          <p:cNvSpPr/>
          <p:nvPr/>
        </p:nvSpPr>
        <p:spPr>
          <a:xfrm>
            <a:off x="1341995" y="3578325"/>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40" name="tapa">
            <a:hlinkClick r:id="" action="ppaction://noaction">
              <a:snd r:embed="rId12" name="breeze.wav"/>
            </a:hlinkClick>
            <a:extLst>
              <a:ext uri="{FF2B5EF4-FFF2-40B4-BE49-F238E27FC236}">
                <a16:creationId xmlns:a16="http://schemas.microsoft.com/office/drawing/2014/main" id="{BEBC6EC8-5ACC-F74A-89BF-2059BE9BAD50}"/>
              </a:ext>
            </a:extLst>
          </p:cNvPr>
          <p:cNvSpPr/>
          <p:nvPr/>
        </p:nvSpPr>
        <p:spPr>
          <a:xfrm>
            <a:off x="3809122" y="3578325"/>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41" name="tapa">
            <a:hlinkClick r:id="" action="ppaction://noaction">
              <a:snd r:embed="rId12" name="breeze.wav"/>
            </a:hlinkClick>
            <a:extLst>
              <a:ext uri="{FF2B5EF4-FFF2-40B4-BE49-F238E27FC236}">
                <a16:creationId xmlns:a16="http://schemas.microsoft.com/office/drawing/2014/main" id="{6593948A-7C30-3343-8AFE-F86FA91E0A81}"/>
              </a:ext>
            </a:extLst>
          </p:cNvPr>
          <p:cNvSpPr/>
          <p:nvPr/>
        </p:nvSpPr>
        <p:spPr>
          <a:xfrm>
            <a:off x="8711314" y="3549994"/>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42" name="tapa">
            <a:hlinkClick r:id="" action="ppaction://noaction">
              <a:snd r:embed="rId12" name="breeze.wav"/>
            </a:hlinkClick>
            <a:extLst>
              <a:ext uri="{FF2B5EF4-FFF2-40B4-BE49-F238E27FC236}">
                <a16:creationId xmlns:a16="http://schemas.microsoft.com/office/drawing/2014/main" id="{D6FE9411-8C9B-2348-8614-705B151E0CCC}"/>
              </a:ext>
            </a:extLst>
          </p:cNvPr>
          <p:cNvSpPr/>
          <p:nvPr/>
        </p:nvSpPr>
        <p:spPr>
          <a:xfrm>
            <a:off x="6239055" y="1129112"/>
            <a:ext cx="1913467" cy="2015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43" name="CuadroTexto 42">
            <a:extLst>
              <a:ext uri="{FF2B5EF4-FFF2-40B4-BE49-F238E27FC236}">
                <a16:creationId xmlns:a16="http://schemas.microsoft.com/office/drawing/2014/main" id="{A1105E74-ABE8-0E4D-A04F-1C27AC7480E8}"/>
              </a:ext>
            </a:extLst>
          </p:cNvPr>
          <p:cNvSpPr txBox="1"/>
          <p:nvPr/>
        </p:nvSpPr>
        <p:spPr>
          <a:xfrm>
            <a:off x="2873835" y="5101713"/>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5</a:t>
            </a:r>
          </a:p>
        </p:txBody>
      </p:sp>
      <p:sp>
        <p:nvSpPr>
          <p:cNvPr id="44" name="CuadroTexto 43">
            <a:extLst>
              <a:ext uri="{FF2B5EF4-FFF2-40B4-BE49-F238E27FC236}">
                <a16:creationId xmlns:a16="http://schemas.microsoft.com/office/drawing/2014/main" id="{2603E2E7-CD68-8442-817C-1407874E5C97}"/>
              </a:ext>
            </a:extLst>
          </p:cNvPr>
          <p:cNvSpPr txBox="1"/>
          <p:nvPr/>
        </p:nvSpPr>
        <p:spPr>
          <a:xfrm>
            <a:off x="10230131" y="2642803"/>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4</a:t>
            </a:r>
          </a:p>
        </p:txBody>
      </p:sp>
      <p:sp>
        <p:nvSpPr>
          <p:cNvPr id="45" name="CuadroTexto 44">
            <a:extLst>
              <a:ext uri="{FF2B5EF4-FFF2-40B4-BE49-F238E27FC236}">
                <a16:creationId xmlns:a16="http://schemas.microsoft.com/office/drawing/2014/main" id="{96F22EE5-4030-DF4E-8342-2679E8EE9481}"/>
              </a:ext>
            </a:extLst>
          </p:cNvPr>
          <p:cNvSpPr txBox="1"/>
          <p:nvPr/>
        </p:nvSpPr>
        <p:spPr>
          <a:xfrm>
            <a:off x="7749275" y="2631563"/>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3</a:t>
            </a:r>
          </a:p>
        </p:txBody>
      </p:sp>
      <p:sp>
        <p:nvSpPr>
          <p:cNvPr id="46" name="CuadroTexto 45">
            <a:extLst>
              <a:ext uri="{FF2B5EF4-FFF2-40B4-BE49-F238E27FC236}">
                <a16:creationId xmlns:a16="http://schemas.microsoft.com/office/drawing/2014/main" id="{4EA2DC9C-94F9-7743-8E3A-8E0B47E1E03C}"/>
              </a:ext>
            </a:extLst>
          </p:cNvPr>
          <p:cNvSpPr txBox="1"/>
          <p:nvPr/>
        </p:nvSpPr>
        <p:spPr>
          <a:xfrm>
            <a:off x="5319342" y="2631922"/>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2</a:t>
            </a:r>
          </a:p>
        </p:txBody>
      </p:sp>
      <p:sp>
        <p:nvSpPr>
          <p:cNvPr id="47" name="CuadroTexto 46">
            <a:extLst>
              <a:ext uri="{FF2B5EF4-FFF2-40B4-BE49-F238E27FC236}">
                <a16:creationId xmlns:a16="http://schemas.microsoft.com/office/drawing/2014/main" id="{50F1F879-D29D-0A4A-B850-DFD50ED1D22E}"/>
              </a:ext>
            </a:extLst>
          </p:cNvPr>
          <p:cNvSpPr txBox="1"/>
          <p:nvPr/>
        </p:nvSpPr>
        <p:spPr>
          <a:xfrm>
            <a:off x="2814785" y="2647204"/>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a:t>
            </a:r>
          </a:p>
        </p:txBody>
      </p:sp>
      <p:sp>
        <p:nvSpPr>
          <p:cNvPr id="48" name="CuadroTexto 47">
            <a:extLst>
              <a:ext uri="{FF2B5EF4-FFF2-40B4-BE49-F238E27FC236}">
                <a16:creationId xmlns:a16="http://schemas.microsoft.com/office/drawing/2014/main" id="{C778DB30-83F2-174D-B37F-CBAC85179768}"/>
              </a:ext>
            </a:extLst>
          </p:cNvPr>
          <p:cNvSpPr txBox="1"/>
          <p:nvPr/>
        </p:nvSpPr>
        <p:spPr>
          <a:xfrm>
            <a:off x="5288916" y="5092016"/>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6</a:t>
            </a:r>
          </a:p>
        </p:txBody>
      </p:sp>
      <p:sp>
        <p:nvSpPr>
          <p:cNvPr id="49" name="CuadroTexto 48">
            <a:extLst>
              <a:ext uri="{FF2B5EF4-FFF2-40B4-BE49-F238E27FC236}">
                <a16:creationId xmlns:a16="http://schemas.microsoft.com/office/drawing/2014/main" id="{1550FEB5-1496-354B-BAC8-9D86EDE65DC2}"/>
              </a:ext>
            </a:extLst>
          </p:cNvPr>
          <p:cNvSpPr txBox="1"/>
          <p:nvPr/>
        </p:nvSpPr>
        <p:spPr>
          <a:xfrm>
            <a:off x="7761710" y="5070752"/>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7</a:t>
            </a:r>
          </a:p>
        </p:txBody>
      </p:sp>
      <p:sp>
        <p:nvSpPr>
          <p:cNvPr id="50" name="CuadroTexto 49">
            <a:extLst>
              <a:ext uri="{FF2B5EF4-FFF2-40B4-BE49-F238E27FC236}">
                <a16:creationId xmlns:a16="http://schemas.microsoft.com/office/drawing/2014/main" id="{CF42A305-EEC2-454F-BF1B-D51804D211A8}"/>
              </a:ext>
            </a:extLst>
          </p:cNvPr>
          <p:cNvSpPr txBox="1"/>
          <p:nvPr/>
        </p:nvSpPr>
        <p:spPr>
          <a:xfrm>
            <a:off x="10221534" y="5041841"/>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8</a:t>
            </a:r>
          </a:p>
        </p:txBody>
      </p:sp>
      <p:sp>
        <p:nvSpPr>
          <p:cNvPr id="52" name="Flecha derecha 51">
            <a:hlinkClick r:id="" action="ppaction://hlinkshowjump?jump=nextslide">
              <a:snd r:embed="rId13" name="click.wav"/>
            </a:hlinkClick>
            <a:extLst>
              <a:ext uri="{FF2B5EF4-FFF2-40B4-BE49-F238E27FC236}">
                <a16:creationId xmlns:a16="http://schemas.microsoft.com/office/drawing/2014/main" id="{8574F0B2-DA3D-8D44-A7A5-50BA94FAB1FA}"/>
              </a:ext>
            </a:extLst>
          </p:cNvPr>
          <p:cNvSpPr/>
          <p:nvPr/>
        </p:nvSpPr>
        <p:spPr>
          <a:xfrm>
            <a:off x="10271856" y="5615236"/>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1355627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0" restart="whenNotActive" fill="hold" evtFilter="cancelBubble" nodeType="interactiveSeq">
                <p:stCondLst>
                  <p:cond evt="onClick" delay="0">
                    <p:tgtEl>
                      <p:spTgt spid="4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0"/>
                                        </p:tgtEl>
                                      </p:cBhvr>
                                    </p:animEffect>
                                    <p:set>
                                      <p:cBhvr>
                                        <p:cTn id="5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childTnLst>
                    </p:cTn>
                  </p:par>
                </p:childTnLst>
              </p:cTn>
              <p:nextCondLst>
                <p:cond evt="onClick" delay="0">
                  <p:tgtEl>
                    <p:spTgt spid="26"/>
                  </p:tgtEl>
                </p:cond>
              </p:nextCondLst>
            </p:seq>
            <p:seq concurrent="1" nextAc="seek">
              <p:cTn id="86" restart="whenNotActive" fill="hold" evtFilter="cancelBubble" nodeType="interactiveSeq">
                <p:stCondLst>
                  <p:cond evt="onClick" delay="0">
                    <p:tgtEl>
                      <p:spTgt spid="4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27"/>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1"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childTnLst>
              </p:cTn>
              <p:nextCondLst>
                <p:cond evt="onClick" delay="0">
                  <p:tgtEl>
                    <p:spTgt spid="27"/>
                  </p:tgtEl>
                </p:cond>
              </p:nextCondLst>
            </p:seq>
          </p:childTnLst>
        </p:cTn>
      </p:par>
    </p:tnLst>
    <p:bldLst>
      <p:bldP spid="34" grpId="0" animBg="1"/>
      <p:bldP spid="34" grpId="1" animBg="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descr="Fondos De Pantalla Rosa Pastel - 1920x1080 Wallpaper - teahub.io">
            <a:extLst>
              <a:ext uri="{FF2B5EF4-FFF2-40B4-BE49-F238E27FC236}">
                <a16:creationId xmlns:a16="http://schemas.microsoft.com/office/drawing/2014/main" id="{5A15C9AD-0A13-B54A-8011-DFE69D543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lienzo 1">
            <a:extLst>
              <a:ext uri="{FF2B5EF4-FFF2-40B4-BE49-F238E27FC236}">
                <a16:creationId xmlns:a16="http://schemas.microsoft.com/office/drawing/2014/main" id="{5BE82D8C-05A5-3446-9DD8-10B1661D92EB}"/>
              </a:ext>
            </a:extLst>
          </p:cNvPr>
          <p:cNvGrpSpPr/>
          <p:nvPr/>
        </p:nvGrpSpPr>
        <p:grpSpPr>
          <a:xfrm>
            <a:off x="1553194" y="459746"/>
            <a:ext cx="1913467" cy="2015067"/>
            <a:chOff x="1553194" y="459746"/>
            <a:chExt cx="1913467" cy="2015067"/>
          </a:xfrm>
        </p:grpSpPr>
        <p:sp>
          <p:nvSpPr>
            <p:cNvPr id="14" name="tapa">
              <a:hlinkClick r:id="" action="ppaction://noaction">
                <a:snd r:embed="rId3" name="breeze.wav"/>
              </a:hlinkClick>
              <a:extLst>
                <a:ext uri="{FF2B5EF4-FFF2-40B4-BE49-F238E27FC236}">
                  <a16:creationId xmlns:a16="http://schemas.microsoft.com/office/drawing/2014/main" id="{8E3EFC70-49D4-E34D-A9C3-485D6A0D1A7E}"/>
                </a:ext>
              </a:extLst>
            </p:cNvPr>
            <p:cNvSpPr/>
            <p:nvPr/>
          </p:nvSpPr>
          <p:spPr>
            <a:xfrm>
              <a:off x="1553194" y="459746"/>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13" name="Gráfico 12" descr="Gimnasta: rutina en el suelo">
              <a:extLst>
                <a:ext uri="{FF2B5EF4-FFF2-40B4-BE49-F238E27FC236}">
                  <a16:creationId xmlns:a16="http://schemas.microsoft.com/office/drawing/2014/main" id="{D8BAD2E7-0175-E24D-AD57-412E33196A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5546" y="773697"/>
              <a:ext cx="1701115" cy="1701115"/>
            </a:xfrm>
            <a:prstGeom prst="rect">
              <a:avLst/>
            </a:prstGeom>
          </p:spPr>
        </p:pic>
      </p:grpSp>
      <p:grpSp>
        <p:nvGrpSpPr>
          <p:cNvPr id="24" name="nieve 1">
            <a:extLst>
              <a:ext uri="{FF2B5EF4-FFF2-40B4-BE49-F238E27FC236}">
                <a16:creationId xmlns:a16="http://schemas.microsoft.com/office/drawing/2014/main" id="{7F94EB3E-13D8-994F-931B-C00AEDC1289A}"/>
              </a:ext>
            </a:extLst>
          </p:cNvPr>
          <p:cNvGrpSpPr/>
          <p:nvPr/>
        </p:nvGrpSpPr>
        <p:grpSpPr>
          <a:xfrm>
            <a:off x="3744378" y="459746"/>
            <a:ext cx="1913467" cy="2015067"/>
            <a:chOff x="3744378" y="459746"/>
            <a:chExt cx="1913467" cy="2015067"/>
          </a:xfrm>
        </p:grpSpPr>
        <p:sp>
          <p:nvSpPr>
            <p:cNvPr id="16" name="tapa">
              <a:hlinkClick r:id="" action="ppaction://noaction">
                <a:snd r:embed="rId3" name="breeze.wav"/>
              </a:hlinkClick>
              <a:extLst>
                <a:ext uri="{FF2B5EF4-FFF2-40B4-BE49-F238E27FC236}">
                  <a16:creationId xmlns:a16="http://schemas.microsoft.com/office/drawing/2014/main" id="{A16BA569-5736-D849-A81B-FA361D7E07D9}"/>
                </a:ext>
              </a:extLst>
            </p:cNvPr>
            <p:cNvSpPr/>
            <p:nvPr/>
          </p:nvSpPr>
          <p:spPr>
            <a:xfrm>
              <a:off x="3744378" y="459746"/>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11" name="Gráfico 10" descr="Esquí de fondo">
              <a:extLst>
                <a:ext uri="{FF2B5EF4-FFF2-40B4-BE49-F238E27FC236}">
                  <a16:creationId xmlns:a16="http://schemas.microsoft.com/office/drawing/2014/main" id="{61F6A04D-0C2F-E84A-A81A-9BF0B1D4DF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72011" y="718940"/>
              <a:ext cx="1701115" cy="1701115"/>
            </a:xfrm>
            <a:prstGeom prst="rect">
              <a:avLst/>
            </a:prstGeom>
          </p:spPr>
        </p:pic>
      </p:grpSp>
      <p:grpSp>
        <p:nvGrpSpPr>
          <p:cNvPr id="27" name="pesa 1">
            <a:extLst>
              <a:ext uri="{FF2B5EF4-FFF2-40B4-BE49-F238E27FC236}">
                <a16:creationId xmlns:a16="http://schemas.microsoft.com/office/drawing/2014/main" id="{0BDD12ED-E432-EF40-A55B-89CA438E1021}"/>
              </a:ext>
            </a:extLst>
          </p:cNvPr>
          <p:cNvGrpSpPr/>
          <p:nvPr/>
        </p:nvGrpSpPr>
        <p:grpSpPr>
          <a:xfrm>
            <a:off x="8205748" y="4741539"/>
            <a:ext cx="1913467" cy="2015067"/>
            <a:chOff x="5935562" y="459746"/>
            <a:chExt cx="1913467" cy="2015067"/>
          </a:xfrm>
        </p:grpSpPr>
        <p:sp>
          <p:nvSpPr>
            <p:cNvPr id="22" name="tapa">
              <a:hlinkClick r:id="" action="ppaction://noaction">
                <a:snd r:embed="rId3" name="breeze.wav"/>
              </a:hlinkClick>
              <a:extLst>
                <a:ext uri="{FF2B5EF4-FFF2-40B4-BE49-F238E27FC236}">
                  <a16:creationId xmlns:a16="http://schemas.microsoft.com/office/drawing/2014/main" id="{3844C243-F0FB-754C-AA64-B54A31D7E02D}"/>
                </a:ext>
              </a:extLst>
            </p:cNvPr>
            <p:cNvSpPr/>
            <p:nvPr/>
          </p:nvSpPr>
          <p:spPr>
            <a:xfrm>
              <a:off x="5935562" y="459746"/>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9" name="Gráfico 8" descr="Culturista">
              <a:extLst>
                <a:ext uri="{FF2B5EF4-FFF2-40B4-BE49-F238E27FC236}">
                  <a16:creationId xmlns:a16="http://schemas.microsoft.com/office/drawing/2014/main" id="{48610EAE-EE49-1846-AE78-0BB32870C1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39832" y="771526"/>
              <a:ext cx="1504925" cy="1504925"/>
            </a:xfrm>
            <a:prstGeom prst="rect">
              <a:avLst/>
            </a:prstGeom>
          </p:spPr>
        </p:pic>
      </p:grpSp>
      <p:grpSp>
        <p:nvGrpSpPr>
          <p:cNvPr id="26" name="nadar 1">
            <a:extLst>
              <a:ext uri="{FF2B5EF4-FFF2-40B4-BE49-F238E27FC236}">
                <a16:creationId xmlns:a16="http://schemas.microsoft.com/office/drawing/2014/main" id="{51B295FA-DA86-434E-A3A2-EFE314102035}"/>
              </a:ext>
            </a:extLst>
          </p:cNvPr>
          <p:cNvGrpSpPr/>
          <p:nvPr/>
        </p:nvGrpSpPr>
        <p:grpSpPr>
          <a:xfrm>
            <a:off x="8197090" y="459745"/>
            <a:ext cx="1913467" cy="2015067"/>
            <a:chOff x="8197090" y="459745"/>
            <a:chExt cx="1913467" cy="2015067"/>
          </a:xfrm>
        </p:grpSpPr>
        <p:sp>
          <p:nvSpPr>
            <p:cNvPr id="21" name="tapa">
              <a:hlinkClick r:id="" action="ppaction://noaction">
                <a:snd r:embed="rId3" name="breeze.wav"/>
              </a:hlinkClick>
              <a:extLst>
                <a:ext uri="{FF2B5EF4-FFF2-40B4-BE49-F238E27FC236}">
                  <a16:creationId xmlns:a16="http://schemas.microsoft.com/office/drawing/2014/main" id="{5482B089-D343-4E44-8754-E55F89E73743}"/>
                </a:ext>
              </a:extLst>
            </p:cNvPr>
            <p:cNvSpPr/>
            <p:nvPr/>
          </p:nvSpPr>
          <p:spPr>
            <a:xfrm>
              <a:off x="8197090" y="459745"/>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7" name="Gráfico 6" descr="Natación">
              <a:extLst>
                <a:ext uri="{FF2B5EF4-FFF2-40B4-BE49-F238E27FC236}">
                  <a16:creationId xmlns:a16="http://schemas.microsoft.com/office/drawing/2014/main" id="{BA3D26E4-68D0-A44D-844A-85959D603B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15601" y="569800"/>
              <a:ext cx="1794956" cy="1794956"/>
            </a:xfrm>
            <a:prstGeom prst="rect">
              <a:avLst/>
            </a:prstGeom>
          </p:spPr>
        </p:pic>
      </p:grpSp>
      <p:grpSp>
        <p:nvGrpSpPr>
          <p:cNvPr id="29" name="bicicleta 1">
            <a:extLst>
              <a:ext uri="{FF2B5EF4-FFF2-40B4-BE49-F238E27FC236}">
                <a16:creationId xmlns:a16="http://schemas.microsoft.com/office/drawing/2014/main" id="{AA671462-8909-9748-A254-AC63AF890175}"/>
              </a:ext>
            </a:extLst>
          </p:cNvPr>
          <p:cNvGrpSpPr/>
          <p:nvPr/>
        </p:nvGrpSpPr>
        <p:grpSpPr>
          <a:xfrm>
            <a:off x="1562658" y="2566482"/>
            <a:ext cx="1913467" cy="2015067"/>
            <a:chOff x="1562658" y="2566482"/>
            <a:chExt cx="1913467" cy="2015067"/>
          </a:xfrm>
        </p:grpSpPr>
        <p:sp>
          <p:nvSpPr>
            <p:cNvPr id="15" name="tapa">
              <a:hlinkClick r:id="" action="ppaction://noaction">
                <a:snd r:embed="rId3" name="breeze.wav"/>
              </a:hlinkClick>
              <a:extLst>
                <a:ext uri="{FF2B5EF4-FFF2-40B4-BE49-F238E27FC236}">
                  <a16:creationId xmlns:a16="http://schemas.microsoft.com/office/drawing/2014/main" id="{6AA4E79A-3A65-6E48-B9C8-2C1ADE9237E6}"/>
                </a:ext>
              </a:extLst>
            </p:cNvPr>
            <p:cNvSpPr/>
            <p:nvPr/>
          </p:nvSpPr>
          <p:spPr>
            <a:xfrm>
              <a:off x="1562658" y="2566482"/>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5" name="Gráfico 4" descr="Ciclismo">
              <a:extLst>
                <a:ext uri="{FF2B5EF4-FFF2-40B4-BE49-F238E27FC236}">
                  <a16:creationId xmlns:a16="http://schemas.microsoft.com/office/drawing/2014/main" id="{CA39AC71-4378-3D44-8F81-01241CE96B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17249" y="2781337"/>
              <a:ext cx="1585356" cy="1585356"/>
            </a:xfrm>
            <a:prstGeom prst="rect">
              <a:avLst/>
            </a:prstGeom>
          </p:spPr>
        </p:pic>
      </p:grpSp>
      <p:grpSp>
        <p:nvGrpSpPr>
          <p:cNvPr id="28" name="futbol 1">
            <a:extLst>
              <a:ext uri="{FF2B5EF4-FFF2-40B4-BE49-F238E27FC236}">
                <a16:creationId xmlns:a16="http://schemas.microsoft.com/office/drawing/2014/main" id="{640A2047-3216-EC40-956C-0D4288B1EA0E}"/>
              </a:ext>
            </a:extLst>
          </p:cNvPr>
          <p:cNvGrpSpPr/>
          <p:nvPr/>
        </p:nvGrpSpPr>
        <p:grpSpPr>
          <a:xfrm>
            <a:off x="5928446" y="4718107"/>
            <a:ext cx="1913467" cy="2015067"/>
            <a:chOff x="3744259" y="2566482"/>
            <a:chExt cx="1913467" cy="2015067"/>
          </a:xfrm>
        </p:grpSpPr>
        <p:sp>
          <p:nvSpPr>
            <p:cNvPr id="20" name="tapa">
              <a:hlinkClick r:id="" action="ppaction://noaction">
                <a:snd r:embed="rId3" name="breeze.wav"/>
              </a:hlinkClick>
              <a:extLst>
                <a:ext uri="{FF2B5EF4-FFF2-40B4-BE49-F238E27FC236}">
                  <a16:creationId xmlns:a16="http://schemas.microsoft.com/office/drawing/2014/main" id="{CB4D6756-33D7-5D4F-AEB9-9608B33AAF14}"/>
                </a:ext>
              </a:extLst>
            </p:cNvPr>
            <p:cNvSpPr/>
            <p:nvPr/>
          </p:nvSpPr>
          <p:spPr>
            <a:xfrm>
              <a:off x="3744259" y="2566482"/>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3" name="Gráfico 2" descr="Fútbol">
              <a:extLst>
                <a:ext uri="{FF2B5EF4-FFF2-40B4-BE49-F238E27FC236}">
                  <a16:creationId xmlns:a16="http://schemas.microsoft.com/office/drawing/2014/main" id="{C6D47FFB-4CBA-6044-86DC-6CB3A7927D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14071" y="2839608"/>
              <a:ext cx="1659055" cy="1659055"/>
            </a:xfrm>
            <a:prstGeom prst="rect">
              <a:avLst/>
            </a:prstGeom>
          </p:spPr>
        </p:pic>
      </p:grpSp>
      <p:grpSp>
        <p:nvGrpSpPr>
          <p:cNvPr id="30" name="lienzo 2">
            <a:extLst>
              <a:ext uri="{FF2B5EF4-FFF2-40B4-BE49-F238E27FC236}">
                <a16:creationId xmlns:a16="http://schemas.microsoft.com/office/drawing/2014/main" id="{2074AF6E-DFE2-3B4A-A81A-36F094614D77}"/>
              </a:ext>
            </a:extLst>
          </p:cNvPr>
          <p:cNvGrpSpPr/>
          <p:nvPr/>
        </p:nvGrpSpPr>
        <p:grpSpPr>
          <a:xfrm>
            <a:off x="5924302" y="2592985"/>
            <a:ext cx="1913467" cy="2015067"/>
            <a:chOff x="1553194" y="459746"/>
            <a:chExt cx="1913467" cy="2015067"/>
          </a:xfrm>
        </p:grpSpPr>
        <p:sp>
          <p:nvSpPr>
            <p:cNvPr id="31" name="tapa">
              <a:hlinkClick r:id="" action="ppaction://noaction">
                <a:snd r:embed="rId3" name="breeze.wav"/>
              </a:hlinkClick>
              <a:extLst>
                <a:ext uri="{FF2B5EF4-FFF2-40B4-BE49-F238E27FC236}">
                  <a16:creationId xmlns:a16="http://schemas.microsoft.com/office/drawing/2014/main" id="{4A74058B-A457-6C4C-A0B4-B8D4BC43BDCF}"/>
                </a:ext>
              </a:extLst>
            </p:cNvPr>
            <p:cNvSpPr/>
            <p:nvPr/>
          </p:nvSpPr>
          <p:spPr>
            <a:xfrm>
              <a:off x="1553194" y="459746"/>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32" name="Gráfico 31" descr="Gimnasta: rutina en el suelo">
              <a:extLst>
                <a:ext uri="{FF2B5EF4-FFF2-40B4-BE49-F238E27FC236}">
                  <a16:creationId xmlns:a16="http://schemas.microsoft.com/office/drawing/2014/main" id="{808CCD74-326E-D946-881D-3AB5F271A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5546" y="773697"/>
              <a:ext cx="1701115" cy="1701115"/>
            </a:xfrm>
            <a:prstGeom prst="rect">
              <a:avLst/>
            </a:prstGeom>
          </p:spPr>
        </p:pic>
      </p:grpSp>
      <p:grpSp>
        <p:nvGrpSpPr>
          <p:cNvPr id="33" name="nieve 2">
            <a:extLst>
              <a:ext uri="{FF2B5EF4-FFF2-40B4-BE49-F238E27FC236}">
                <a16:creationId xmlns:a16="http://schemas.microsoft.com/office/drawing/2014/main" id="{E20F73BC-E8D2-0748-9AAB-41B5A1B67397}"/>
              </a:ext>
            </a:extLst>
          </p:cNvPr>
          <p:cNvGrpSpPr/>
          <p:nvPr/>
        </p:nvGrpSpPr>
        <p:grpSpPr>
          <a:xfrm>
            <a:off x="3753842" y="4718108"/>
            <a:ext cx="1913467" cy="2015067"/>
            <a:chOff x="3744378" y="459746"/>
            <a:chExt cx="1913467" cy="2015067"/>
          </a:xfrm>
        </p:grpSpPr>
        <p:sp>
          <p:nvSpPr>
            <p:cNvPr id="34" name="tapa">
              <a:hlinkClick r:id="" action="ppaction://noaction">
                <a:snd r:embed="rId3" name="breeze.wav"/>
              </a:hlinkClick>
              <a:extLst>
                <a:ext uri="{FF2B5EF4-FFF2-40B4-BE49-F238E27FC236}">
                  <a16:creationId xmlns:a16="http://schemas.microsoft.com/office/drawing/2014/main" id="{87AEE26E-3094-F544-922B-C3A8CECCBC6D}"/>
                </a:ext>
              </a:extLst>
            </p:cNvPr>
            <p:cNvSpPr/>
            <p:nvPr/>
          </p:nvSpPr>
          <p:spPr>
            <a:xfrm>
              <a:off x="3744378" y="459746"/>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35" name="Gráfico 34" descr="Esquí de fondo">
              <a:extLst>
                <a:ext uri="{FF2B5EF4-FFF2-40B4-BE49-F238E27FC236}">
                  <a16:creationId xmlns:a16="http://schemas.microsoft.com/office/drawing/2014/main" id="{7B9A1C67-610D-324E-98E7-02134A6E16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72011" y="718940"/>
              <a:ext cx="1701115" cy="1701115"/>
            </a:xfrm>
            <a:prstGeom prst="rect">
              <a:avLst/>
            </a:prstGeom>
          </p:spPr>
        </p:pic>
      </p:grpSp>
      <p:grpSp>
        <p:nvGrpSpPr>
          <p:cNvPr id="36" name="pesa 2">
            <a:extLst>
              <a:ext uri="{FF2B5EF4-FFF2-40B4-BE49-F238E27FC236}">
                <a16:creationId xmlns:a16="http://schemas.microsoft.com/office/drawing/2014/main" id="{0686D1CE-AB3F-9045-8212-091DC2DE0442}"/>
              </a:ext>
            </a:extLst>
          </p:cNvPr>
          <p:cNvGrpSpPr/>
          <p:nvPr/>
        </p:nvGrpSpPr>
        <p:grpSpPr>
          <a:xfrm>
            <a:off x="3738630" y="2581703"/>
            <a:ext cx="1913467" cy="2015067"/>
            <a:chOff x="5935562" y="459746"/>
            <a:chExt cx="1913467" cy="2015067"/>
          </a:xfrm>
        </p:grpSpPr>
        <p:sp>
          <p:nvSpPr>
            <p:cNvPr id="37" name="tapa">
              <a:hlinkClick r:id="" action="ppaction://noaction">
                <a:snd r:embed="rId3" name="breeze.wav"/>
              </a:hlinkClick>
              <a:extLst>
                <a:ext uri="{FF2B5EF4-FFF2-40B4-BE49-F238E27FC236}">
                  <a16:creationId xmlns:a16="http://schemas.microsoft.com/office/drawing/2014/main" id="{1337A582-8386-724B-ACEF-C3888F2234CF}"/>
                </a:ext>
              </a:extLst>
            </p:cNvPr>
            <p:cNvSpPr/>
            <p:nvPr/>
          </p:nvSpPr>
          <p:spPr>
            <a:xfrm>
              <a:off x="5935562" y="459746"/>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38" name="Gráfico 37" descr="Culturista">
              <a:extLst>
                <a:ext uri="{FF2B5EF4-FFF2-40B4-BE49-F238E27FC236}">
                  <a16:creationId xmlns:a16="http://schemas.microsoft.com/office/drawing/2014/main" id="{D4F8FEC6-75CF-0841-8565-65917D7398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39832" y="771526"/>
              <a:ext cx="1504925" cy="1504925"/>
            </a:xfrm>
            <a:prstGeom prst="rect">
              <a:avLst/>
            </a:prstGeom>
          </p:spPr>
        </p:pic>
      </p:grpSp>
      <p:grpSp>
        <p:nvGrpSpPr>
          <p:cNvPr id="39" name="nadar 2">
            <a:extLst>
              <a:ext uri="{FF2B5EF4-FFF2-40B4-BE49-F238E27FC236}">
                <a16:creationId xmlns:a16="http://schemas.microsoft.com/office/drawing/2014/main" id="{286D8C4E-5CEA-FF46-8C9B-D54DA8EB1060}"/>
              </a:ext>
            </a:extLst>
          </p:cNvPr>
          <p:cNvGrpSpPr/>
          <p:nvPr/>
        </p:nvGrpSpPr>
        <p:grpSpPr>
          <a:xfrm>
            <a:off x="5918296" y="466672"/>
            <a:ext cx="1913467" cy="2015067"/>
            <a:chOff x="8197090" y="459745"/>
            <a:chExt cx="1913467" cy="2015067"/>
          </a:xfrm>
        </p:grpSpPr>
        <p:sp>
          <p:nvSpPr>
            <p:cNvPr id="40" name="tapa">
              <a:hlinkClick r:id="" action="ppaction://noaction">
                <a:snd r:embed="rId3" name="breeze.wav"/>
              </a:hlinkClick>
              <a:extLst>
                <a:ext uri="{FF2B5EF4-FFF2-40B4-BE49-F238E27FC236}">
                  <a16:creationId xmlns:a16="http://schemas.microsoft.com/office/drawing/2014/main" id="{B4B8CDB3-9F95-334B-A98D-CE1C8D1AE231}"/>
                </a:ext>
              </a:extLst>
            </p:cNvPr>
            <p:cNvSpPr/>
            <p:nvPr/>
          </p:nvSpPr>
          <p:spPr>
            <a:xfrm>
              <a:off x="8197090" y="459745"/>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1" name="Gráfico 40" descr="Natación">
              <a:extLst>
                <a:ext uri="{FF2B5EF4-FFF2-40B4-BE49-F238E27FC236}">
                  <a16:creationId xmlns:a16="http://schemas.microsoft.com/office/drawing/2014/main" id="{5B972291-E390-B04C-981E-FCD1B9E1DC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15601" y="569800"/>
              <a:ext cx="1794956" cy="1794956"/>
            </a:xfrm>
            <a:prstGeom prst="rect">
              <a:avLst/>
            </a:prstGeom>
          </p:spPr>
        </p:pic>
      </p:grpSp>
      <p:grpSp>
        <p:nvGrpSpPr>
          <p:cNvPr id="42" name="bicleta 2">
            <a:extLst>
              <a:ext uri="{FF2B5EF4-FFF2-40B4-BE49-F238E27FC236}">
                <a16:creationId xmlns:a16="http://schemas.microsoft.com/office/drawing/2014/main" id="{A4B8DDDE-ACF7-C145-845E-78FE1B38E0C8}"/>
              </a:ext>
            </a:extLst>
          </p:cNvPr>
          <p:cNvGrpSpPr/>
          <p:nvPr/>
        </p:nvGrpSpPr>
        <p:grpSpPr>
          <a:xfrm>
            <a:off x="1573151" y="4726246"/>
            <a:ext cx="1913467" cy="2015067"/>
            <a:chOff x="1562658" y="2566482"/>
            <a:chExt cx="1913467" cy="2015067"/>
          </a:xfrm>
        </p:grpSpPr>
        <p:sp>
          <p:nvSpPr>
            <p:cNvPr id="43" name="tapa">
              <a:hlinkClick r:id="" action="ppaction://noaction">
                <a:snd r:embed="rId3" name="breeze.wav"/>
              </a:hlinkClick>
              <a:extLst>
                <a:ext uri="{FF2B5EF4-FFF2-40B4-BE49-F238E27FC236}">
                  <a16:creationId xmlns:a16="http://schemas.microsoft.com/office/drawing/2014/main" id="{A5167398-9BAE-AC4A-84F5-7DECD6703F76}"/>
                </a:ext>
              </a:extLst>
            </p:cNvPr>
            <p:cNvSpPr/>
            <p:nvPr/>
          </p:nvSpPr>
          <p:spPr>
            <a:xfrm>
              <a:off x="1562658" y="2566482"/>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4" name="Gráfico 43" descr="Ciclismo">
              <a:extLst>
                <a:ext uri="{FF2B5EF4-FFF2-40B4-BE49-F238E27FC236}">
                  <a16:creationId xmlns:a16="http://schemas.microsoft.com/office/drawing/2014/main" id="{8EEEBCD6-4E48-674F-B22F-AF237BDF14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17249" y="2781337"/>
              <a:ext cx="1585356" cy="1585356"/>
            </a:xfrm>
            <a:prstGeom prst="rect">
              <a:avLst/>
            </a:prstGeom>
          </p:spPr>
        </p:pic>
      </p:grpSp>
      <p:grpSp>
        <p:nvGrpSpPr>
          <p:cNvPr id="45" name="futbol 2">
            <a:extLst>
              <a:ext uri="{FF2B5EF4-FFF2-40B4-BE49-F238E27FC236}">
                <a16:creationId xmlns:a16="http://schemas.microsoft.com/office/drawing/2014/main" id="{18BE67F7-75E1-E241-8D64-FB4A62D99E96}"/>
              </a:ext>
            </a:extLst>
          </p:cNvPr>
          <p:cNvGrpSpPr/>
          <p:nvPr/>
        </p:nvGrpSpPr>
        <p:grpSpPr>
          <a:xfrm>
            <a:off x="8197090" y="2633216"/>
            <a:ext cx="1913467" cy="2015067"/>
            <a:chOff x="3744259" y="2566482"/>
            <a:chExt cx="1913467" cy="2015067"/>
          </a:xfrm>
        </p:grpSpPr>
        <p:sp>
          <p:nvSpPr>
            <p:cNvPr id="46" name="tapa">
              <a:hlinkClick r:id="" action="ppaction://noaction">
                <a:snd r:embed="rId3" name="breeze.wav"/>
              </a:hlinkClick>
              <a:extLst>
                <a:ext uri="{FF2B5EF4-FFF2-40B4-BE49-F238E27FC236}">
                  <a16:creationId xmlns:a16="http://schemas.microsoft.com/office/drawing/2014/main" id="{74CFF0FA-B691-5C41-BA79-16F037EC79EE}"/>
                </a:ext>
              </a:extLst>
            </p:cNvPr>
            <p:cNvSpPr/>
            <p:nvPr/>
          </p:nvSpPr>
          <p:spPr>
            <a:xfrm>
              <a:off x="3744259" y="2566482"/>
              <a:ext cx="1913467" cy="20150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7" name="Gráfico 46" descr="Fútbol">
              <a:extLst>
                <a:ext uri="{FF2B5EF4-FFF2-40B4-BE49-F238E27FC236}">
                  <a16:creationId xmlns:a16="http://schemas.microsoft.com/office/drawing/2014/main" id="{F387AEC0-5B78-7943-B7B7-40D76E9958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14071" y="2839608"/>
              <a:ext cx="1659055" cy="1659055"/>
            </a:xfrm>
            <a:prstGeom prst="rect">
              <a:avLst/>
            </a:prstGeom>
          </p:spPr>
        </p:pic>
      </p:grpSp>
      <p:sp>
        <p:nvSpPr>
          <p:cNvPr id="48" name="tapa">
            <a:hlinkClick r:id="" action="ppaction://noaction">
              <a:snd r:embed="rId3" name="breeze.wav"/>
            </a:hlinkClick>
            <a:extLst>
              <a:ext uri="{FF2B5EF4-FFF2-40B4-BE49-F238E27FC236}">
                <a16:creationId xmlns:a16="http://schemas.microsoft.com/office/drawing/2014/main" id="{236347E2-D051-C240-8737-E8BF6C6FE765}"/>
              </a:ext>
            </a:extLst>
          </p:cNvPr>
          <p:cNvSpPr/>
          <p:nvPr/>
        </p:nvSpPr>
        <p:spPr>
          <a:xfrm>
            <a:off x="1553194" y="459745"/>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49" name="tapa">
            <a:hlinkClick r:id="" action="ppaction://noaction">
              <a:snd r:embed="rId3" name="breeze.wav"/>
            </a:hlinkClick>
            <a:extLst>
              <a:ext uri="{FF2B5EF4-FFF2-40B4-BE49-F238E27FC236}">
                <a16:creationId xmlns:a16="http://schemas.microsoft.com/office/drawing/2014/main" id="{9320D0E5-1569-3241-9E63-3B5F866FEE26}"/>
              </a:ext>
            </a:extLst>
          </p:cNvPr>
          <p:cNvSpPr/>
          <p:nvPr/>
        </p:nvSpPr>
        <p:spPr>
          <a:xfrm>
            <a:off x="1572360" y="2566480"/>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0" name="tapa">
            <a:hlinkClick r:id="" action="ppaction://noaction">
              <a:snd r:embed="rId3" name="breeze.wav"/>
            </a:hlinkClick>
            <a:extLst>
              <a:ext uri="{FF2B5EF4-FFF2-40B4-BE49-F238E27FC236}">
                <a16:creationId xmlns:a16="http://schemas.microsoft.com/office/drawing/2014/main" id="{702E02C3-1E05-4541-A6D6-A5FE23C45CA9}"/>
              </a:ext>
            </a:extLst>
          </p:cNvPr>
          <p:cNvSpPr/>
          <p:nvPr/>
        </p:nvSpPr>
        <p:spPr>
          <a:xfrm>
            <a:off x="3747100" y="459744"/>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1" name="tapa">
            <a:hlinkClick r:id="" action="ppaction://noaction">
              <a:snd r:embed="rId3" name="breeze.wav"/>
            </a:hlinkClick>
            <a:extLst>
              <a:ext uri="{FF2B5EF4-FFF2-40B4-BE49-F238E27FC236}">
                <a16:creationId xmlns:a16="http://schemas.microsoft.com/office/drawing/2014/main" id="{B16AB286-C1A8-6947-992A-2734844A3A98}"/>
              </a:ext>
            </a:extLst>
          </p:cNvPr>
          <p:cNvSpPr/>
          <p:nvPr/>
        </p:nvSpPr>
        <p:spPr>
          <a:xfrm>
            <a:off x="8205746" y="4749677"/>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2" name="tapa">
            <a:hlinkClick r:id="" action="ppaction://noaction">
              <a:snd r:embed="rId3" name="breeze.wav"/>
            </a:hlinkClick>
            <a:extLst>
              <a:ext uri="{FF2B5EF4-FFF2-40B4-BE49-F238E27FC236}">
                <a16:creationId xmlns:a16="http://schemas.microsoft.com/office/drawing/2014/main" id="{12086A3F-7A37-DC4E-A7DA-7D94CDC720BA}"/>
              </a:ext>
            </a:extLst>
          </p:cNvPr>
          <p:cNvSpPr/>
          <p:nvPr/>
        </p:nvSpPr>
        <p:spPr>
          <a:xfrm>
            <a:off x="8206554" y="449007"/>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3" name="tapa">
            <a:hlinkClick r:id="" action="ppaction://noaction">
              <a:snd r:embed="rId3" name="breeze.wav"/>
            </a:hlinkClick>
            <a:extLst>
              <a:ext uri="{FF2B5EF4-FFF2-40B4-BE49-F238E27FC236}">
                <a16:creationId xmlns:a16="http://schemas.microsoft.com/office/drawing/2014/main" id="{A8AB71BC-4D8B-D446-BF0B-8E812C23047A}"/>
              </a:ext>
            </a:extLst>
          </p:cNvPr>
          <p:cNvSpPr/>
          <p:nvPr/>
        </p:nvSpPr>
        <p:spPr>
          <a:xfrm>
            <a:off x="5926888" y="4718105"/>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4" name="tapa">
            <a:hlinkClick r:id="" action="ppaction://noaction">
              <a:snd r:embed="rId3" name="breeze.wav"/>
            </a:hlinkClick>
            <a:extLst>
              <a:ext uri="{FF2B5EF4-FFF2-40B4-BE49-F238E27FC236}">
                <a16:creationId xmlns:a16="http://schemas.microsoft.com/office/drawing/2014/main" id="{936778FE-681D-7244-A5D3-4721054585D2}"/>
              </a:ext>
            </a:extLst>
          </p:cNvPr>
          <p:cNvSpPr/>
          <p:nvPr/>
        </p:nvSpPr>
        <p:spPr>
          <a:xfrm>
            <a:off x="3738628" y="2589841"/>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5" name="tapa">
            <a:hlinkClick r:id="" action="ppaction://noaction">
              <a:snd r:embed="rId3" name="breeze.wav"/>
            </a:hlinkClick>
            <a:extLst>
              <a:ext uri="{FF2B5EF4-FFF2-40B4-BE49-F238E27FC236}">
                <a16:creationId xmlns:a16="http://schemas.microsoft.com/office/drawing/2014/main" id="{0072CAD6-97DA-784B-8765-E022E0645A20}"/>
              </a:ext>
            </a:extLst>
          </p:cNvPr>
          <p:cNvSpPr/>
          <p:nvPr/>
        </p:nvSpPr>
        <p:spPr>
          <a:xfrm>
            <a:off x="3753842" y="4718107"/>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6" name="tapa">
            <a:hlinkClick r:id="" action="ppaction://noaction">
              <a:snd r:embed="rId3" name="breeze.wav"/>
            </a:hlinkClick>
            <a:extLst>
              <a:ext uri="{FF2B5EF4-FFF2-40B4-BE49-F238E27FC236}">
                <a16:creationId xmlns:a16="http://schemas.microsoft.com/office/drawing/2014/main" id="{9225AD7F-3BF9-BE4D-9CDD-BF131A8AB57D}"/>
              </a:ext>
            </a:extLst>
          </p:cNvPr>
          <p:cNvSpPr/>
          <p:nvPr/>
        </p:nvSpPr>
        <p:spPr>
          <a:xfrm>
            <a:off x="5934003" y="2601123"/>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7" name="tapa">
            <a:hlinkClick r:id="" action="ppaction://noaction">
              <a:snd r:embed="rId3" name="breeze.wav"/>
            </a:hlinkClick>
            <a:extLst>
              <a:ext uri="{FF2B5EF4-FFF2-40B4-BE49-F238E27FC236}">
                <a16:creationId xmlns:a16="http://schemas.microsoft.com/office/drawing/2014/main" id="{450AE39B-E464-E648-A5E2-4B23704BA3F4}"/>
              </a:ext>
            </a:extLst>
          </p:cNvPr>
          <p:cNvSpPr/>
          <p:nvPr/>
        </p:nvSpPr>
        <p:spPr>
          <a:xfrm>
            <a:off x="1561891" y="4718108"/>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8" name="tapa">
            <a:hlinkClick r:id="" action="ppaction://noaction">
              <a:snd r:embed="rId3" name="breeze.wav"/>
            </a:hlinkClick>
            <a:extLst>
              <a:ext uri="{FF2B5EF4-FFF2-40B4-BE49-F238E27FC236}">
                <a16:creationId xmlns:a16="http://schemas.microsoft.com/office/drawing/2014/main" id="{9D539B1E-CF2E-6243-BE97-3C72EF285CCD}"/>
              </a:ext>
            </a:extLst>
          </p:cNvPr>
          <p:cNvSpPr/>
          <p:nvPr/>
        </p:nvSpPr>
        <p:spPr>
          <a:xfrm>
            <a:off x="8197090" y="2633216"/>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59" name="tapa">
            <a:hlinkClick r:id="" action="ppaction://noaction">
              <a:snd r:embed="rId3" name="breeze.wav"/>
            </a:hlinkClick>
            <a:extLst>
              <a:ext uri="{FF2B5EF4-FFF2-40B4-BE49-F238E27FC236}">
                <a16:creationId xmlns:a16="http://schemas.microsoft.com/office/drawing/2014/main" id="{4199C8E2-2B67-4645-82D9-E1F4BE684304}"/>
              </a:ext>
            </a:extLst>
          </p:cNvPr>
          <p:cNvSpPr/>
          <p:nvPr/>
        </p:nvSpPr>
        <p:spPr>
          <a:xfrm>
            <a:off x="5918296" y="466672"/>
            <a:ext cx="1913467" cy="20150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FF00"/>
                </a:solidFill>
              </a:rPr>
              <a:t>?</a:t>
            </a:r>
          </a:p>
        </p:txBody>
      </p:sp>
      <p:sp>
        <p:nvSpPr>
          <p:cNvPr id="61" name="CuadroTexto 60">
            <a:extLst>
              <a:ext uri="{FF2B5EF4-FFF2-40B4-BE49-F238E27FC236}">
                <a16:creationId xmlns:a16="http://schemas.microsoft.com/office/drawing/2014/main" id="{B5188AF7-DDBB-1D40-914B-61A59743E2F9}"/>
              </a:ext>
            </a:extLst>
          </p:cNvPr>
          <p:cNvSpPr txBox="1"/>
          <p:nvPr/>
        </p:nvSpPr>
        <p:spPr>
          <a:xfrm>
            <a:off x="1580827" y="490026"/>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a:t>
            </a:r>
          </a:p>
        </p:txBody>
      </p:sp>
      <p:sp>
        <p:nvSpPr>
          <p:cNvPr id="62" name="CuadroTexto 61">
            <a:extLst>
              <a:ext uri="{FF2B5EF4-FFF2-40B4-BE49-F238E27FC236}">
                <a16:creationId xmlns:a16="http://schemas.microsoft.com/office/drawing/2014/main" id="{D24E8253-59D2-9F4B-ABA9-05EBE18EB88B}"/>
              </a:ext>
            </a:extLst>
          </p:cNvPr>
          <p:cNvSpPr txBox="1"/>
          <p:nvPr/>
        </p:nvSpPr>
        <p:spPr>
          <a:xfrm>
            <a:off x="5951935" y="2606526"/>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7</a:t>
            </a:r>
          </a:p>
        </p:txBody>
      </p:sp>
      <p:sp>
        <p:nvSpPr>
          <p:cNvPr id="63" name="CuadroTexto 62">
            <a:extLst>
              <a:ext uri="{FF2B5EF4-FFF2-40B4-BE49-F238E27FC236}">
                <a16:creationId xmlns:a16="http://schemas.microsoft.com/office/drawing/2014/main" id="{EC089683-1F95-3E41-8CF9-D7A4D32F5AB5}"/>
              </a:ext>
            </a:extLst>
          </p:cNvPr>
          <p:cNvSpPr txBox="1"/>
          <p:nvPr/>
        </p:nvSpPr>
        <p:spPr>
          <a:xfrm>
            <a:off x="1563922" y="2570738"/>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5</a:t>
            </a:r>
          </a:p>
        </p:txBody>
      </p:sp>
      <p:sp>
        <p:nvSpPr>
          <p:cNvPr id="64" name="CuadroTexto 63">
            <a:extLst>
              <a:ext uri="{FF2B5EF4-FFF2-40B4-BE49-F238E27FC236}">
                <a16:creationId xmlns:a16="http://schemas.microsoft.com/office/drawing/2014/main" id="{2B0AD404-675C-DC4F-9D18-7C8C915CF394}"/>
              </a:ext>
            </a:extLst>
          </p:cNvPr>
          <p:cNvSpPr txBox="1"/>
          <p:nvPr/>
        </p:nvSpPr>
        <p:spPr>
          <a:xfrm>
            <a:off x="8224434" y="469487"/>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4</a:t>
            </a:r>
          </a:p>
        </p:txBody>
      </p:sp>
      <p:sp>
        <p:nvSpPr>
          <p:cNvPr id="65" name="CuadroTexto 64">
            <a:extLst>
              <a:ext uri="{FF2B5EF4-FFF2-40B4-BE49-F238E27FC236}">
                <a16:creationId xmlns:a16="http://schemas.microsoft.com/office/drawing/2014/main" id="{EC3CBF06-DCFE-FB40-AC5B-B1294845C7FD}"/>
              </a:ext>
            </a:extLst>
          </p:cNvPr>
          <p:cNvSpPr txBox="1"/>
          <p:nvPr/>
        </p:nvSpPr>
        <p:spPr>
          <a:xfrm>
            <a:off x="8229239" y="4749677"/>
            <a:ext cx="571861"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12</a:t>
            </a:r>
          </a:p>
        </p:txBody>
      </p:sp>
      <p:sp>
        <p:nvSpPr>
          <p:cNvPr id="66" name="CuadroTexto 65">
            <a:extLst>
              <a:ext uri="{FF2B5EF4-FFF2-40B4-BE49-F238E27FC236}">
                <a16:creationId xmlns:a16="http://schemas.microsoft.com/office/drawing/2014/main" id="{78A87B2E-878A-2C45-8781-2945D0F2F053}"/>
              </a:ext>
            </a:extLst>
          </p:cNvPr>
          <p:cNvSpPr txBox="1"/>
          <p:nvPr/>
        </p:nvSpPr>
        <p:spPr>
          <a:xfrm>
            <a:off x="3763447" y="457328"/>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2</a:t>
            </a:r>
          </a:p>
        </p:txBody>
      </p:sp>
      <p:sp>
        <p:nvSpPr>
          <p:cNvPr id="67" name="CuadroTexto 66">
            <a:extLst>
              <a:ext uri="{FF2B5EF4-FFF2-40B4-BE49-F238E27FC236}">
                <a16:creationId xmlns:a16="http://schemas.microsoft.com/office/drawing/2014/main" id="{68C79FDD-B140-FA44-BA95-886514D08387}"/>
              </a:ext>
            </a:extLst>
          </p:cNvPr>
          <p:cNvSpPr txBox="1"/>
          <p:nvPr/>
        </p:nvSpPr>
        <p:spPr>
          <a:xfrm>
            <a:off x="8224433" y="2662209"/>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8</a:t>
            </a:r>
          </a:p>
        </p:txBody>
      </p:sp>
      <p:sp>
        <p:nvSpPr>
          <p:cNvPr id="68" name="CuadroTexto 67">
            <a:extLst>
              <a:ext uri="{FF2B5EF4-FFF2-40B4-BE49-F238E27FC236}">
                <a16:creationId xmlns:a16="http://schemas.microsoft.com/office/drawing/2014/main" id="{164CCED2-F1DE-1241-AB1A-E5616EFC6103}"/>
              </a:ext>
            </a:extLst>
          </p:cNvPr>
          <p:cNvSpPr txBox="1"/>
          <p:nvPr/>
        </p:nvSpPr>
        <p:spPr>
          <a:xfrm>
            <a:off x="1594963" y="4704732"/>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9</a:t>
            </a:r>
          </a:p>
        </p:txBody>
      </p:sp>
      <p:sp>
        <p:nvSpPr>
          <p:cNvPr id="69" name="CuadroTexto 68">
            <a:extLst>
              <a:ext uri="{FF2B5EF4-FFF2-40B4-BE49-F238E27FC236}">
                <a16:creationId xmlns:a16="http://schemas.microsoft.com/office/drawing/2014/main" id="{536F4365-A572-C244-B760-3A3D1F967F77}"/>
              </a:ext>
            </a:extLst>
          </p:cNvPr>
          <p:cNvSpPr txBox="1"/>
          <p:nvPr/>
        </p:nvSpPr>
        <p:spPr>
          <a:xfrm>
            <a:off x="5966988" y="4758189"/>
            <a:ext cx="53315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11</a:t>
            </a:r>
          </a:p>
        </p:txBody>
      </p:sp>
      <p:sp>
        <p:nvSpPr>
          <p:cNvPr id="70" name="CuadroTexto 69">
            <a:extLst>
              <a:ext uri="{FF2B5EF4-FFF2-40B4-BE49-F238E27FC236}">
                <a16:creationId xmlns:a16="http://schemas.microsoft.com/office/drawing/2014/main" id="{D4FA8AC4-54A0-A949-A78B-8BF05FF1D3E0}"/>
              </a:ext>
            </a:extLst>
          </p:cNvPr>
          <p:cNvSpPr txBox="1"/>
          <p:nvPr/>
        </p:nvSpPr>
        <p:spPr>
          <a:xfrm>
            <a:off x="5927586" y="490290"/>
            <a:ext cx="572556"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3</a:t>
            </a:r>
          </a:p>
        </p:txBody>
      </p:sp>
      <p:sp>
        <p:nvSpPr>
          <p:cNvPr id="71" name="CuadroTexto 70">
            <a:extLst>
              <a:ext uri="{FF2B5EF4-FFF2-40B4-BE49-F238E27FC236}">
                <a16:creationId xmlns:a16="http://schemas.microsoft.com/office/drawing/2014/main" id="{2BA73608-ABD5-1444-8E61-A369C8622811}"/>
              </a:ext>
            </a:extLst>
          </p:cNvPr>
          <p:cNvSpPr txBox="1"/>
          <p:nvPr/>
        </p:nvSpPr>
        <p:spPr>
          <a:xfrm>
            <a:off x="3753984" y="2631873"/>
            <a:ext cx="575888"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6</a:t>
            </a:r>
          </a:p>
        </p:txBody>
      </p:sp>
      <p:sp>
        <p:nvSpPr>
          <p:cNvPr id="72" name="CuadroTexto 71">
            <a:extLst>
              <a:ext uri="{FF2B5EF4-FFF2-40B4-BE49-F238E27FC236}">
                <a16:creationId xmlns:a16="http://schemas.microsoft.com/office/drawing/2014/main" id="{135406C7-34EB-B049-8E99-9AE8E2BBF7AF}"/>
              </a:ext>
            </a:extLst>
          </p:cNvPr>
          <p:cNvSpPr txBox="1"/>
          <p:nvPr/>
        </p:nvSpPr>
        <p:spPr>
          <a:xfrm>
            <a:off x="3782800" y="4742766"/>
            <a:ext cx="669936"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10</a:t>
            </a:r>
          </a:p>
        </p:txBody>
      </p:sp>
      <p:sp>
        <p:nvSpPr>
          <p:cNvPr id="73" name="Flecha derecha 72">
            <a:hlinkClick r:id="" action="ppaction://hlinkshowjump?jump=nextslide">
              <a:snd r:embed="rId16" name="click.wav"/>
            </a:hlinkClick>
            <a:extLst>
              <a:ext uri="{FF2B5EF4-FFF2-40B4-BE49-F238E27FC236}">
                <a16:creationId xmlns:a16="http://schemas.microsoft.com/office/drawing/2014/main" id="{2FEC623E-D1EC-AC45-9B86-98AC52EFB927}"/>
              </a:ext>
            </a:extLst>
          </p:cNvPr>
          <p:cNvSpPr/>
          <p:nvPr/>
        </p:nvSpPr>
        <p:spPr>
          <a:xfrm>
            <a:off x="10271856" y="5615236"/>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3178428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0" restart="whenNotActive" fill="hold" evtFilter="cancelBubble" nodeType="interactiveSeq">
                <p:stCondLst>
                  <p:cond evt="onClick" delay="0">
                    <p:tgtEl>
                      <p:spTgt spid="5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5"/>
                                        </p:tgtEl>
                                      </p:cBhvr>
                                    </p:animEffect>
                                    <p:set>
                                      <p:cBhvr>
                                        <p:cTn id="8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6" restart="whenNotActive" fill="hold" evtFilter="cancelBubble" nodeType="interactiveSeq">
                <p:stCondLst>
                  <p:cond evt="onClick" delay="0">
                    <p:tgtEl>
                      <p:spTgt spid="5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6"/>
                                        </p:tgtEl>
                                      </p:cBhvr>
                                    </p:animEffect>
                                    <p:set>
                                      <p:cBhvr>
                                        <p:cTn id="9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8" restart="whenNotActive" fill="hold" evtFilter="cancelBubble" nodeType="interactiveSeq">
                <p:stCondLst>
                  <p:cond evt="onClick" delay="0">
                    <p:tgtEl>
                      <p:spTgt spid="58"/>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58"/>
                                        </p:tgtEl>
                                      </p:cBhvr>
                                    </p:animEffect>
                                    <p:set>
                                      <p:cBhvr>
                                        <p:cTn id="103"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4" restart="whenNotActive" fill="hold" evtFilter="cancelBubble" nodeType="interactiveSeq">
                <p:stCondLst>
                  <p:cond evt="onClick" delay="0">
                    <p:tgtEl>
                      <p:spTgt spid="45"/>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1" nodeType="click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fade">
                                      <p:cBhvr>
                                        <p:cTn id="109" dur="500"/>
                                        <p:tgtEl>
                                          <p:spTgt spid="58"/>
                                        </p:tgtEl>
                                      </p:cBhvr>
                                    </p:animEffect>
                                  </p:childTnLst>
                                </p:cTn>
                              </p:par>
                            </p:childTnLst>
                          </p:cTn>
                        </p:par>
                      </p:childTnLst>
                    </p:cTn>
                  </p:par>
                </p:childTnLst>
              </p:cTn>
              <p:nextCondLst>
                <p:cond evt="onClick" delay="0">
                  <p:tgtEl>
                    <p:spTgt spid="45"/>
                  </p:tgtEl>
                </p:cond>
              </p:nextCondLst>
            </p:seq>
            <p:seq concurrent="1" nextAc="seek">
              <p:cTn id="110" restart="whenNotActive" fill="hold" evtFilter="cancelBubble" nodeType="interactiveSeq">
                <p:stCondLst>
                  <p:cond evt="onClick" delay="0">
                    <p:tgtEl>
                      <p:spTgt spid="42"/>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1"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500"/>
                                        <p:tgtEl>
                                          <p:spTgt spid="57"/>
                                        </p:tgtEl>
                                      </p:cBhvr>
                                    </p:animEffect>
                                  </p:childTnLst>
                                </p:cTn>
                              </p:par>
                            </p:childTnLst>
                          </p:cTn>
                        </p:par>
                      </p:childTnLst>
                    </p:cTn>
                  </p:par>
                </p:childTnLst>
              </p:cTn>
              <p:nextCondLst>
                <p:cond evt="onClick" delay="0">
                  <p:tgtEl>
                    <p:spTgt spid="42"/>
                  </p:tgtEl>
                </p:cond>
              </p:nextCondLst>
            </p:seq>
            <p:seq concurrent="1" nextAc="seek">
              <p:cTn id="116" restart="whenNotActive" fill="hold" evtFilter="cancelBubble" nodeType="interactiveSeq">
                <p:stCondLst>
                  <p:cond evt="onClick" delay="0">
                    <p:tgtEl>
                      <p:spTgt spid="30"/>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1" nodeType="click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500"/>
                                        <p:tgtEl>
                                          <p:spTgt spid="56"/>
                                        </p:tgtEl>
                                      </p:cBhvr>
                                    </p:animEffect>
                                  </p:childTnLst>
                                </p:cTn>
                              </p:par>
                            </p:childTnLst>
                          </p:cTn>
                        </p:par>
                      </p:childTnLst>
                    </p:cTn>
                  </p:par>
                </p:childTnLst>
              </p:cTn>
              <p:nextCondLst>
                <p:cond evt="onClick" delay="0">
                  <p:tgtEl>
                    <p:spTgt spid="30"/>
                  </p:tgtEl>
                </p:cond>
              </p:nextCondLst>
            </p:seq>
            <p:seq concurrent="1" nextAc="seek">
              <p:cTn id="122" restart="whenNotActive" fill="hold" evtFilter="cancelBubble" nodeType="interactiveSeq">
                <p:stCondLst>
                  <p:cond evt="onClick" delay="0">
                    <p:tgtEl>
                      <p:spTgt spid="33"/>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grpId="1" nodeType="click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fade">
                                      <p:cBhvr>
                                        <p:cTn id="127" dur="500"/>
                                        <p:tgtEl>
                                          <p:spTgt spid="55"/>
                                        </p:tgtEl>
                                      </p:cBhvr>
                                    </p:animEffect>
                                  </p:childTnLst>
                                </p:cTn>
                              </p:par>
                            </p:childTnLst>
                          </p:cTn>
                        </p:par>
                      </p:childTnLst>
                    </p:cTn>
                  </p:par>
                </p:childTnLst>
              </p:cTn>
              <p:nextCondLst>
                <p:cond evt="onClick" delay="0">
                  <p:tgtEl>
                    <p:spTgt spid="33"/>
                  </p:tgtEl>
                </p:cond>
              </p:nextCondLst>
            </p:seq>
            <p:seq concurrent="1" nextAc="seek">
              <p:cTn id="128" restart="whenNotActive" fill="hold" evtFilter="cancelBubble" nodeType="interactiveSeq">
                <p:stCondLst>
                  <p:cond evt="onClick" delay="0">
                    <p:tgtEl>
                      <p:spTgt spid="36"/>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grpId="1" nodeType="clickEffect">
                                  <p:stCondLst>
                                    <p:cond delay="0"/>
                                  </p:stCondLst>
                                  <p:childTnLst>
                                    <p:set>
                                      <p:cBhvr>
                                        <p:cTn id="132" dur="1" fill="hold">
                                          <p:stCondLst>
                                            <p:cond delay="0"/>
                                          </p:stCondLst>
                                        </p:cTn>
                                        <p:tgtEl>
                                          <p:spTgt spid="54"/>
                                        </p:tgtEl>
                                        <p:attrNameLst>
                                          <p:attrName>style.visibility</p:attrName>
                                        </p:attrNameLst>
                                      </p:cBhvr>
                                      <p:to>
                                        <p:strVal val="visible"/>
                                      </p:to>
                                    </p:set>
                                    <p:animEffect transition="in" filter="fade">
                                      <p:cBhvr>
                                        <p:cTn id="133" dur="500"/>
                                        <p:tgtEl>
                                          <p:spTgt spid="54"/>
                                        </p:tgtEl>
                                      </p:cBhvr>
                                    </p:animEffec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59"/>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59"/>
                                        </p:tgtEl>
                                      </p:cBhvr>
                                    </p:animEffect>
                                    <p:set>
                                      <p:cBhvr>
                                        <p:cTn id="13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0" restart="whenNotActive" fill="hold" evtFilter="cancelBubble" nodeType="interactiveSeq">
                <p:stCondLst>
                  <p:cond evt="onClick" delay="0">
                    <p:tgtEl>
                      <p:spTgt spid="39"/>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grpId="1" nodeType="click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fade">
                                      <p:cBhvr>
                                        <p:cTn id="145" dur="500"/>
                                        <p:tgtEl>
                                          <p:spTgt spid="59"/>
                                        </p:tgtEl>
                                      </p:cBhvr>
                                    </p:animEffect>
                                  </p:childTnLst>
                                </p:cTn>
                              </p:par>
                            </p:childTnLst>
                          </p:cTn>
                        </p:par>
                      </p:childTnLst>
                    </p:cTn>
                  </p:par>
                </p:childTnLst>
              </p:cTn>
              <p:nextCondLst>
                <p:cond evt="onClick" delay="0">
                  <p:tgtEl>
                    <p:spTgt spid="39"/>
                  </p:tgtEl>
                </p:cond>
              </p:nextCondLst>
            </p:seq>
          </p:childTnLst>
        </p:cTn>
      </p:par>
    </p:tnLst>
    <p:bldLst>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2" descr="Fondos De Pantalla Rosa Pastel - 1920x1080 Wallpaper - teahub.io">
            <a:extLst>
              <a:ext uri="{FF2B5EF4-FFF2-40B4-BE49-F238E27FC236}">
                <a16:creationId xmlns:a16="http://schemas.microsoft.com/office/drawing/2014/main" id="{D070A877-C7BE-EF44-9C94-BCBCCF324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conetento 1">
            <a:extLst>
              <a:ext uri="{FF2B5EF4-FFF2-40B4-BE49-F238E27FC236}">
                <a16:creationId xmlns:a16="http://schemas.microsoft.com/office/drawing/2014/main" id="{E9F33A75-1CEF-3347-B13C-EB94EA784E64}"/>
              </a:ext>
            </a:extLst>
          </p:cNvPr>
          <p:cNvGrpSpPr/>
          <p:nvPr/>
        </p:nvGrpSpPr>
        <p:grpSpPr>
          <a:xfrm>
            <a:off x="2844799" y="916946"/>
            <a:ext cx="1597865" cy="1690788"/>
            <a:chOff x="2844799" y="916946"/>
            <a:chExt cx="1597865" cy="1690788"/>
          </a:xfrm>
        </p:grpSpPr>
        <p:sp>
          <p:nvSpPr>
            <p:cNvPr id="17" name="tapa">
              <a:hlinkClick r:id="" action="ppaction://noaction">
                <a:snd r:embed="rId4" name="breeze.wav"/>
              </a:hlinkClick>
              <a:extLst>
                <a:ext uri="{FF2B5EF4-FFF2-40B4-BE49-F238E27FC236}">
                  <a16:creationId xmlns:a16="http://schemas.microsoft.com/office/drawing/2014/main" id="{BCE9F382-23DD-E64E-A750-A91FABA889D0}"/>
                </a:ext>
              </a:extLst>
            </p:cNvPr>
            <p:cNvSpPr/>
            <p:nvPr/>
          </p:nvSpPr>
          <p:spPr>
            <a:xfrm>
              <a:off x="2844799"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35" name="Gráfico 34" descr="Cara sonriente sin relleno">
              <a:extLst>
                <a:ext uri="{FF2B5EF4-FFF2-40B4-BE49-F238E27FC236}">
                  <a16:creationId xmlns:a16="http://schemas.microsoft.com/office/drawing/2014/main" id="{7752F218-07B0-9340-A9A7-590C32F571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44799" y="964575"/>
              <a:ext cx="1473201" cy="1473201"/>
            </a:xfrm>
            <a:prstGeom prst="rect">
              <a:avLst/>
            </a:prstGeom>
          </p:spPr>
        </p:pic>
      </p:grpSp>
      <p:grpSp>
        <p:nvGrpSpPr>
          <p:cNvPr id="79" name="serio 1">
            <a:extLst>
              <a:ext uri="{FF2B5EF4-FFF2-40B4-BE49-F238E27FC236}">
                <a16:creationId xmlns:a16="http://schemas.microsoft.com/office/drawing/2014/main" id="{55B4E846-DF6F-DD47-A90C-9A7476E133ED}"/>
              </a:ext>
            </a:extLst>
          </p:cNvPr>
          <p:cNvGrpSpPr/>
          <p:nvPr/>
        </p:nvGrpSpPr>
        <p:grpSpPr>
          <a:xfrm>
            <a:off x="2844799" y="2948946"/>
            <a:ext cx="1615968" cy="1690788"/>
            <a:chOff x="2844799" y="2948946"/>
            <a:chExt cx="1615968" cy="1690788"/>
          </a:xfrm>
        </p:grpSpPr>
        <p:sp>
          <p:nvSpPr>
            <p:cNvPr id="23" name="tapa">
              <a:hlinkClick r:id="" action="ppaction://noaction">
                <a:snd r:embed="rId4" name="breeze.wav"/>
              </a:hlinkClick>
              <a:extLst>
                <a:ext uri="{FF2B5EF4-FFF2-40B4-BE49-F238E27FC236}">
                  <a16:creationId xmlns:a16="http://schemas.microsoft.com/office/drawing/2014/main" id="{8CB3F741-1BFA-7F4E-8283-B0B7DEBABCF0}"/>
                </a:ext>
              </a:extLst>
            </p:cNvPr>
            <p:cNvSpPr/>
            <p:nvPr/>
          </p:nvSpPr>
          <p:spPr>
            <a:xfrm>
              <a:off x="2844799" y="2948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37" name="Gráfico 36" descr="Cara neutra sin relleno">
              <a:extLst>
                <a:ext uri="{FF2B5EF4-FFF2-40B4-BE49-F238E27FC236}">
                  <a16:creationId xmlns:a16="http://schemas.microsoft.com/office/drawing/2014/main" id="{E93FCA42-1F26-244B-A857-76793353D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5983" y="3046947"/>
              <a:ext cx="1494784" cy="1494784"/>
            </a:xfrm>
            <a:prstGeom prst="rect">
              <a:avLst/>
            </a:prstGeom>
          </p:spPr>
        </p:pic>
      </p:grpSp>
      <p:grpSp>
        <p:nvGrpSpPr>
          <p:cNvPr id="80" name="burlesco 1">
            <a:extLst>
              <a:ext uri="{FF2B5EF4-FFF2-40B4-BE49-F238E27FC236}">
                <a16:creationId xmlns:a16="http://schemas.microsoft.com/office/drawing/2014/main" id="{9C42A512-33E9-5A45-96DA-621E37CF8A1F}"/>
              </a:ext>
            </a:extLst>
          </p:cNvPr>
          <p:cNvGrpSpPr/>
          <p:nvPr/>
        </p:nvGrpSpPr>
        <p:grpSpPr>
          <a:xfrm>
            <a:off x="8283901" y="943408"/>
            <a:ext cx="1597865" cy="1690788"/>
            <a:chOff x="1026801" y="2948946"/>
            <a:chExt cx="1597865" cy="1690788"/>
          </a:xfrm>
        </p:grpSpPr>
        <p:sp>
          <p:nvSpPr>
            <p:cNvPr id="18" name="tapa">
              <a:hlinkClick r:id="" action="ppaction://noaction">
                <a:snd r:embed="rId4" name="breeze.wav"/>
              </a:hlinkClick>
              <a:extLst>
                <a:ext uri="{FF2B5EF4-FFF2-40B4-BE49-F238E27FC236}">
                  <a16:creationId xmlns:a16="http://schemas.microsoft.com/office/drawing/2014/main" id="{EE1A3119-F77C-3144-95CC-AF1702D3A675}"/>
                </a:ext>
              </a:extLst>
            </p:cNvPr>
            <p:cNvSpPr/>
            <p:nvPr/>
          </p:nvSpPr>
          <p:spPr>
            <a:xfrm>
              <a:off x="1026801" y="2948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39" name="Gráfico 38" descr="Cara divertida sin relleno">
              <a:extLst>
                <a:ext uri="{FF2B5EF4-FFF2-40B4-BE49-F238E27FC236}">
                  <a16:creationId xmlns:a16="http://schemas.microsoft.com/office/drawing/2014/main" id="{0BFC8B4F-7132-D049-9850-FA84C69B1E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975" y="3045994"/>
              <a:ext cx="1496691" cy="1496691"/>
            </a:xfrm>
            <a:prstGeom prst="rect">
              <a:avLst/>
            </a:prstGeom>
          </p:spPr>
        </p:pic>
      </p:grpSp>
      <p:grpSp>
        <p:nvGrpSpPr>
          <p:cNvPr id="77" name="triste 1">
            <a:extLst>
              <a:ext uri="{FF2B5EF4-FFF2-40B4-BE49-F238E27FC236}">
                <a16:creationId xmlns:a16="http://schemas.microsoft.com/office/drawing/2014/main" id="{F63C1973-DCCF-0545-ABEF-43C7A5C2B704}"/>
              </a:ext>
            </a:extLst>
          </p:cNvPr>
          <p:cNvGrpSpPr/>
          <p:nvPr/>
        </p:nvGrpSpPr>
        <p:grpSpPr>
          <a:xfrm>
            <a:off x="10116791" y="916946"/>
            <a:ext cx="1597865" cy="1690788"/>
            <a:chOff x="10116791" y="916946"/>
            <a:chExt cx="1597865" cy="1690788"/>
          </a:xfrm>
        </p:grpSpPr>
        <p:sp>
          <p:nvSpPr>
            <p:cNvPr id="13" name="tapa">
              <a:hlinkClick r:id="" action="ppaction://noaction">
                <a:snd r:embed="rId4" name="breeze.wav"/>
              </a:hlinkClick>
              <a:extLst>
                <a:ext uri="{FF2B5EF4-FFF2-40B4-BE49-F238E27FC236}">
                  <a16:creationId xmlns:a16="http://schemas.microsoft.com/office/drawing/2014/main" id="{E86D082B-E126-2349-820A-E7FE6E7A49F8}"/>
                </a:ext>
              </a:extLst>
            </p:cNvPr>
            <p:cNvSpPr/>
            <p:nvPr/>
          </p:nvSpPr>
          <p:spPr>
            <a:xfrm>
              <a:off x="10116791"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1" name="Gráfico 40" descr="Cara triste sin relleno">
              <a:extLst>
                <a:ext uri="{FF2B5EF4-FFF2-40B4-BE49-F238E27FC236}">
                  <a16:creationId xmlns:a16="http://schemas.microsoft.com/office/drawing/2014/main" id="{22F74D34-6168-F749-B433-3BF83B8253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2826" y="1035905"/>
              <a:ext cx="1505794" cy="1505794"/>
            </a:xfrm>
            <a:prstGeom prst="rect">
              <a:avLst/>
            </a:prstGeom>
          </p:spPr>
        </p:pic>
      </p:grpSp>
      <p:grpSp>
        <p:nvGrpSpPr>
          <p:cNvPr id="75" name="lengua 1">
            <a:extLst>
              <a:ext uri="{FF2B5EF4-FFF2-40B4-BE49-F238E27FC236}">
                <a16:creationId xmlns:a16="http://schemas.microsoft.com/office/drawing/2014/main" id="{053D0441-9F64-A645-B20C-ADD7CD4E9D31}"/>
              </a:ext>
            </a:extLst>
          </p:cNvPr>
          <p:cNvGrpSpPr/>
          <p:nvPr/>
        </p:nvGrpSpPr>
        <p:grpSpPr>
          <a:xfrm>
            <a:off x="4651341" y="4934382"/>
            <a:ext cx="1597865" cy="1690788"/>
            <a:chOff x="8298793" y="916946"/>
            <a:chExt cx="1597865" cy="1690788"/>
          </a:xfrm>
        </p:grpSpPr>
        <p:sp>
          <p:nvSpPr>
            <p:cNvPr id="14" name="tapa">
              <a:hlinkClick r:id="" action="ppaction://noaction">
                <a:snd r:embed="rId4" name="breeze.wav"/>
              </a:hlinkClick>
              <a:extLst>
                <a:ext uri="{FF2B5EF4-FFF2-40B4-BE49-F238E27FC236}">
                  <a16:creationId xmlns:a16="http://schemas.microsoft.com/office/drawing/2014/main" id="{7FFABA73-E54F-D948-8253-AB8290706316}"/>
                </a:ext>
              </a:extLst>
            </p:cNvPr>
            <p:cNvSpPr/>
            <p:nvPr/>
          </p:nvSpPr>
          <p:spPr>
            <a:xfrm>
              <a:off x="8298793"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3" name="Gráfico 42" descr="Cara sacando la lengua sin relleno">
              <a:extLst>
                <a:ext uri="{FF2B5EF4-FFF2-40B4-BE49-F238E27FC236}">
                  <a16:creationId xmlns:a16="http://schemas.microsoft.com/office/drawing/2014/main" id="{3BAB6125-C705-0E41-95E4-101C3392E4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69658" y="1073472"/>
              <a:ext cx="1427000" cy="1427000"/>
            </a:xfrm>
            <a:prstGeom prst="rect">
              <a:avLst/>
            </a:prstGeom>
          </p:spPr>
        </p:pic>
      </p:grpSp>
      <p:grpSp>
        <p:nvGrpSpPr>
          <p:cNvPr id="74" name="sorprendido 1">
            <a:extLst>
              <a:ext uri="{FF2B5EF4-FFF2-40B4-BE49-F238E27FC236}">
                <a16:creationId xmlns:a16="http://schemas.microsoft.com/office/drawing/2014/main" id="{8E4438B0-D316-1445-AD4D-173EACE689FD}"/>
              </a:ext>
            </a:extLst>
          </p:cNvPr>
          <p:cNvGrpSpPr/>
          <p:nvPr/>
        </p:nvGrpSpPr>
        <p:grpSpPr>
          <a:xfrm>
            <a:off x="6480795" y="916946"/>
            <a:ext cx="1597865" cy="1690788"/>
            <a:chOff x="6480795" y="916946"/>
            <a:chExt cx="1597865" cy="1690788"/>
          </a:xfrm>
        </p:grpSpPr>
        <p:sp>
          <p:nvSpPr>
            <p:cNvPr id="15" name="tapa">
              <a:hlinkClick r:id="" action="ppaction://noaction">
                <a:snd r:embed="rId4" name="breeze.wav"/>
              </a:hlinkClick>
              <a:extLst>
                <a:ext uri="{FF2B5EF4-FFF2-40B4-BE49-F238E27FC236}">
                  <a16:creationId xmlns:a16="http://schemas.microsoft.com/office/drawing/2014/main" id="{7F175E71-7DE0-8940-8E65-B741AF100E88}"/>
                </a:ext>
              </a:extLst>
            </p:cNvPr>
            <p:cNvSpPr/>
            <p:nvPr/>
          </p:nvSpPr>
          <p:spPr>
            <a:xfrm>
              <a:off x="6480795"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5" name="Gráfico 44" descr="Cara sorprendida sin relleno">
              <a:extLst>
                <a:ext uri="{FF2B5EF4-FFF2-40B4-BE49-F238E27FC236}">
                  <a16:creationId xmlns:a16="http://schemas.microsoft.com/office/drawing/2014/main" id="{78F9372D-5150-BD4B-BAE7-B91DF5FAAA5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02394" y="1024206"/>
              <a:ext cx="1476266" cy="1476266"/>
            </a:xfrm>
            <a:prstGeom prst="rect">
              <a:avLst/>
            </a:prstGeom>
          </p:spPr>
        </p:pic>
      </p:grpSp>
      <p:grpSp>
        <p:nvGrpSpPr>
          <p:cNvPr id="73" name="lagrima 1">
            <a:extLst>
              <a:ext uri="{FF2B5EF4-FFF2-40B4-BE49-F238E27FC236}">
                <a16:creationId xmlns:a16="http://schemas.microsoft.com/office/drawing/2014/main" id="{645A3221-451D-2044-86C0-71F961D82E3C}"/>
              </a:ext>
            </a:extLst>
          </p:cNvPr>
          <p:cNvGrpSpPr/>
          <p:nvPr/>
        </p:nvGrpSpPr>
        <p:grpSpPr>
          <a:xfrm>
            <a:off x="4659881" y="2948946"/>
            <a:ext cx="1597865" cy="1690788"/>
            <a:chOff x="4662797" y="916946"/>
            <a:chExt cx="1597865" cy="1690788"/>
          </a:xfrm>
        </p:grpSpPr>
        <p:sp>
          <p:nvSpPr>
            <p:cNvPr id="16" name="tapa">
              <a:hlinkClick r:id="" action="ppaction://noaction">
                <a:snd r:embed="rId4" name="breeze.wav"/>
              </a:hlinkClick>
              <a:extLst>
                <a:ext uri="{FF2B5EF4-FFF2-40B4-BE49-F238E27FC236}">
                  <a16:creationId xmlns:a16="http://schemas.microsoft.com/office/drawing/2014/main" id="{D65B9D0B-E216-E04B-B060-5B8EDCEF76B6}"/>
                </a:ext>
              </a:extLst>
            </p:cNvPr>
            <p:cNvSpPr/>
            <p:nvPr/>
          </p:nvSpPr>
          <p:spPr>
            <a:xfrm>
              <a:off x="4662797"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7" name="Gráfico 46" descr="Cara llorando sin relleno">
              <a:extLst>
                <a:ext uri="{FF2B5EF4-FFF2-40B4-BE49-F238E27FC236}">
                  <a16:creationId xmlns:a16="http://schemas.microsoft.com/office/drawing/2014/main" id="{B694FAE8-1DEA-BA4F-89DE-2724391901E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65134" y="964575"/>
              <a:ext cx="1473201" cy="1473201"/>
            </a:xfrm>
            <a:prstGeom prst="rect">
              <a:avLst/>
            </a:prstGeom>
          </p:spPr>
        </p:pic>
      </p:grpSp>
      <p:grpSp>
        <p:nvGrpSpPr>
          <p:cNvPr id="71" name="lentes 1">
            <a:extLst>
              <a:ext uri="{FF2B5EF4-FFF2-40B4-BE49-F238E27FC236}">
                <a16:creationId xmlns:a16="http://schemas.microsoft.com/office/drawing/2014/main" id="{43AB4377-8A82-2841-84D9-7E7A04DE0016}"/>
              </a:ext>
            </a:extLst>
          </p:cNvPr>
          <p:cNvGrpSpPr/>
          <p:nvPr/>
        </p:nvGrpSpPr>
        <p:grpSpPr>
          <a:xfrm>
            <a:off x="1026801" y="916946"/>
            <a:ext cx="1597865" cy="1690788"/>
            <a:chOff x="1026801" y="916946"/>
            <a:chExt cx="1597865" cy="1690788"/>
          </a:xfrm>
        </p:grpSpPr>
        <p:sp>
          <p:nvSpPr>
            <p:cNvPr id="10" name="tapa">
              <a:hlinkClick r:id="" action="ppaction://noaction">
                <a:snd r:embed="rId4" name="breeze.wav"/>
              </a:hlinkClick>
              <a:extLst>
                <a:ext uri="{FF2B5EF4-FFF2-40B4-BE49-F238E27FC236}">
                  <a16:creationId xmlns:a16="http://schemas.microsoft.com/office/drawing/2014/main" id="{83AB3BFA-E294-6745-A4F9-817A864D1632}"/>
                </a:ext>
              </a:extLst>
            </p:cNvPr>
            <p:cNvSpPr/>
            <p:nvPr/>
          </p:nvSpPr>
          <p:spPr>
            <a:xfrm>
              <a:off x="1026801"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49" name="Gráfico 48" descr="Cara de gafas de sol sin relleno">
              <a:extLst>
                <a:ext uri="{FF2B5EF4-FFF2-40B4-BE49-F238E27FC236}">
                  <a16:creationId xmlns:a16="http://schemas.microsoft.com/office/drawing/2014/main" id="{A6792367-6B3F-AF44-876A-B4A0EACCE21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99299" y="1035905"/>
              <a:ext cx="1452867" cy="1452867"/>
            </a:xfrm>
            <a:prstGeom prst="rect">
              <a:avLst/>
            </a:prstGeom>
          </p:spPr>
        </p:pic>
      </p:grpSp>
      <p:grpSp>
        <p:nvGrpSpPr>
          <p:cNvPr id="78" name="enamorado 1">
            <a:extLst>
              <a:ext uri="{FF2B5EF4-FFF2-40B4-BE49-F238E27FC236}">
                <a16:creationId xmlns:a16="http://schemas.microsoft.com/office/drawing/2014/main" id="{D78B54ED-1AB5-3642-B7EE-6164F41202F3}"/>
              </a:ext>
            </a:extLst>
          </p:cNvPr>
          <p:cNvGrpSpPr/>
          <p:nvPr/>
        </p:nvGrpSpPr>
        <p:grpSpPr>
          <a:xfrm>
            <a:off x="4644674" y="916942"/>
            <a:ext cx="1634070" cy="1690788"/>
            <a:chOff x="4662797" y="2948946"/>
            <a:chExt cx="1634070" cy="1690788"/>
          </a:xfrm>
        </p:grpSpPr>
        <p:sp>
          <p:nvSpPr>
            <p:cNvPr id="22" name="tapa">
              <a:hlinkClick r:id="" action="ppaction://noaction">
                <a:snd r:embed="rId4" name="breeze.wav"/>
              </a:hlinkClick>
              <a:extLst>
                <a:ext uri="{FF2B5EF4-FFF2-40B4-BE49-F238E27FC236}">
                  <a16:creationId xmlns:a16="http://schemas.microsoft.com/office/drawing/2014/main" id="{B90CCBAD-165F-454F-8F06-2CAEB9804B43}"/>
                </a:ext>
              </a:extLst>
            </p:cNvPr>
            <p:cNvSpPr/>
            <p:nvPr/>
          </p:nvSpPr>
          <p:spPr>
            <a:xfrm>
              <a:off x="4662797" y="2948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51" name="Gráfico 50" descr="Cara enamorada sin relleno">
              <a:extLst>
                <a:ext uri="{FF2B5EF4-FFF2-40B4-BE49-F238E27FC236}">
                  <a16:creationId xmlns:a16="http://schemas.microsoft.com/office/drawing/2014/main" id="{709E865E-001C-6640-AA0E-6B3E9396CE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68193" y="3014011"/>
              <a:ext cx="1528674" cy="1528674"/>
            </a:xfrm>
            <a:prstGeom prst="rect">
              <a:avLst/>
            </a:prstGeom>
          </p:spPr>
        </p:pic>
      </p:grpSp>
      <p:grpSp>
        <p:nvGrpSpPr>
          <p:cNvPr id="81" name="contento 2">
            <a:extLst>
              <a:ext uri="{FF2B5EF4-FFF2-40B4-BE49-F238E27FC236}">
                <a16:creationId xmlns:a16="http://schemas.microsoft.com/office/drawing/2014/main" id="{FCCCDDF7-CBF0-D44D-83F0-59D78E0D3178}"/>
              </a:ext>
            </a:extLst>
          </p:cNvPr>
          <p:cNvGrpSpPr/>
          <p:nvPr/>
        </p:nvGrpSpPr>
        <p:grpSpPr>
          <a:xfrm>
            <a:off x="2844799" y="4939134"/>
            <a:ext cx="1597865" cy="1690788"/>
            <a:chOff x="2844799" y="916946"/>
            <a:chExt cx="1597865" cy="1690788"/>
          </a:xfrm>
        </p:grpSpPr>
        <p:sp>
          <p:nvSpPr>
            <p:cNvPr id="82" name="tapa">
              <a:hlinkClick r:id="" action="ppaction://noaction">
                <a:snd r:embed="rId4" name="breeze.wav"/>
              </a:hlinkClick>
              <a:extLst>
                <a:ext uri="{FF2B5EF4-FFF2-40B4-BE49-F238E27FC236}">
                  <a16:creationId xmlns:a16="http://schemas.microsoft.com/office/drawing/2014/main" id="{B94FC73D-1D48-3745-9348-9B317A32DC8B}"/>
                </a:ext>
              </a:extLst>
            </p:cNvPr>
            <p:cNvSpPr/>
            <p:nvPr/>
          </p:nvSpPr>
          <p:spPr>
            <a:xfrm>
              <a:off x="2844799"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83" name="Gráfico 82" descr="Cara sonriente sin relleno">
              <a:extLst>
                <a:ext uri="{FF2B5EF4-FFF2-40B4-BE49-F238E27FC236}">
                  <a16:creationId xmlns:a16="http://schemas.microsoft.com/office/drawing/2014/main" id="{61ED7C16-249F-9C46-AE0E-1F4CA1B5D6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44799" y="964575"/>
              <a:ext cx="1473201" cy="1473201"/>
            </a:xfrm>
            <a:prstGeom prst="rect">
              <a:avLst/>
            </a:prstGeom>
          </p:spPr>
        </p:pic>
      </p:grpSp>
      <p:grpSp>
        <p:nvGrpSpPr>
          <p:cNvPr id="84" name="triste 2">
            <a:extLst>
              <a:ext uri="{FF2B5EF4-FFF2-40B4-BE49-F238E27FC236}">
                <a16:creationId xmlns:a16="http://schemas.microsoft.com/office/drawing/2014/main" id="{5FE895D9-A91B-C246-BBCE-952239114300}"/>
              </a:ext>
            </a:extLst>
          </p:cNvPr>
          <p:cNvGrpSpPr/>
          <p:nvPr/>
        </p:nvGrpSpPr>
        <p:grpSpPr>
          <a:xfrm>
            <a:off x="10116791" y="4939134"/>
            <a:ext cx="1597865" cy="1690788"/>
            <a:chOff x="10116791" y="916946"/>
            <a:chExt cx="1597865" cy="1690788"/>
          </a:xfrm>
        </p:grpSpPr>
        <p:sp>
          <p:nvSpPr>
            <p:cNvPr id="85" name="tapa">
              <a:hlinkClick r:id="" action="ppaction://noaction">
                <a:snd r:embed="rId4" name="breeze.wav"/>
              </a:hlinkClick>
              <a:extLst>
                <a:ext uri="{FF2B5EF4-FFF2-40B4-BE49-F238E27FC236}">
                  <a16:creationId xmlns:a16="http://schemas.microsoft.com/office/drawing/2014/main" id="{66268700-512E-F947-9053-C3C9546E9C31}"/>
                </a:ext>
              </a:extLst>
            </p:cNvPr>
            <p:cNvSpPr/>
            <p:nvPr/>
          </p:nvSpPr>
          <p:spPr>
            <a:xfrm>
              <a:off x="10116791"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86" name="Gráfico 85" descr="Cara triste sin relleno">
              <a:extLst>
                <a:ext uri="{FF2B5EF4-FFF2-40B4-BE49-F238E27FC236}">
                  <a16:creationId xmlns:a16="http://schemas.microsoft.com/office/drawing/2014/main" id="{E938E277-FAAB-4F41-B4DD-EC679BF7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2826" y="1035905"/>
              <a:ext cx="1505794" cy="1505794"/>
            </a:xfrm>
            <a:prstGeom prst="rect">
              <a:avLst/>
            </a:prstGeom>
          </p:spPr>
        </p:pic>
      </p:grpSp>
      <p:grpSp>
        <p:nvGrpSpPr>
          <p:cNvPr id="87" name="lengua 2">
            <a:extLst>
              <a:ext uri="{FF2B5EF4-FFF2-40B4-BE49-F238E27FC236}">
                <a16:creationId xmlns:a16="http://schemas.microsoft.com/office/drawing/2014/main" id="{84BCEDA4-9AB5-2C43-B6F6-6A0952A58CD3}"/>
              </a:ext>
            </a:extLst>
          </p:cNvPr>
          <p:cNvGrpSpPr/>
          <p:nvPr/>
        </p:nvGrpSpPr>
        <p:grpSpPr>
          <a:xfrm>
            <a:off x="8298793" y="4939134"/>
            <a:ext cx="1597865" cy="1690788"/>
            <a:chOff x="8298793" y="916946"/>
            <a:chExt cx="1597865" cy="1690788"/>
          </a:xfrm>
        </p:grpSpPr>
        <p:sp>
          <p:nvSpPr>
            <p:cNvPr id="88" name="tapa">
              <a:hlinkClick r:id="" action="ppaction://noaction">
                <a:snd r:embed="rId4" name="breeze.wav"/>
              </a:hlinkClick>
              <a:extLst>
                <a:ext uri="{FF2B5EF4-FFF2-40B4-BE49-F238E27FC236}">
                  <a16:creationId xmlns:a16="http://schemas.microsoft.com/office/drawing/2014/main" id="{73A62381-3C06-C840-BE50-78FA9E665DD0}"/>
                </a:ext>
              </a:extLst>
            </p:cNvPr>
            <p:cNvSpPr/>
            <p:nvPr/>
          </p:nvSpPr>
          <p:spPr>
            <a:xfrm>
              <a:off x="8298793"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89" name="Gráfico 88" descr="Cara sacando la lengua sin relleno">
              <a:extLst>
                <a:ext uri="{FF2B5EF4-FFF2-40B4-BE49-F238E27FC236}">
                  <a16:creationId xmlns:a16="http://schemas.microsoft.com/office/drawing/2014/main" id="{DEE401AB-709B-3E40-9D69-6C3CD85D44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69658" y="1073472"/>
              <a:ext cx="1427000" cy="1427000"/>
            </a:xfrm>
            <a:prstGeom prst="rect">
              <a:avLst/>
            </a:prstGeom>
          </p:spPr>
        </p:pic>
      </p:grpSp>
      <p:grpSp>
        <p:nvGrpSpPr>
          <p:cNvPr id="90" name="sorprendido 2">
            <a:extLst>
              <a:ext uri="{FF2B5EF4-FFF2-40B4-BE49-F238E27FC236}">
                <a16:creationId xmlns:a16="http://schemas.microsoft.com/office/drawing/2014/main" id="{E05D7AC2-2A35-134E-B2BE-79C6FE744E3A}"/>
              </a:ext>
            </a:extLst>
          </p:cNvPr>
          <p:cNvGrpSpPr/>
          <p:nvPr/>
        </p:nvGrpSpPr>
        <p:grpSpPr>
          <a:xfrm>
            <a:off x="6480795" y="4939134"/>
            <a:ext cx="1597865" cy="1690788"/>
            <a:chOff x="6480795" y="916946"/>
            <a:chExt cx="1597865" cy="1690788"/>
          </a:xfrm>
        </p:grpSpPr>
        <p:sp>
          <p:nvSpPr>
            <p:cNvPr id="91" name="tapa">
              <a:hlinkClick r:id="" action="ppaction://noaction">
                <a:snd r:embed="rId4" name="breeze.wav"/>
              </a:hlinkClick>
              <a:extLst>
                <a:ext uri="{FF2B5EF4-FFF2-40B4-BE49-F238E27FC236}">
                  <a16:creationId xmlns:a16="http://schemas.microsoft.com/office/drawing/2014/main" id="{1315D59D-16CB-5144-84B0-3A70FC5BD632}"/>
                </a:ext>
              </a:extLst>
            </p:cNvPr>
            <p:cNvSpPr/>
            <p:nvPr/>
          </p:nvSpPr>
          <p:spPr>
            <a:xfrm>
              <a:off x="6480795"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92" name="Gráfico 91" descr="Cara sorprendida sin relleno">
              <a:extLst>
                <a:ext uri="{FF2B5EF4-FFF2-40B4-BE49-F238E27FC236}">
                  <a16:creationId xmlns:a16="http://schemas.microsoft.com/office/drawing/2014/main" id="{4A1DD129-900A-B140-A6E7-80B62793B7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02394" y="1024206"/>
              <a:ext cx="1476266" cy="1476266"/>
            </a:xfrm>
            <a:prstGeom prst="rect">
              <a:avLst/>
            </a:prstGeom>
          </p:spPr>
        </p:pic>
      </p:grpSp>
      <p:grpSp>
        <p:nvGrpSpPr>
          <p:cNvPr id="93" name="lagrima 2">
            <a:extLst>
              <a:ext uri="{FF2B5EF4-FFF2-40B4-BE49-F238E27FC236}">
                <a16:creationId xmlns:a16="http://schemas.microsoft.com/office/drawing/2014/main" id="{81F37EAF-7D21-D94A-BDDD-9C411ED683EF}"/>
              </a:ext>
            </a:extLst>
          </p:cNvPr>
          <p:cNvGrpSpPr/>
          <p:nvPr/>
        </p:nvGrpSpPr>
        <p:grpSpPr>
          <a:xfrm>
            <a:off x="1043731" y="2950260"/>
            <a:ext cx="1597865" cy="1690788"/>
            <a:chOff x="4662797" y="916946"/>
            <a:chExt cx="1597865" cy="1690788"/>
          </a:xfrm>
        </p:grpSpPr>
        <p:sp>
          <p:nvSpPr>
            <p:cNvPr id="94" name="tapa">
              <a:hlinkClick r:id="" action="ppaction://noaction">
                <a:snd r:embed="rId4" name="breeze.wav"/>
              </a:hlinkClick>
              <a:extLst>
                <a:ext uri="{FF2B5EF4-FFF2-40B4-BE49-F238E27FC236}">
                  <a16:creationId xmlns:a16="http://schemas.microsoft.com/office/drawing/2014/main" id="{CDB63024-08E1-104C-8120-528A71DE58E9}"/>
                </a:ext>
              </a:extLst>
            </p:cNvPr>
            <p:cNvSpPr/>
            <p:nvPr/>
          </p:nvSpPr>
          <p:spPr>
            <a:xfrm>
              <a:off x="4662797"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95" name="Gráfico 94" descr="Cara llorando sin relleno">
              <a:extLst>
                <a:ext uri="{FF2B5EF4-FFF2-40B4-BE49-F238E27FC236}">
                  <a16:creationId xmlns:a16="http://schemas.microsoft.com/office/drawing/2014/main" id="{A428FA81-5E74-9F4B-811B-9C80AC0040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65134" y="964575"/>
              <a:ext cx="1473201" cy="1473201"/>
            </a:xfrm>
            <a:prstGeom prst="rect">
              <a:avLst/>
            </a:prstGeom>
          </p:spPr>
        </p:pic>
      </p:grpSp>
      <p:grpSp>
        <p:nvGrpSpPr>
          <p:cNvPr id="96" name="lentes 2">
            <a:extLst>
              <a:ext uri="{FF2B5EF4-FFF2-40B4-BE49-F238E27FC236}">
                <a16:creationId xmlns:a16="http://schemas.microsoft.com/office/drawing/2014/main" id="{CFEEEBDF-C640-9048-BD1C-73F4EF29E36C}"/>
              </a:ext>
            </a:extLst>
          </p:cNvPr>
          <p:cNvGrpSpPr/>
          <p:nvPr/>
        </p:nvGrpSpPr>
        <p:grpSpPr>
          <a:xfrm>
            <a:off x="1026801" y="4939134"/>
            <a:ext cx="1597865" cy="1690788"/>
            <a:chOff x="1026801" y="916946"/>
            <a:chExt cx="1597865" cy="1690788"/>
          </a:xfrm>
        </p:grpSpPr>
        <p:sp>
          <p:nvSpPr>
            <p:cNvPr id="97" name="tapa">
              <a:hlinkClick r:id="" action="ppaction://noaction">
                <a:snd r:embed="rId4" name="breeze.wav"/>
              </a:hlinkClick>
              <a:extLst>
                <a:ext uri="{FF2B5EF4-FFF2-40B4-BE49-F238E27FC236}">
                  <a16:creationId xmlns:a16="http://schemas.microsoft.com/office/drawing/2014/main" id="{8E1950BD-9080-774D-840F-402A6912B44B}"/>
                </a:ext>
              </a:extLst>
            </p:cNvPr>
            <p:cNvSpPr/>
            <p:nvPr/>
          </p:nvSpPr>
          <p:spPr>
            <a:xfrm>
              <a:off x="1026801" y="916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98" name="Gráfico 97" descr="Cara de gafas de sol sin relleno">
              <a:extLst>
                <a:ext uri="{FF2B5EF4-FFF2-40B4-BE49-F238E27FC236}">
                  <a16:creationId xmlns:a16="http://schemas.microsoft.com/office/drawing/2014/main" id="{6644DE61-5955-3D4F-A2DA-4761FE8C28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99299" y="1035905"/>
              <a:ext cx="1452867" cy="1452867"/>
            </a:xfrm>
            <a:prstGeom prst="rect">
              <a:avLst/>
            </a:prstGeom>
          </p:spPr>
        </p:pic>
      </p:grpSp>
      <p:grpSp>
        <p:nvGrpSpPr>
          <p:cNvPr id="99" name="serio 2">
            <a:extLst>
              <a:ext uri="{FF2B5EF4-FFF2-40B4-BE49-F238E27FC236}">
                <a16:creationId xmlns:a16="http://schemas.microsoft.com/office/drawing/2014/main" id="{28118CAC-871C-B544-9C0C-DA3DD1BEBB1B}"/>
              </a:ext>
            </a:extLst>
          </p:cNvPr>
          <p:cNvGrpSpPr/>
          <p:nvPr/>
        </p:nvGrpSpPr>
        <p:grpSpPr>
          <a:xfrm>
            <a:off x="8274850" y="2929961"/>
            <a:ext cx="1615968" cy="1690788"/>
            <a:chOff x="2844799" y="2948946"/>
            <a:chExt cx="1615968" cy="1690788"/>
          </a:xfrm>
        </p:grpSpPr>
        <p:sp>
          <p:nvSpPr>
            <p:cNvPr id="100" name="tapa">
              <a:hlinkClick r:id="" action="ppaction://noaction">
                <a:snd r:embed="rId4" name="breeze.wav"/>
              </a:hlinkClick>
              <a:extLst>
                <a:ext uri="{FF2B5EF4-FFF2-40B4-BE49-F238E27FC236}">
                  <a16:creationId xmlns:a16="http://schemas.microsoft.com/office/drawing/2014/main" id="{850E405A-5C08-B348-B90E-408F76BE446E}"/>
                </a:ext>
              </a:extLst>
            </p:cNvPr>
            <p:cNvSpPr/>
            <p:nvPr/>
          </p:nvSpPr>
          <p:spPr>
            <a:xfrm>
              <a:off x="2844799" y="2948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101" name="Gráfico 100" descr="Cara neutra sin relleno">
              <a:extLst>
                <a:ext uri="{FF2B5EF4-FFF2-40B4-BE49-F238E27FC236}">
                  <a16:creationId xmlns:a16="http://schemas.microsoft.com/office/drawing/2014/main" id="{2125F73D-63F6-F145-928C-E6233DACAE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5983" y="3046947"/>
              <a:ext cx="1494784" cy="1494784"/>
            </a:xfrm>
            <a:prstGeom prst="rect">
              <a:avLst/>
            </a:prstGeom>
          </p:spPr>
        </p:pic>
      </p:grpSp>
      <p:grpSp>
        <p:nvGrpSpPr>
          <p:cNvPr id="102" name="burlesco 2">
            <a:extLst>
              <a:ext uri="{FF2B5EF4-FFF2-40B4-BE49-F238E27FC236}">
                <a16:creationId xmlns:a16="http://schemas.microsoft.com/office/drawing/2014/main" id="{8E8E7208-E60A-A34F-B5AF-FB13F32E8835}"/>
              </a:ext>
            </a:extLst>
          </p:cNvPr>
          <p:cNvGrpSpPr/>
          <p:nvPr/>
        </p:nvGrpSpPr>
        <p:grpSpPr>
          <a:xfrm>
            <a:off x="6456852" y="2929961"/>
            <a:ext cx="1597865" cy="1690788"/>
            <a:chOff x="1026801" y="2948946"/>
            <a:chExt cx="1597865" cy="1690788"/>
          </a:xfrm>
        </p:grpSpPr>
        <p:sp>
          <p:nvSpPr>
            <p:cNvPr id="103" name="tapa">
              <a:hlinkClick r:id="" action="ppaction://noaction">
                <a:snd r:embed="rId4" name="breeze.wav"/>
              </a:hlinkClick>
              <a:extLst>
                <a:ext uri="{FF2B5EF4-FFF2-40B4-BE49-F238E27FC236}">
                  <a16:creationId xmlns:a16="http://schemas.microsoft.com/office/drawing/2014/main" id="{55A8EBDE-B3A4-3B4D-BA8E-37AB4B7DFB52}"/>
                </a:ext>
              </a:extLst>
            </p:cNvPr>
            <p:cNvSpPr/>
            <p:nvPr/>
          </p:nvSpPr>
          <p:spPr>
            <a:xfrm>
              <a:off x="1026801" y="2948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104" name="Gráfico 103" descr="Cara divertida sin relleno">
              <a:extLst>
                <a:ext uri="{FF2B5EF4-FFF2-40B4-BE49-F238E27FC236}">
                  <a16:creationId xmlns:a16="http://schemas.microsoft.com/office/drawing/2014/main" id="{581338E1-78DB-0846-98BB-E64270686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975" y="3045994"/>
              <a:ext cx="1496691" cy="1496691"/>
            </a:xfrm>
            <a:prstGeom prst="rect">
              <a:avLst/>
            </a:prstGeom>
          </p:spPr>
        </p:pic>
      </p:grpSp>
      <p:grpSp>
        <p:nvGrpSpPr>
          <p:cNvPr id="105" name="enamorado 2">
            <a:extLst>
              <a:ext uri="{FF2B5EF4-FFF2-40B4-BE49-F238E27FC236}">
                <a16:creationId xmlns:a16="http://schemas.microsoft.com/office/drawing/2014/main" id="{87CD70C8-3B89-BD45-B3BF-88E3A94258A8}"/>
              </a:ext>
            </a:extLst>
          </p:cNvPr>
          <p:cNvGrpSpPr/>
          <p:nvPr/>
        </p:nvGrpSpPr>
        <p:grpSpPr>
          <a:xfrm>
            <a:off x="10092848" y="2929961"/>
            <a:ext cx="1634070" cy="1690788"/>
            <a:chOff x="4662797" y="2948946"/>
            <a:chExt cx="1634070" cy="1690788"/>
          </a:xfrm>
        </p:grpSpPr>
        <p:sp>
          <p:nvSpPr>
            <p:cNvPr id="106" name="tapa">
              <a:hlinkClick r:id="" action="ppaction://noaction">
                <a:snd r:embed="rId4" name="breeze.wav"/>
              </a:hlinkClick>
              <a:extLst>
                <a:ext uri="{FF2B5EF4-FFF2-40B4-BE49-F238E27FC236}">
                  <a16:creationId xmlns:a16="http://schemas.microsoft.com/office/drawing/2014/main" id="{155FC2D2-B2AA-3F4E-A6E9-E0B14F3E7F63}"/>
                </a:ext>
              </a:extLst>
            </p:cNvPr>
            <p:cNvSpPr/>
            <p:nvPr/>
          </p:nvSpPr>
          <p:spPr>
            <a:xfrm>
              <a:off x="4662797" y="2948946"/>
              <a:ext cx="1597865" cy="1690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8000" dirty="0">
                <a:solidFill>
                  <a:srgbClr val="FFFF00"/>
                </a:solidFill>
              </a:endParaRPr>
            </a:p>
          </p:txBody>
        </p:sp>
        <p:pic>
          <p:nvPicPr>
            <p:cNvPr id="107" name="Gráfico 106" descr="Cara enamorada sin relleno">
              <a:extLst>
                <a:ext uri="{FF2B5EF4-FFF2-40B4-BE49-F238E27FC236}">
                  <a16:creationId xmlns:a16="http://schemas.microsoft.com/office/drawing/2014/main" id="{B53A8AA8-7676-3E4E-83F5-41181A0655B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68193" y="3014011"/>
              <a:ext cx="1528674" cy="1528674"/>
            </a:xfrm>
            <a:prstGeom prst="rect">
              <a:avLst/>
            </a:prstGeom>
          </p:spPr>
        </p:pic>
      </p:grpSp>
      <p:sp>
        <p:nvSpPr>
          <p:cNvPr id="108" name="tapa">
            <a:hlinkClick r:id="" action="ppaction://noaction">
              <a:snd r:embed="rId4" name="breeze.wav"/>
            </a:hlinkClick>
            <a:extLst>
              <a:ext uri="{FF2B5EF4-FFF2-40B4-BE49-F238E27FC236}">
                <a16:creationId xmlns:a16="http://schemas.microsoft.com/office/drawing/2014/main" id="{5CDC5676-8976-2A4C-81CD-E4C27A9B2858}"/>
              </a:ext>
            </a:extLst>
          </p:cNvPr>
          <p:cNvSpPr/>
          <p:nvPr/>
        </p:nvSpPr>
        <p:spPr>
          <a:xfrm>
            <a:off x="1026796" y="916944"/>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0" name="tapa">
            <a:hlinkClick r:id="" action="ppaction://noaction">
              <a:snd r:embed="rId4" name="breeze.wav"/>
            </a:hlinkClick>
            <a:extLst>
              <a:ext uri="{FF2B5EF4-FFF2-40B4-BE49-F238E27FC236}">
                <a16:creationId xmlns:a16="http://schemas.microsoft.com/office/drawing/2014/main" id="{9C6E894A-D9BD-F044-9255-EC487E335203}"/>
              </a:ext>
            </a:extLst>
          </p:cNvPr>
          <p:cNvSpPr/>
          <p:nvPr/>
        </p:nvSpPr>
        <p:spPr>
          <a:xfrm>
            <a:off x="2844795" y="916944"/>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2" name="tapa">
            <a:hlinkClick r:id="" action="ppaction://noaction">
              <a:snd r:embed="rId4" name="breeze.wav"/>
            </a:hlinkClick>
            <a:extLst>
              <a:ext uri="{FF2B5EF4-FFF2-40B4-BE49-F238E27FC236}">
                <a16:creationId xmlns:a16="http://schemas.microsoft.com/office/drawing/2014/main" id="{5F1A24FC-0819-BF48-8D7F-A9AB79A5D178}"/>
              </a:ext>
            </a:extLst>
          </p:cNvPr>
          <p:cNvSpPr/>
          <p:nvPr/>
        </p:nvSpPr>
        <p:spPr>
          <a:xfrm>
            <a:off x="4651340" y="4934380"/>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4" name="tapa">
            <a:hlinkClick r:id="" action="ppaction://noaction">
              <a:snd r:embed="rId4" name="breeze.wav"/>
            </a:hlinkClick>
            <a:extLst>
              <a:ext uri="{FF2B5EF4-FFF2-40B4-BE49-F238E27FC236}">
                <a16:creationId xmlns:a16="http://schemas.microsoft.com/office/drawing/2014/main" id="{351C224B-0E93-8948-9336-8A70B041E540}"/>
              </a:ext>
            </a:extLst>
          </p:cNvPr>
          <p:cNvSpPr/>
          <p:nvPr/>
        </p:nvSpPr>
        <p:spPr>
          <a:xfrm>
            <a:off x="10116791" y="916946"/>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5" name="tapa">
            <a:hlinkClick r:id="" action="ppaction://noaction">
              <a:snd r:embed="rId4" name="breeze.wav"/>
            </a:hlinkClick>
            <a:extLst>
              <a:ext uri="{FF2B5EF4-FFF2-40B4-BE49-F238E27FC236}">
                <a16:creationId xmlns:a16="http://schemas.microsoft.com/office/drawing/2014/main" id="{199FE895-2427-4548-94B9-A02DCC64E5F2}"/>
              </a:ext>
            </a:extLst>
          </p:cNvPr>
          <p:cNvSpPr/>
          <p:nvPr/>
        </p:nvSpPr>
        <p:spPr>
          <a:xfrm>
            <a:off x="4659873" y="2948944"/>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6" name="tapa">
            <a:hlinkClick r:id="" action="ppaction://noaction">
              <a:snd r:embed="rId4" name="breeze.wav"/>
            </a:hlinkClick>
            <a:extLst>
              <a:ext uri="{FF2B5EF4-FFF2-40B4-BE49-F238E27FC236}">
                <a16:creationId xmlns:a16="http://schemas.microsoft.com/office/drawing/2014/main" id="{86C698F9-30FF-EE49-8C85-932FA0DB1AFC}"/>
              </a:ext>
            </a:extLst>
          </p:cNvPr>
          <p:cNvSpPr/>
          <p:nvPr/>
        </p:nvSpPr>
        <p:spPr>
          <a:xfrm>
            <a:off x="6480779" y="916944"/>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7" name="tapa">
            <a:hlinkClick r:id="" action="ppaction://noaction">
              <a:snd r:embed="rId4" name="breeze.wav"/>
            </a:hlinkClick>
            <a:extLst>
              <a:ext uri="{FF2B5EF4-FFF2-40B4-BE49-F238E27FC236}">
                <a16:creationId xmlns:a16="http://schemas.microsoft.com/office/drawing/2014/main" id="{DB87D480-E2AE-2C40-A083-BDCCD40EE60F}"/>
              </a:ext>
            </a:extLst>
          </p:cNvPr>
          <p:cNvSpPr/>
          <p:nvPr/>
        </p:nvSpPr>
        <p:spPr>
          <a:xfrm>
            <a:off x="8283896" y="943406"/>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8" name="tapa">
            <a:hlinkClick r:id="" action="ppaction://noaction">
              <a:snd r:embed="rId4" name="breeze.wav"/>
            </a:hlinkClick>
            <a:extLst>
              <a:ext uri="{FF2B5EF4-FFF2-40B4-BE49-F238E27FC236}">
                <a16:creationId xmlns:a16="http://schemas.microsoft.com/office/drawing/2014/main" id="{233C5BF6-B5E9-5342-972B-BA02FA249B1A}"/>
              </a:ext>
            </a:extLst>
          </p:cNvPr>
          <p:cNvSpPr/>
          <p:nvPr/>
        </p:nvSpPr>
        <p:spPr>
          <a:xfrm>
            <a:off x="2844794" y="2948946"/>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19" name="tapa">
            <a:hlinkClick r:id="" action="ppaction://noaction">
              <a:snd r:embed="rId4" name="breeze.wav"/>
            </a:hlinkClick>
            <a:extLst>
              <a:ext uri="{FF2B5EF4-FFF2-40B4-BE49-F238E27FC236}">
                <a16:creationId xmlns:a16="http://schemas.microsoft.com/office/drawing/2014/main" id="{F85B5702-EAB6-7E4C-BED0-B25C2E2488B2}"/>
              </a:ext>
            </a:extLst>
          </p:cNvPr>
          <p:cNvSpPr/>
          <p:nvPr/>
        </p:nvSpPr>
        <p:spPr>
          <a:xfrm>
            <a:off x="4644665" y="916942"/>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0" name="tapa">
            <a:hlinkClick r:id="" action="ppaction://noaction">
              <a:snd r:embed="rId4" name="breeze.wav"/>
            </a:hlinkClick>
            <a:extLst>
              <a:ext uri="{FF2B5EF4-FFF2-40B4-BE49-F238E27FC236}">
                <a16:creationId xmlns:a16="http://schemas.microsoft.com/office/drawing/2014/main" id="{A6F2CFE0-EA1D-3842-887A-B8C3561561A3}"/>
              </a:ext>
            </a:extLst>
          </p:cNvPr>
          <p:cNvSpPr/>
          <p:nvPr/>
        </p:nvSpPr>
        <p:spPr>
          <a:xfrm>
            <a:off x="1026796" y="4939132"/>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1" name="tapa">
            <a:hlinkClick r:id="" action="ppaction://noaction">
              <a:snd r:embed="rId4" name="breeze.wav"/>
            </a:hlinkClick>
            <a:extLst>
              <a:ext uri="{FF2B5EF4-FFF2-40B4-BE49-F238E27FC236}">
                <a16:creationId xmlns:a16="http://schemas.microsoft.com/office/drawing/2014/main" id="{2AF2FF5E-E629-3145-8D9F-F4D6F03FB42C}"/>
              </a:ext>
            </a:extLst>
          </p:cNvPr>
          <p:cNvSpPr/>
          <p:nvPr/>
        </p:nvSpPr>
        <p:spPr>
          <a:xfrm>
            <a:off x="10092848" y="2932954"/>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2" name="tapa">
            <a:hlinkClick r:id="" action="ppaction://noaction">
              <a:snd r:embed="rId4" name="breeze.wav"/>
            </a:hlinkClick>
            <a:extLst>
              <a:ext uri="{FF2B5EF4-FFF2-40B4-BE49-F238E27FC236}">
                <a16:creationId xmlns:a16="http://schemas.microsoft.com/office/drawing/2014/main" id="{0A48BE6D-E142-D64D-A954-FE1DF9D8EECD}"/>
              </a:ext>
            </a:extLst>
          </p:cNvPr>
          <p:cNvSpPr/>
          <p:nvPr/>
        </p:nvSpPr>
        <p:spPr>
          <a:xfrm>
            <a:off x="8283901" y="2932954"/>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3" name="tapa">
            <a:hlinkClick r:id="" action="ppaction://noaction">
              <a:snd r:embed="rId4" name="breeze.wav"/>
            </a:hlinkClick>
            <a:extLst>
              <a:ext uri="{FF2B5EF4-FFF2-40B4-BE49-F238E27FC236}">
                <a16:creationId xmlns:a16="http://schemas.microsoft.com/office/drawing/2014/main" id="{2A76CBFC-906D-BE47-A871-EAE920AB4EEA}"/>
              </a:ext>
            </a:extLst>
          </p:cNvPr>
          <p:cNvSpPr/>
          <p:nvPr/>
        </p:nvSpPr>
        <p:spPr>
          <a:xfrm>
            <a:off x="6456852" y="2926117"/>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4" name="tapa">
            <a:hlinkClick r:id="" action="ppaction://noaction">
              <a:snd r:embed="rId4" name="breeze.wav"/>
            </a:hlinkClick>
            <a:extLst>
              <a:ext uri="{FF2B5EF4-FFF2-40B4-BE49-F238E27FC236}">
                <a16:creationId xmlns:a16="http://schemas.microsoft.com/office/drawing/2014/main" id="{43080A11-4D5F-BC4F-959F-47E589133A3C}"/>
              </a:ext>
            </a:extLst>
          </p:cNvPr>
          <p:cNvSpPr/>
          <p:nvPr/>
        </p:nvSpPr>
        <p:spPr>
          <a:xfrm>
            <a:off x="8299615" y="4935288"/>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5" name="tapa">
            <a:hlinkClick r:id="" action="ppaction://noaction">
              <a:snd r:embed="rId4" name="breeze.wav"/>
            </a:hlinkClick>
            <a:extLst>
              <a:ext uri="{FF2B5EF4-FFF2-40B4-BE49-F238E27FC236}">
                <a16:creationId xmlns:a16="http://schemas.microsoft.com/office/drawing/2014/main" id="{5F8BE416-D339-4A4E-A138-24232F9124DF}"/>
              </a:ext>
            </a:extLst>
          </p:cNvPr>
          <p:cNvSpPr/>
          <p:nvPr/>
        </p:nvSpPr>
        <p:spPr>
          <a:xfrm>
            <a:off x="6480779" y="4935288"/>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6" name="tapa">
            <a:hlinkClick r:id="" action="ppaction://noaction">
              <a:snd r:embed="rId4" name="breeze.wav"/>
            </a:hlinkClick>
            <a:extLst>
              <a:ext uri="{FF2B5EF4-FFF2-40B4-BE49-F238E27FC236}">
                <a16:creationId xmlns:a16="http://schemas.microsoft.com/office/drawing/2014/main" id="{1CDB0D5D-3F27-7246-A911-DBC66B05784A}"/>
              </a:ext>
            </a:extLst>
          </p:cNvPr>
          <p:cNvSpPr/>
          <p:nvPr/>
        </p:nvSpPr>
        <p:spPr>
          <a:xfrm>
            <a:off x="1043722" y="2950258"/>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7" name="tapa">
            <a:hlinkClick r:id="" action="ppaction://noaction">
              <a:snd r:embed="rId4" name="breeze.wav"/>
            </a:hlinkClick>
            <a:extLst>
              <a:ext uri="{FF2B5EF4-FFF2-40B4-BE49-F238E27FC236}">
                <a16:creationId xmlns:a16="http://schemas.microsoft.com/office/drawing/2014/main" id="{96EE15A1-CC6D-3B47-A77A-E820C383017F}"/>
              </a:ext>
            </a:extLst>
          </p:cNvPr>
          <p:cNvSpPr/>
          <p:nvPr/>
        </p:nvSpPr>
        <p:spPr>
          <a:xfrm>
            <a:off x="2842518" y="4939132"/>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8" name="tapa">
            <a:hlinkClick r:id="" action="ppaction://noaction">
              <a:snd r:embed="rId4" name="breeze.wav"/>
            </a:hlinkClick>
            <a:extLst>
              <a:ext uri="{FF2B5EF4-FFF2-40B4-BE49-F238E27FC236}">
                <a16:creationId xmlns:a16="http://schemas.microsoft.com/office/drawing/2014/main" id="{B4DF03B0-D1AF-424C-8472-A535A0D7C254}"/>
              </a:ext>
            </a:extLst>
          </p:cNvPr>
          <p:cNvSpPr/>
          <p:nvPr/>
        </p:nvSpPr>
        <p:spPr>
          <a:xfrm>
            <a:off x="10129053" y="4935288"/>
            <a:ext cx="1597865" cy="169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0" dirty="0">
                <a:solidFill>
                  <a:srgbClr val="FF2F92"/>
                </a:solidFill>
              </a:rPr>
              <a:t>?</a:t>
            </a:r>
          </a:p>
        </p:txBody>
      </p:sp>
      <p:sp>
        <p:nvSpPr>
          <p:cNvPr id="129" name="CuadroTexto 128">
            <a:extLst>
              <a:ext uri="{FF2B5EF4-FFF2-40B4-BE49-F238E27FC236}">
                <a16:creationId xmlns:a16="http://schemas.microsoft.com/office/drawing/2014/main" id="{D37AFE61-1DEE-8B46-B92C-FE1AF0AEA2CE}"/>
              </a:ext>
            </a:extLst>
          </p:cNvPr>
          <p:cNvSpPr txBox="1"/>
          <p:nvPr/>
        </p:nvSpPr>
        <p:spPr>
          <a:xfrm>
            <a:off x="6494947" y="907295"/>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4</a:t>
            </a:r>
          </a:p>
        </p:txBody>
      </p:sp>
      <p:sp>
        <p:nvSpPr>
          <p:cNvPr id="130" name="CuadroTexto 129">
            <a:extLst>
              <a:ext uri="{FF2B5EF4-FFF2-40B4-BE49-F238E27FC236}">
                <a16:creationId xmlns:a16="http://schemas.microsoft.com/office/drawing/2014/main" id="{39E0249D-492F-9848-A8E1-B511A7D4EBA2}"/>
              </a:ext>
            </a:extLst>
          </p:cNvPr>
          <p:cNvSpPr txBox="1"/>
          <p:nvPr/>
        </p:nvSpPr>
        <p:spPr>
          <a:xfrm>
            <a:off x="2857033" y="916942"/>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2</a:t>
            </a:r>
          </a:p>
        </p:txBody>
      </p:sp>
      <p:sp>
        <p:nvSpPr>
          <p:cNvPr id="131" name="CuadroTexto 130">
            <a:extLst>
              <a:ext uri="{FF2B5EF4-FFF2-40B4-BE49-F238E27FC236}">
                <a16:creationId xmlns:a16="http://schemas.microsoft.com/office/drawing/2014/main" id="{E1DA858E-B1C6-BC41-8B15-98A252887955}"/>
              </a:ext>
            </a:extLst>
          </p:cNvPr>
          <p:cNvSpPr txBox="1"/>
          <p:nvPr/>
        </p:nvSpPr>
        <p:spPr>
          <a:xfrm>
            <a:off x="4644649" y="915354"/>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3</a:t>
            </a:r>
          </a:p>
        </p:txBody>
      </p:sp>
      <p:sp>
        <p:nvSpPr>
          <p:cNvPr id="132" name="CuadroTexto 131">
            <a:extLst>
              <a:ext uri="{FF2B5EF4-FFF2-40B4-BE49-F238E27FC236}">
                <a16:creationId xmlns:a16="http://schemas.microsoft.com/office/drawing/2014/main" id="{C61BAEAD-95F5-FC47-9D56-10EA789D3B9A}"/>
              </a:ext>
            </a:extLst>
          </p:cNvPr>
          <p:cNvSpPr txBox="1"/>
          <p:nvPr/>
        </p:nvSpPr>
        <p:spPr>
          <a:xfrm>
            <a:off x="1025838" y="907295"/>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a:t>
            </a:r>
          </a:p>
        </p:txBody>
      </p:sp>
      <p:sp>
        <p:nvSpPr>
          <p:cNvPr id="133" name="CuadroTexto 132">
            <a:extLst>
              <a:ext uri="{FF2B5EF4-FFF2-40B4-BE49-F238E27FC236}">
                <a16:creationId xmlns:a16="http://schemas.microsoft.com/office/drawing/2014/main" id="{2A50C023-64A3-1B45-A810-F3F6DD664766}"/>
              </a:ext>
            </a:extLst>
          </p:cNvPr>
          <p:cNvSpPr txBox="1"/>
          <p:nvPr/>
        </p:nvSpPr>
        <p:spPr>
          <a:xfrm>
            <a:off x="1048906" y="4934380"/>
            <a:ext cx="58939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13</a:t>
            </a:r>
          </a:p>
        </p:txBody>
      </p:sp>
      <p:sp>
        <p:nvSpPr>
          <p:cNvPr id="134" name="CuadroTexto 133">
            <a:extLst>
              <a:ext uri="{FF2B5EF4-FFF2-40B4-BE49-F238E27FC236}">
                <a16:creationId xmlns:a16="http://schemas.microsoft.com/office/drawing/2014/main" id="{93192B56-D52B-1147-B60C-F38828480BCE}"/>
              </a:ext>
            </a:extLst>
          </p:cNvPr>
          <p:cNvSpPr txBox="1"/>
          <p:nvPr/>
        </p:nvSpPr>
        <p:spPr>
          <a:xfrm>
            <a:off x="1048905" y="2968524"/>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7</a:t>
            </a:r>
          </a:p>
        </p:txBody>
      </p:sp>
      <p:sp>
        <p:nvSpPr>
          <p:cNvPr id="135" name="CuadroTexto 134">
            <a:extLst>
              <a:ext uri="{FF2B5EF4-FFF2-40B4-BE49-F238E27FC236}">
                <a16:creationId xmlns:a16="http://schemas.microsoft.com/office/drawing/2014/main" id="{6DD52D1E-936A-3B48-A6DE-FAAC7A4AC378}"/>
              </a:ext>
            </a:extLst>
          </p:cNvPr>
          <p:cNvSpPr txBox="1"/>
          <p:nvPr/>
        </p:nvSpPr>
        <p:spPr>
          <a:xfrm>
            <a:off x="10129053" y="907295"/>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6</a:t>
            </a:r>
          </a:p>
        </p:txBody>
      </p:sp>
      <p:sp>
        <p:nvSpPr>
          <p:cNvPr id="136" name="CuadroTexto 135">
            <a:extLst>
              <a:ext uri="{FF2B5EF4-FFF2-40B4-BE49-F238E27FC236}">
                <a16:creationId xmlns:a16="http://schemas.microsoft.com/office/drawing/2014/main" id="{7C9E863E-4C72-AC4F-B6DB-5ADAADDA7788}"/>
              </a:ext>
            </a:extLst>
          </p:cNvPr>
          <p:cNvSpPr txBox="1"/>
          <p:nvPr/>
        </p:nvSpPr>
        <p:spPr>
          <a:xfrm>
            <a:off x="8305869" y="964575"/>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5</a:t>
            </a:r>
          </a:p>
        </p:txBody>
      </p:sp>
      <p:sp>
        <p:nvSpPr>
          <p:cNvPr id="137" name="CuadroTexto 136">
            <a:extLst>
              <a:ext uri="{FF2B5EF4-FFF2-40B4-BE49-F238E27FC236}">
                <a16:creationId xmlns:a16="http://schemas.microsoft.com/office/drawing/2014/main" id="{C31AF54B-E797-9D46-80F1-96938A52A5DA}"/>
              </a:ext>
            </a:extLst>
          </p:cNvPr>
          <p:cNvSpPr txBox="1"/>
          <p:nvPr/>
        </p:nvSpPr>
        <p:spPr>
          <a:xfrm flipH="1">
            <a:off x="6446027" y="2894238"/>
            <a:ext cx="629509"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10</a:t>
            </a:r>
          </a:p>
        </p:txBody>
      </p:sp>
      <p:sp>
        <p:nvSpPr>
          <p:cNvPr id="139" name="CuadroTexto 138">
            <a:extLst>
              <a:ext uri="{FF2B5EF4-FFF2-40B4-BE49-F238E27FC236}">
                <a16:creationId xmlns:a16="http://schemas.microsoft.com/office/drawing/2014/main" id="{A4B46730-C150-0741-AA6C-231A9C6BC138}"/>
              </a:ext>
            </a:extLst>
          </p:cNvPr>
          <p:cNvSpPr txBox="1"/>
          <p:nvPr/>
        </p:nvSpPr>
        <p:spPr>
          <a:xfrm>
            <a:off x="4693672" y="2968524"/>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9</a:t>
            </a:r>
          </a:p>
        </p:txBody>
      </p:sp>
      <p:sp>
        <p:nvSpPr>
          <p:cNvPr id="140" name="CuadroTexto 139">
            <a:extLst>
              <a:ext uri="{FF2B5EF4-FFF2-40B4-BE49-F238E27FC236}">
                <a16:creationId xmlns:a16="http://schemas.microsoft.com/office/drawing/2014/main" id="{EB140E87-2F3B-E949-BE93-B14A39038A46}"/>
              </a:ext>
            </a:extLst>
          </p:cNvPr>
          <p:cNvSpPr txBox="1"/>
          <p:nvPr/>
        </p:nvSpPr>
        <p:spPr>
          <a:xfrm>
            <a:off x="2857033" y="2948944"/>
            <a:ext cx="403247"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8</a:t>
            </a:r>
          </a:p>
        </p:txBody>
      </p:sp>
      <p:sp>
        <p:nvSpPr>
          <p:cNvPr id="141" name="CuadroTexto 140">
            <a:extLst>
              <a:ext uri="{FF2B5EF4-FFF2-40B4-BE49-F238E27FC236}">
                <a16:creationId xmlns:a16="http://schemas.microsoft.com/office/drawing/2014/main" id="{DD59B9BC-A55F-7049-83D5-658EDD6C4129}"/>
              </a:ext>
            </a:extLst>
          </p:cNvPr>
          <p:cNvSpPr txBox="1"/>
          <p:nvPr/>
        </p:nvSpPr>
        <p:spPr>
          <a:xfrm>
            <a:off x="10112522" y="2926115"/>
            <a:ext cx="629509"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12</a:t>
            </a:r>
          </a:p>
        </p:txBody>
      </p:sp>
      <p:sp>
        <p:nvSpPr>
          <p:cNvPr id="142" name="CuadroTexto 141">
            <a:extLst>
              <a:ext uri="{FF2B5EF4-FFF2-40B4-BE49-F238E27FC236}">
                <a16:creationId xmlns:a16="http://schemas.microsoft.com/office/drawing/2014/main" id="{0289BC8D-17A0-4B4D-A179-1090A34F95B8}"/>
              </a:ext>
            </a:extLst>
          </p:cNvPr>
          <p:cNvSpPr txBox="1"/>
          <p:nvPr/>
        </p:nvSpPr>
        <p:spPr>
          <a:xfrm>
            <a:off x="8282666" y="2930913"/>
            <a:ext cx="61868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11</a:t>
            </a:r>
          </a:p>
        </p:txBody>
      </p:sp>
      <p:sp>
        <p:nvSpPr>
          <p:cNvPr id="144" name="CuadroTexto 143">
            <a:extLst>
              <a:ext uri="{FF2B5EF4-FFF2-40B4-BE49-F238E27FC236}">
                <a16:creationId xmlns:a16="http://schemas.microsoft.com/office/drawing/2014/main" id="{3146B20C-4E0E-0C47-B36D-5F66030AB6F6}"/>
              </a:ext>
            </a:extLst>
          </p:cNvPr>
          <p:cNvSpPr txBox="1"/>
          <p:nvPr/>
        </p:nvSpPr>
        <p:spPr>
          <a:xfrm>
            <a:off x="6478498" y="4934380"/>
            <a:ext cx="58939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16</a:t>
            </a:r>
          </a:p>
        </p:txBody>
      </p:sp>
      <p:sp>
        <p:nvSpPr>
          <p:cNvPr id="145" name="CuadroTexto 144">
            <a:extLst>
              <a:ext uri="{FF2B5EF4-FFF2-40B4-BE49-F238E27FC236}">
                <a16:creationId xmlns:a16="http://schemas.microsoft.com/office/drawing/2014/main" id="{E482C60F-D5BA-9B4F-AC21-A409CD49792B}"/>
              </a:ext>
            </a:extLst>
          </p:cNvPr>
          <p:cNvSpPr txBox="1"/>
          <p:nvPr/>
        </p:nvSpPr>
        <p:spPr>
          <a:xfrm>
            <a:off x="4646306" y="4934380"/>
            <a:ext cx="58939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15</a:t>
            </a:r>
          </a:p>
        </p:txBody>
      </p:sp>
      <p:sp>
        <p:nvSpPr>
          <p:cNvPr id="146" name="CuadroTexto 145">
            <a:extLst>
              <a:ext uri="{FF2B5EF4-FFF2-40B4-BE49-F238E27FC236}">
                <a16:creationId xmlns:a16="http://schemas.microsoft.com/office/drawing/2014/main" id="{9B05809C-A435-4047-9193-A0B79BB1F355}"/>
              </a:ext>
            </a:extLst>
          </p:cNvPr>
          <p:cNvSpPr txBox="1"/>
          <p:nvPr/>
        </p:nvSpPr>
        <p:spPr>
          <a:xfrm>
            <a:off x="2857033" y="4934380"/>
            <a:ext cx="58939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14</a:t>
            </a:r>
          </a:p>
        </p:txBody>
      </p:sp>
      <p:sp>
        <p:nvSpPr>
          <p:cNvPr id="147" name="CuadroTexto 146">
            <a:extLst>
              <a:ext uri="{FF2B5EF4-FFF2-40B4-BE49-F238E27FC236}">
                <a16:creationId xmlns:a16="http://schemas.microsoft.com/office/drawing/2014/main" id="{7AB4D3F4-77FF-CC43-8ED6-9B931829742B}"/>
              </a:ext>
            </a:extLst>
          </p:cNvPr>
          <p:cNvSpPr txBox="1"/>
          <p:nvPr/>
        </p:nvSpPr>
        <p:spPr>
          <a:xfrm>
            <a:off x="10137067" y="4938281"/>
            <a:ext cx="58939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18</a:t>
            </a:r>
          </a:p>
        </p:txBody>
      </p:sp>
      <p:sp>
        <p:nvSpPr>
          <p:cNvPr id="148" name="CuadroTexto 147">
            <a:extLst>
              <a:ext uri="{FF2B5EF4-FFF2-40B4-BE49-F238E27FC236}">
                <a16:creationId xmlns:a16="http://schemas.microsoft.com/office/drawing/2014/main" id="{D82AB6C6-1EF8-C345-899B-192645ADECAE}"/>
              </a:ext>
            </a:extLst>
          </p:cNvPr>
          <p:cNvSpPr txBox="1"/>
          <p:nvPr/>
        </p:nvSpPr>
        <p:spPr>
          <a:xfrm>
            <a:off x="8311956" y="4916512"/>
            <a:ext cx="589394" cy="523220"/>
          </a:xfrm>
          <a:prstGeom prst="rect">
            <a:avLst/>
          </a:prstGeom>
          <a:solidFill>
            <a:schemeClr val="bg1"/>
          </a:solidFill>
        </p:spPr>
        <p:txBody>
          <a:bodyPr wrap="square" rtlCol="0">
            <a:spAutoFit/>
          </a:bodyPr>
          <a:lstStyle/>
          <a:p>
            <a:r>
              <a:rPr lang="es-CL" sz="2800" b="1" dirty="0">
                <a:latin typeface="Chalkboard" panose="03050602040202020205" pitchFamily="66" charset="77"/>
              </a:rPr>
              <a:t>17</a:t>
            </a:r>
          </a:p>
        </p:txBody>
      </p:sp>
      <p:sp>
        <p:nvSpPr>
          <p:cNvPr id="150" name="Flecha derecha 149">
            <a:hlinkClick r:id="" action="ppaction://hlinkshowjump?jump=nextslide">
              <a:snd r:embed="rId23" name="click.wav"/>
            </a:hlinkClick>
            <a:extLst>
              <a:ext uri="{FF2B5EF4-FFF2-40B4-BE49-F238E27FC236}">
                <a16:creationId xmlns:a16="http://schemas.microsoft.com/office/drawing/2014/main" id="{ED7C9E75-C779-C847-A722-FC9D2FF7E4DC}"/>
              </a:ext>
            </a:extLst>
          </p:cNvPr>
          <p:cNvSpPr/>
          <p:nvPr/>
        </p:nvSpPr>
        <p:spPr>
          <a:xfrm>
            <a:off x="10319410" y="0"/>
            <a:ext cx="1349210" cy="84126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sz="1600" dirty="0"/>
              <a:t> </a:t>
            </a:r>
          </a:p>
        </p:txBody>
      </p:sp>
    </p:spTree>
    <p:extLst>
      <p:ext uri="{BB962C8B-B14F-4D97-AF65-F5344CB8AC3E}">
        <p14:creationId xmlns:p14="http://schemas.microsoft.com/office/powerpoint/2010/main" val="1914066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8"/>
                                        </p:tgtEl>
                                      </p:cBhvr>
                                    </p:animEffect>
                                    <p:set>
                                      <p:cBhvr>
                                        <p:cTn id="7"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childTnLst>
                          </p:cTn>
                        </p:par>
                      </p:childTnLst>
                    </p:cTn>
                  </p:par>
                </p:childTnLst>
              </p:cTn>
              <p:nextCondLst>
                <p:cond evt="onClick" delay="0">
                  <p:tgtEl>
                    <p:spTgt spid="71"/>
                  </p:tgtEl>
                </p:cond>
              </p:nextCondLst>
            </p:seq>
            <p:seq concurrent="1" nextAc="seek">
              <p:cTn id="14" restart="whenNotActive" fill="hold" evtFilter="cancelBubble" nodeType="interactiveSeq">
                <p:stCondLst>
                  <p:cond evt="onClick" delay="0">
                    <p:tgtEl>
                      <p:spTgt spid="1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0"/>
                                        </p:tgtEl>
                                      </p:cBhvr>
                                    </p:animEffect>
                                    <p:set>
                                      <p:cBhvr>
                                        <p:cTn id="19"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0" restart="whenNotActive" fill="hold" evtFilter="cancelBubble" nodeType="interactiveSeq">
                <p:stCondLst>
                  <p:cond evt="onClick" delay="0">
                    <p:tgtEl>
                      <p:spTgt spid="1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2"/>
                                        </p:tgtEl>
                                      </p:cBhvr>
                                    </p:animEffect>
                                    <p:set>
                                      <p:cBhvr>
                                        <p:cTn id="25"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26" restart="whenNotActive" fill="hold" evtFilter="cancelBubble" nodeType="interactiveSeq">
                <p:stCondLst>
                  <p:cond evt="onClick" delay="0">
                    <p:tgtEl>
                      <p:spTgt spid="1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4"/>
                                        </p:tgtEl>
                                      </p:cBhvr>
                                    </p:animEffect>
                                    <p:set>
                                      <p:cBhvr>
                                        <p:cTn id="31"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32" restart="whenNotActive" fill="hold" evtFilter="cancelBubble" nodeType="interactiveSeq">
                <p:stCondLst>
                  <p:cond evt="onClick" delay="0">
                    <p:tgtEl>
                      <p:spTgt spid="7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500"/>
                                        <p:tgtEl>
                                          <p:spTgt spid="110"/>
                                        </p:tgtEl>
                                      </p:cBhvr>
                                    </p:animEffect>
                                  </p:childTnLst>
                                </p:cTn>
                              </p:par>
                            </p:childTnLst>
                          </p:cTn>
                        </p:par>
                      </p:childTnLst>
                    </p:cTn>
                  </p:par>
                </p:childTnLst>
              </p:cTn>
              <p:nextCondLst>
                <p:cond evt="onClick" delay="0">
                  <p:tgtEl>
                    <p:spTgt spid="72"/>
                  </p:tgtEl>
                </p:cond>
              </p:nextCondLst>
            </p:seq>
            <p:seq concurrent="1" nextAc="seek">
              <p:cTn id="38" restart="whenNotActive" fill="hold" evtFilter="cancelBubble" nodeType="interactiveSeq">
                <p:stCondLst>
                  <p:cond evt="onClick" delay="0">
                    <p:tgtEl>
                      <p:spTgt spid="7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500"/>
                                        <p:tgtEl>
                                          <p:spTgt spid="112"/>
                                        </p:tgtEl>
                                      </p:cBhvr>
                                    </p:animEffect>
                                  </p:childTnLst>
                                </p:cTn>
                              </p:par>
                            </p:childTnLst>
                          </p:cTn>
                        </p:par>
                      </p:childTnLst>
                    </p:cTn>
                  </p:par>
                </p:childTnLst>
              </p:cTn>
              <p:nextCondLst>
                <p:cond evt="onClick" delay="0">
                  <p:tgtEl>
                    <p:spTgt spid="75"/>
                  </p:tgtEl>
                </p:cond>
              </p:nextCondLst>
            </p:seq>
            <p:seq concurrent="1" nextAc="seek">
              <p:cTn id="44" restart="whenNotActive" fill="hold" evtFilter="cancelBubble" nodeType="interactiveSeq">
                <p:stCondLst>
                  <p:cond evt="onClick" delay="0">
                    <p:tgtEl>
                      <p:spTgt spid="7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fade">
                                      <p:cBhvr>
                                        <p:cTn id="49" dur="500"/>
                                        <p:tgtEl>
                                          <p:spTgt spid="114"/>
                                        </p:tgtEl>
                                      </p:cBhvr>
                                    </p:animEffect>
                                  </p:childTnLst>
                                </p:cTn>
                              </p:par>
                            </p:childTnLst>
                          </p:cTn>
                        </p:par>
                      </p:childTnLst>
                    </p:cTn>
                  </p:par>
                </p:childTnLst>
              </p:cTn>
              <p:nextCondLst>
                <p:cond evt="onClick" delay="0">
                  <p:tgtEl>
                    <p:spTgt spid="77"/>
                  </p:tgtEl>
                </p:cond>
              </p:nextCondLst>
            </p:seq>
            <p:seq concurrent="1" nextAc="seek">
              <p:cTn id="50" restart="whenNotActive" fill="hold" evtFilter="cancelBubble" nodeType="interactiveSeq">
                <p:stCondLst>
                  <p:cond evt="onClick" delay="0">
                    <p:tgtEl>
                      <p:spTgt spid="11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56" restart="whenNotActive" fill="hold" evtFilter="cancelBubble" nodeType="interactiveSeq">
                <p:stCondLst>
                  <p:cond evt="onClick" delay="0">
                    <p:tgtEl>
                      <p:spTgt spid="11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16"/>
                                        </p:tgtEl>
                                      </p:cBhvr>
                                    </p:animEffect>
                                    <p:set>
                                      <p:cBhvr>
                                        <p:cTn id="61"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62" restart="whenNotActive" fill="hold" evtFilter="cancelBubble" nodeType="interactiveSeq">
                <p:stCondLst>
                  <p:cond evt="onClick" delay="0">
                    <p:tgtEl>
                      <p:spTgt spid="73"/>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fade">
                                      <p:cBhvr>
                                        <p:cTn id="67" dur="500"/>
                                        <p:tgtEl>
                                          <p:spTgt spid="115"/>
                                        </p:tgtEl>
                                      </p:cBhvr>
                                    </p:animEffect>
                                  </p:childTnLst>
                                </p:cTn>
                              </p:par>
                            </p:childTnLst>
                          </p:cTn>
                        </p:par>
                      </p:childTnLst>
                    </p:cTn>
                  </p:par>
                </p:childTnLst>
              </p:cTn>
              <p:nextCondLst>
                <p:cond evt="onClick" delay="0">
                  <p:tgtEl>
                    <p:spTgt spid="73"/>
                  </p:tgtEl>
                </p:cond>
              </p:nextCondLst>
            </p:seq>
            <p:seq concurrent="1" nextAc="seek">
              <p:cTn id="68" restart="whenNotActive" fill="hold" evtFilter="cancelBubble" nodeType="interactiveSeq">
                <p:stCondLst>
                  <p:cond evt="onClick" delay="0">
                    <p:tgtEl>
                      <p:spTgt spid="74"/>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116"/>
                                        </p:tgtEl>
                                        <p:attrNameLst>
                                          <p:attrName>style.visibility</p:attrName>
                                        </p:attrNameLst>
                                      </p:cBhvr>
                                      <p:to>
                                        <p:strVal val="visible"/>
                                      </p:to>
                                    </p:set>
                                    <p:animEffect transition="in" filter="fade">
                                      <p:cBhvr>
                                        <p:cTn id="73" dur="500"/>
                                        <p:tgtEl>
                                          <p:spTgt spid="116"/>
                                        </p:tgtEl>
                                      </p:cBhvr>
                                    </p:animEffect>
                                  </p:childTnLst>
                                </p:cTn>
                              </p:par>
                            </p:childTnLst>
                          </p:cTn>
                        </p:par>
                      </p:childTnLst>
                    </p:cTn>
                  </p:par>
                </p:childTnLst>
              </p:cTn>
              <p:nextCondLst>
                <p:cond evt="onClick" delay="0">
                  <p:tgtEl>
                    <p:spTgt spid="74"/>
                  </p:tgtEl>
                </p:cond>
              </p:nextCondLst>
            </p:seq>
            <p:seq concurrent="1" nextAc="seek">
              <p:cTn id="74" restart="whenNotActive" fill="hold" evtFilter="cancelBubble" nodeType="interactiveSeq">
                <p:stCondLst>
                  <p:cond evt="onClick" delay="0">
                    <p:tgtEl>
                      <p:spTgt spid="11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17"/>
                                        </p:tgtEl>
                                      </p:cBhvr>
                                    </p:animEffect>
                                    <p:set>
                                      <p:cBhvr>
                                        <p:cTn id="79"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0" restart="whenNotActive" fill="hold" evtFilter="cancelBubble" nodeType="interactiveSeq">
                <p:stCondLst>
                  <p:cond evt="onClick" delay="0">
                    <p:tgtEl>
                      <p:spTgt spid="1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18"/>
                                        </p:tgtEl>
                                      </p:cBhvr>
                                    </p:animEffect>
                                    <p:set>
                                      <p:cBhvr>
                                        <p:cTn id="85"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86" restart="whenNotActive" fill="hold" evtFilter="cancelBubble" nodeType="interactiveSeq">
                <p:stCondLst>
                  <p:cond evt="onClick" delay="0">
                    <p:tgtEl>
                      <p:spTgt spid="11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9"/>
                                        </p:tgtEl>
                                      </p:cBhvr>
                                    </p:animEffect>
                                    <p:set>
                                      <p:cBhvr>
                                        <p:cTn id="91"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2" restart="whenNotActive" fill="hold" evtFilter="cancelBubble" nodeType="interactiveSeq">
                <p:stCondLst>
                  <p:cond evt="onClick" delay="0">
                    <p:tgtEl>
                      <p:spTgt spid="8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1" nodeType="clickEffect">
                                  <p:stCondLst>
                                    <p:cond delay="0"/>
                                  </p:stCondLst>
                                  <p:childTnLst>
                                    <p:set>
                                      <p:cBhvr>
                                        <p:cTn id="96" dur="1" fill="hold">
                                          <p:stCondLst>
                                            <p:cond delay="0"/>
                                          </p:stCondLst>
                                        </p:cTn>
                                        <p:tgtEl>
                                          <p:spTgt spid="117"/>
                                        </p:tgtEl>
                                        <p:attrNameLst>
                                          <p:attrName>style.visibility</p:attrName>
                                        </p:attrNameLst>
                                      </p:cBhvr>
                                      <p:to>
                                        <p:strVal val="visible"/>
                                      </p:to>
                                    </p:set>
                                    <p:animEffect transition="in" filter="fade">
                                      <p:cBhvr>
                                        <p:cTn id="97" dur="500"/>
                                        <p:tgtEl>
                                          <p:spTgt spid="117"/>
                                        </p:tgtEl>
                                      </p:cBhvr>
                                    </p:animEffect>
                                  </p:childTnLst>
                                </p:cTn>
                              </p:par>
                            </p:childTnLst>
                          </p:cTn>
                        </p:par>
                      </p:childTnLst>
                    </p:cTn>
                  </p:par>
                </p:childTnLst>
              </p:cTn>
              <p:nextCondLst>
                <p:cond evt="onClick" delay="0">
                  <p:tgtEl>
                    <p:spTgt spid="80"/>
                  </p:tgtEl>
                </p:cond>
              </p:nextCondLst>
            </p:seq>
            <p:seq concurrent="1" nextAc="seek">
              <p:cTn id="98" restart="whenNotActive" fill="hold" evtFilter="cancelBubble" nodeType="interactiveSeq">
                <p:stCondLst>
                  <p:cond evt="onClick" delay="0">
                    <p:tgtEl>
                      <p:spTgt spid="79"/>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1" nodeType="clickEffect">
                                  <p:stCondLst>
                                    <p:cond delay="0"/>
                                  </p:stCondLst>
                                  <p:childTnLst>
                                    <p:set>
                                      <p:cBhvr>
                                        <p:cTn id="102" dur="1" fill="hold">
                                          <p:stCondLst>
                                            <p:cond delay="0"/>
                                          </p:stCondLst>
                                        </p:cTn>
                                        <p:tgtEl>
                                          <p:spTgt spid="118"/>
                                        </p:tgtEl>
                                        <p:attrNameLst>
                                          <p:attrName>style.visibility</p:attrName>
                                        </p:attrNameLst>
                                      </p:cBhvr>
                                      <p:to>
                                        <p:strVal val="visible"/>
                                      </p:to>
                                    </p:set>
                                    <p:animEffect transition="in" filter="fade">
                                      <p:cBhvr>
                                        <p:cTn id="103" dur="500"/>
                                        <p:tgtEl>
                                          <p:spTgt spid="118"/>
                                        </p:tgtEl>
                                      </p:cBhvr>
                                    </p:animEffect>
                                  </p:childTnLst>
                                </p:cTn>
                              </p:par>
                            </p:childTnLst>
                          </p:cTn>
                        </p:par>
                      </p:childTnLst>
                    </p:cTn>
                  </p:par>
                </p:childTnLst>
              </p:cTn>
              <p:nextCondLst>
                <p:cond evt="onClick" delay="0">
                  <p:tgtEl>
                    <p:spTgt spid="79"/>
                  </p:tgtEl>
                </p:cond>
              </p:nextCondLst>
            </p:seq>
            <p:seq concurrent="1" nextAc="seek">
              <p:cTn id="104" restart="whenNotActive" fill="hold" evtFilter="cancelBubble" nodeType="interactiveSeq">
                <p:stCondLst>
                  <p:cond evt="onClick" delay="0">
                    <p:tgtEl>
                      <p:spTgt spid="78"/>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1" nodeType="clickEffect">
                                  <p:stCondLst>
                                    <p:cond delay="0"/>
                                  </p:stCondLst>
                                  <p:childTnLst>
                                    <p:set>
                                      <p:cBhvr>
                                        <p:cTn id="108" dur="1" fill="hold">
                                          <p:stCondLst>
                                            <p:cond delay="0"/>
                                          </p:stCondLst>
                                        </p:cTn>
                                        <p:tgtEl>
                                          <p:spTgt spid="119"/>
                                        </p:tgtEl>
                                        <p:attrNameLst>
                                          <p:attrName>style.visibility</p:attrName>
                                        </p:attrNameLst>
                                      </p:cBhvr>
                                      <p:to>
                                        <p:strVal val="visible"/>
                                      </p:to>
                                    </p:set>
                                    <p:animEffect transition="in" filter="fade">
                                      <p:cBhvr>
                                        <p:cTn id="109" dur="500"/>
                                        <p:tgtEl>
                                          <p:spTgt spid="119"/>
                                        </p:tgtEl>
                                      </p:cBhvr>
                                    </p:animEffect>
                                  </p:childTnLst>
                                </p:cTn>
                              </p:par>
                            </p:childTnLst>
                          </p:cTn>
                        </p:par>
                      </p:childTnLst>
                    </p:cTn>
                  </p:par>
                </p:childTnLst>
              </p:cTn>
              <p:nextCondLst>
                <p:cond evt="onClick" delay="0">
                  <p:tgtEl>
                    <p:spTgt spid="78"/>
                  </p:tgtEl>
                </p:cond>
              </p:nextCondLst>
            </p:seq>
            <p:seq concurrent="1" nextAc="seek">
              <p:cTn id="110" restart="whenNotActive" fill="hold" evtFilter="cancelBubble" nodeType="interactiveSeq">
                <p:stCondLst>
                  <p:cond evt="onClick" delay="0">
                    <p:tgtEl>
                      <p:spTgt spid="120"/>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120"/>
                                        </p:tgtEl>
                                      </p:cBhvr>
                                    </p:animEffect>
                                    <p:set>
                                      <p:cBhvr>
                                        <p:cTn id="11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116" restart="whenNotActive" fill="hold" evtFilter="cancelBubble" nodeType="interactiveSeq">
                <p:stCondLst>
                  <p:cond evt="onClick" delay="0">
                    <p:tgtEl>
                      <p:spTgt spid="121"/>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21"/>
                                        </p:tgtEl>
                                      </p:cBhvr>
                                    </p:animEffect>
                                    <p:set>
                                      <p:cBhvr>
                                        <p:cTn id="121"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22" restart="whenNotActive" fill="hold" evtFilter="cancelBubble" nodeType="interactiveSeq">
                <p:stCondLst>
                  <p:cond evt="onClick" delay="0">
                    <p:tgtEl>
                      <p:spTgt spid="122"/>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22"/>
                                        </p:tgtEl>
                                      </p:cBhvr>
                                    </p:animEffect>
                                    <p:set>
                                      <p:cBhvr>
                                        <p:cTn id="127"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28" restart="whenNotActive" fill="hold" evtFilter="cancelBubble" nodeType="interactiveSeq">
                <p:stCondLst>
                  <p:cond evt="onClick" delay="0">
                    <p:tgtEl>
                      <p:spTgt spid="123"/>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3"/>
                                        </p:tgtEl>
                                      </p:cBhvr>
                                    </p:animEffect>
                                    <p:set>
                                      <p:cBhvr>
                                        <p:cTn id="133"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134" restart="whenNotActive" fill="hold" evtFilter="cancelBubble" nodeType="interactiveSeq">
                <p:stCondLst>
                  <p:cond evt="onClick" delay="0">
                    <p:tgtEl>
                      <p:spTgt spid="102"/>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grpId="1" nodeType="clickEffect">
                                  <p:stCondLst>
                                    <p:cond delay="0"/>
                                  </p:stCondLst>
                                  <p:childTnLst>
                                    <p:set>
                                      <p:cBhvr>
                                        <p:cTn id="138" dur="1" fill="hold">
                                          <p:stCondLst>
                                            <p:cond delay="0"/>
                                          </p:stCondLst>
                                        </p:cTn>
                                        <p:tgtEl>
                                          <p:spTgt spid="123"/>
                                        </p:tgtEl>
                                        <p:attrNameLst>
                                          <p:attrName>style.visibility</p:attrName>
                                        </p:attrNameLst>
                                      </p:cBhvr>
                                      <p:to>
                                        <p:strVal val="visible"/>
                                      </p:to>
                                    </p:set>
                                    <p:animEffect transition="in" filter="fade">
                                      <p:cBhvr>
                                        <p:cTn id="139" dur="500"/>
                                        <p:tgtEl>
                                          <p:spTgt spid="123"/>
                                        </p:tgtEl>
                                      </p:cBhvr>
                                    </p:animEffect>
                                  </p:childTnLst>
                                </p:cTn>
                              </p:par>
                            </p:childTnLst>
                          </p:cTn>
                        </p:par>
                      </p:childTnLst>
                    </p:cTn>
                  </p:par>
                </p:childTnLst>
              </p:cTn>
              <p:nextCondLst>
                <p:cond evt="onClick" delay="0">
                  <p:tgtEl>
                    <p:spTgt spid="102"/>
                  </p:tgtEl>
                </p:cond>
              </p:nextCondLst>
            </p:seq>
            <p:seq concurrent="1" nextAc="seek">
              <p:cTn id="140" restart="whenNotActive" fill="hold" evtFilter="cancelBubble" nodeType="interactiveSeq">
                <p:stCondLst>
                  <p:cond evt="onClick" delay="0">
                    <p:tgtEl>
                      <p:spTgt spid="99"/>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grpId="1" nodeType="clickEffect">
                                  <p:stCondLst>
                                    <p:cond delay="0"/>
                                  </p:stCondLst>
                                  <p:childTnLst>
                                    <p:set>
                                      <p:cBhvr>
                                        <p:cTn id="144" dur="1" fill="hold">
                                          <p:stCondLst>
                                            <p:cond delay="0"/>
                                          </p:stCondLst>
                                        </p:cTn>
                                        <p:tgtEl>
                                          <p:spTgt spid="122"/>
                                        </p:tgtEl>
                                        <p:attrNameLst>
                                          <p:attrName>style.visibility</p:attrName>
                                        </p:attrNameLst>
                                      </p:cBhvr>
                                      <p:to>
                                        <p:strVal val="visible"/>
                                      </p:to>
                                    </p:set>
                                    <p:animEffect transition="in" filter="fade">
                                      <p:cBhvr>
                                        <p:cTn id="145" dur="500"/>
                                        <p:tgtEl>
                                          <p:spTgt spid="122"/>
                                        </p:tgtEl>
                                      </p:cBhvr>
                                    </p:animEffect>
                                  </p:childTnLst>
                                </p:cTn>
                              </p:par>
                            </p:childTnLst>
                          </p:cTn>
                        </p:par>
                      </p:childTnLst>
                    </p:cTn>
                  </p:par>
                </p:childTnLst>
              </p:cTn>
              <p:nextCondLst>
                <p:cond evt="onClick" delay="0">
                  <p:tgtEl>
                    <p:spTgt spid="99"/>
                  </p:tgtEl>
                </p:cond>
              </p:nextCondLst>
            </p:seq>
            <p:seq concurrent="1" nextAc="seek">
              <p:cTn id="146" restart="whenNotActive" fill="hold" evtFilter="cancelBubble" nodeType="interactiveSeq">
                <p:stCondLst>
                  <p:cond evt="onClick" delay="0">
                    <p:tgtEl>
                      <p:spTgt spid="105"/>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grpId="1" nodeType="clickEffect">
                                  <p:stCondLst>
                                    <p:cond delay="0"/>
                                  </p:stCondLst>
                                  <p:childTnLst>
                                    <p:set>
                                      <p:cBhvr>
                                        <p:cTn id="150" dur="1" fill="hold">
                                          <p:stCondLst>
                                            <p:cond delay="0"/>
                                          </p:stCondLst>
                                        </p:cTn>
                                        <p:tgtEl>
                                          <p:spTgt spid="121"/>
                                        </p:tgtEl>
                                        <p:attrNameLst>
                                          <p:attrName>style.visibility</p:attrName>
                                        </p:attrNameLst>
                                      </p:cBhvr>
                                      <p:to>
                                        <p:strVal val="visible"/>
                                      </p:to>
                                    </p:set>
                                    <p:animEffect transition="in" filter="fade">
                                      <p:cBhvr>
                                        <p:cTn id="151" dur="500"/>
                                        <p:tgtEl>
                                          <p:spTgt spid="121"/>
                                        </p:tgtEl>
                                      </p:cBhvr>
                                    </p:animEffect>
                                  </p:childTnLst>
                                </p:cTn>
                              </p:par>
                            </p:childTnLst>
                          </p:cTn>
                        </p:par>
                      </p:childTnLst>
                    </p:cTn>
                  </p:par>
                </p:childTnLst>
              </p:cTn>
              <p:nextCondLst>
                <p:cond evt="onClick" delay="0">
                  <p:tgtEl>
                    <p:spTgt spid="105"/>
                  </p:tgtEl>
                </p:cond>
              </p:nextCondLst>
            </p:seq>
            <p:seq concurrent="1" nextAc="seek">
              <p:cTn id="152" restart="whenNotActive" fill="hold" evtFilter="cancelBubble" nodeType="interactiveSeq">
                <p:stCondLst>
                  <p:cond evt="onClick" delay="0">
                    <p:tgtEl>
                      <p:spTgt spid="124"/>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124"/>
                                        </p:tgtEl>
                                      </p:cBhvr>
                                    </p:animEffect>
                                    <p:set>
                                      <p:cBhvr>
                                        <p:cTn id="157"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158" restart="whenNotActive" fill="hold" evtFilter="cancelBubble" nodeType="interactiveSeq">
                <p:stCondLst>
                  <p:cond evt="onClick" delay="0">
                    <p:tgtEl>
                      <p:spTgt spid="125"/>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25"/>
                                        </p:tgtEl>
                                      </p:cBhvr>
                                    </p:animEffect>
                                    <p:set>
                                      <p:cBhvr>
                                        <p:cTn id="163"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164" restart="whenNotActive" fill="hold" evtFilter="cancelBubble" nodeType="interactiveSeq">
                <p:stCondLst>
                  <p:cond evt="onClick" delay="0">
                    <p:tgtEl>
                      <p:spTgt spid="126"/>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126"/>
                                        </p:tgtEl>
                                      </p:cBhvr>
                                    </p:animEffect>
                                    <p:set>
                                      <p:cBhvr>
                                        <p:cTn id="169"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70" restart="whenNotActive" fill="hold" evtFilter="cancelBubble" nodeType="interactiveSeq">
                <p:stCondLst>
                  <p:cond evt="onClick" delay="0">
                    <p:tgtEl>
                      <p:spTgt spid="127"/>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127"/>
                                        </p:tgtEl>
                                      </p:cBhvr>
                                    </p:animEffect>
                                    <p:set>
                                      <p:cBhvr>
                                        <p:cTn id="17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76" restart="whenNotActive" fill="hold" evtFilter="cancelBubble" nodeType="interactiveSeq">
                <p:stCondLst>
                  <p:cond evt="onClick" delay="0">
                    <p:tgtEl>
                      <p:spTgt spid="96"/>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grpId="1" nodeType="clickEffect">
                                  <p:stCondLst>
                                    <p:cond delay="0"/>
                                  </p:stCondLst>
                                  <p:childTnLst>
                                    <p:set>
                                      <p:cBhvr>
                                        <p:cTn id="180" dur="1" fill="hold">
                                          <p:stCondLst>
                                            <p:cond delay="0"/>
                                          </p:stCondLst>
                                        </p:cTn>
                                        <p:tgtEl>
                                          <p:spTgt spid="120"/>
                                        </p:tgtEl>
                                        <p:attrNameLst>
                                          <p:attrName>style.visibility</p:attrName>
                                        </p:attrNameLst>
                                      </p:cBhvr>
                                      <p:to>
                                        <p:strVal val="visible"/>
                                      </p:to>
                                    </p:set>
                                    <p:animEffect transition="in" filter="fade">
                                      <p:cBhvr>
                                        <p:cTn id="181" dur="500"/>
                                        <p:tgtEl>
                                          <p:spTgt spid="120"/>
                                        </p:tgtEl>
                                      </p:cBhvr>
                                    </p:animEffect>
                                  </p:childTnLst>
                                </p:cTn>
                              </p:par>
                            </p:childTnLst>
                          </p:cTn>
                        </p:par>
                      </p:childTnLst>
                    </p:cTn>
                  </p:par>
                </p:childTnLst>
              </p:cTn>
              <p:nextCondLst>
                <p:cond evt="onClick" delay="0">
                  <p:tgtEl>
                    <p:spTgt spid="96"/>
                  </p:tgtEl>
                </p:cond>
              </p:nextCondLst>
            </p:seq>
            <p:seq concurrent="1" nextAc="seek">
              <p:cTn id="182" restart="whenNotActive" fill="hold" evtFilter="cancelBubble" nodeType="interactiveSeq">
                <p:stCondLst>
                  <p:cond evt="onClick" delay="0">
                    <p:tgtEl>
                      <p:spTgt spid="81"/>
                    </p:tgtEl>
                  </p:cond>
                </p:stCondLst>
                <p:endSync evt="end" delay="0">
                  <p:rtn val="all"/>
                </p:endSync>
                <p:childTnLst>
                  <p:par>
                    <p:cTn id="183" fill="hold">
                      <p:stCondLst>
                        <p:cond delay="0"/>
                      </p:stCondLst>
                      <p:childTnLst>
                        <p:par>
                          <p:cTn id="184" fill="hold">
                            <p:stCondLst>
                              <p:cond delay="0"/>
                            </p:stCondLst>
                            <p:childTnLst>
                              <p:par>
                                <p:cTn id="185" presetID="10" presetClass="entr" presetSubtype="0" fill="hold" grpId="1" nodeType="clickEffect">
                                  <p:stCondLst>
                                    <p:cond delay="0"/>
                                  </p:stCondLst>
                                  <p:childTnLst>
                                    <p:set>
                                      <p:cBhvr>
                                        <p:cTn id="186" dur="1" fill="hold">
                                          <p:stCondLst>
                                            <p:cond delay="0"/>
                                          </p:stCondLst>
                                        </p:cTn>
                                        <p:tgtEl>
                                          <p:spTgt spid="127"/>
                                        </p:tgtEl>
                                        <p:attrNameLst>
                                          <p:attrName>style.visibility</p:attrName>
                                        </p:attrNameLst>
                                      </p:cBhvr>
                                      <p:to>
                                        <p:strVal val="visible"/>
                                      </p:to>
                                    </p:set>
                                    <p:animEffect transition="in" filter="fade">
                                      <p:cBhvr>
                                        <p:cTn id="187" dur="500"/>
                                        <p:tgtEl>
                                          <p:spTgt spid="127"/>
                                        </p:tgtEl>
                                      </p:cBhvr>
                                    </p:animEffect>
                                  </p:childTnLst>
                                </p:cTn>
                              </p:par>
                            </p:childTnLst>
                          </p:cTn>
                        </p:par>
                      </p:childTnLst>
                    </p:cTn>
                  </p:par>
                </p:childTnLst>
              </p:cTn>
              <p:nextCondLst>
                <p:cond evt="onClick" delay="0">
                  <p:tgtEl>
                    <p:spTgt spid="81"/>
                  </p:tgtEl>
                </p:cond>
              </p:nextCondLst>
            </p:seq>
            <p:seq concurrent="1" nextAc="seek">
              <p:cTn id="188" restart="whenNotActive" fill="hold" evtFilter="cancelBubble" nodeType="interactiveSeq">
                <p:stCondLst>
                  <p:cond evt="onClick" delay="0">
                    <p:tgtEl>
                      <p:spTgt spid="93"/>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grpId="1" nodeType="clickEffect">
                                  <p:stCondLst>
                                    <p:cond delay="0"/>
                                  </p:stCondLst>
                                  <p:childTnLst>
                                    <p:set>
                                      <p:cBhvr>
                                        <p:cTn id="192" dur="1" fill="hold">
                                          <p:stCondLst>
                                            <p:cond delay="0"/>
                                          </p:stCondLst>
                                        </p:cTn>
                                        <p:tgtEl>
                                          <p:spTgt spid="126"/>
                                        </p:tgtEl>
                                        <p:attrNameLst>
                                          <p:attrName>style.visibility</p:attrName>
                                        </p:attrNameLst>
                                      </p:cBhvr>
                                      <p:to>
                                        <p:strVal val="visible"/>
                                      </p:to>
                                    </p:set>
                                    <p:animEffect transition="in" filter="fade">
                                      <p:cBhvr>
                                        <p:cTn id="193" dur="500"/>
                                        <p:tgtEl>
                                          <p:spTgt spid="126"/>
                                        </p:tgtEl>
                                      </p:cBhvr>
                                    </p:animEffect>
                                  </p:childTnLst>
                                </p:cTn>
                              </p:par>
                            </p:childTnLst>
                          </p:cTn>
                        </p:par>
                      </p:childTnLst>
                    </p:cTn>
                  </p:par>
                </p:childTnLst>
              </p:cTn>
              <p:nextCondLst>
                <p:cond evt="onClick" delay="0">
                  <p:tgtEl>
                    <p:spTgt spid="93"/>
                  </p:tgtEl>
                </p:cond>
              </p:nextCondLst>
            </p:seq>
            <p:seq concurrent="1" nextAc="seek">
              <p:cTn id="194" restart="whenNotActive" fill="hold" evtFilter="cancelBubble" nodeType="interactiveSeq">
                <p:stCondLst>
                  <p:cond evt="onClick" delay="0">
                    <p:tgtEl>
                      <p:spTgt spid="90"/>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1" nodeType="clickEffect">
                                  <p:stCondLst>
                                    <p:cond delay="0"/>
                                  </p:stCondLst>
                                  <p:childTnLst>
                                    <p:set>
                                      <p:cBhvr>
                                        <p:cTn id="198" dur="1" fill="hold">
                                          <p:stCondLst>
                                            <p:cond delay="0"/>
                                          </p:stCondLst>
                                        </p:cTn>
                                        <p:tgtEl>
                                          <p:spTgt spid="125"/>
                                        </p:tgtEl>
                                        <p:attrNameLst>
                                          <p:attrName>style.visibility</p:attrName>
                                        </p:attrNameLst>
                                      </p:cBhvr>
                                      <p:to>
                                        <p:strVal val="visible"/>
                                      </p:to>
                                    </p:set>
                                    <p:animEffect transition="in" filter="fade">
                                      <p:cBhvr>
                                        <p:cTn id="199" dur="500"/>
                                        <p:tgtEl>
                                          <p:spTgt spid="125"/>
                                        </p:tgtEl>
                                      </p:cBhvr>
                                    </p:animEffect>
                                  </p:childTnLst>
                                </p:cTn>
                              </p:par>
                            </p:childTnLst>
                          </p:cTn>
                        </p:par>
                      </p:childTnLst>
                    </p:cTn>
                  </p:par>
                </p:childTnLst>
              </p:cTn>
              <p:nextCondLst>
                <p:cond evt="onClick" delay="0">
                  <p:tgtEl>
                    <p:spTgt spid="90"/>
                  </p:tgtEl>
                </p:cond>
              </p:nextCondLst>
            </p:seq>
            <p:seq concurrent="1" nextAc="seek">
              <p:cTn id="200" restart="whenNotActive" fill="hold" evtFilter="cancelBubble" nodeType="interactiveSeq">
                <p:stCondLst>
                  <p:cond evt="onClick" delay="0">
                    <p:tgtEl>
                      <p:spTgt spid="87"/>
                    </p:tgtEl>
                  </p:cond>
                </p:stCondLst>
                <p:endSync evt="end" delay="0">
                  <p:rtn val="all"/>
                </p:endSync>
                <p:childTnLst>
                  <p:par>
                    <p:cTn id="201" fill="hold">
                      <p:stCondLst>
                        <p:cond delay="0"/>
                      </p:stCondLst>
                      <p:childTnLst>
                        <p:par>
                          <p:cTn id="202" fill="hold">
                            <p:stCondLst>
                              <p:cond delay="0"/>
                            </p:stCondLst>
                            <p:childTnLst>
                              <p:par>
                                <p:cTn id="203" presetID="10" presetClass="entr" presetSubtype="0" fill="hold" grpId="1" nodeType="clickEffect">
                                  <p:stCondLst>
                                    <p:cond delay="0"/>
                                  </p:stCondLst>
                                  <p:childTnLst>
                                    <p:set>
                                      <p:cBhvr>
                                        <p:cTn id="204" dur="1" fill="hold">
                                          <p:stCondLst>
                                            <p:cond delay="0"/>
                                          </p:stCondLst>
                                        </p:cTn>
                                        <p:tgtEl>
                                          <p:spTgt spid="124"/>
                                        </p:tgtEl>
                                        <p:attrNameLst>
                                          <p:attrName>style.visibility</p:attrName>
                                        </p:attrNameLst>
                                      </p:cBhvr>
                                      <p:to>
                                        <p:strVal val="visible"/>
                                      </p:to>
                                    </p:set>
                                    <p:animEffect transition="in" filter="fade">
                                      <p:cBhvr>
                                        <p:cTn id="205" dur="500"/>
                                        <p:tgtEl>
                                          <p:spTgt spid="124"/>
                                        </p:tgtEl>
                                      </p:cBhvr>
                                    </p:animEffect>
                                  </p:childTnLst>
                                </p:cTn>
                              </p:par>
                            </p:childTnLst>
                          </p:cTn>
                        </p:par>
                      </p:childTnLst>
                    </p:cTn>
                  </p:par>
                </p:childTnLst>
              </p:cTn>
              <p:nextCondLst>
                <p:cond evt="onClick" delay="0">
                  <p:tgtEl>
                    <p:spTgt spid="87"/>
                  </p:tgtEl>
                </p:cond>
              </p:nextCondLst>
            </p:seq>
            <p:seq concurrent="1" nextAc="seek">
              <p:cTn id="206" restart="whenNotActive" fill="hold" evtFilter="cancelBubble" nodeType="interactiveSeq">
                <p:stCondLst>
                  <p:cond evt="onClick" delay="0">
                    <p:tgtEl>
                      <p:spTgt spid="128"/>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28"/>
                                        </p:tgtEl>
                                      </p:cBhvr>
                                    </p:animEffect>
                                    <p:set>
                                      <p:cBhvr>
                                        <p:cTn id="21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212" restart="whenNotActive" fill="hold" evtFilter="cancelBubble" nodeType="interactiveSeq">
                <p:stCondLst>
                  <p:cond evt="onClick" delay="0">
                    <p:tgtEl>
                      <p:spTgt spid="84"/>
                    </p:tgtEl>
                  </p:cond>
                </p:stCondLst>
                <p:endSync evt="end" delay="0">
                  <p:rtn val="all"/>
                </p:endSync>
                <p:childTnLst>
                  <p:par>
                    <p:cTn id="213" fill="hold">
                      <p:stCondLst>
                        <p:cond delay="0"/>
                      </p:stCondLst>
                      <p:childTnLst>
                        <p:par>
                          <p:cTn id="214" fill="hold">
                            <p:stCondLst>
                              <p:cond delay="0"/>
                            </p:stCondLst>
                            <p:childTnLst>
                              <p:par>
                                <p:cTn id="215" presetID="10" presetClass="entr" presetSubtype="0" fill="hold" grpId="1" nodeType="clickEffect">
                                  <p:stCondLst>
                                    <p:cond delay="0"/>
                                  </p:stCondLst>
                                  <p:childTnLst>
                                    <p:set>
                                      <p:cBhvr>
                                        <p:cTn id="216" dur="1" fill="hold">
                                          <p:stCondLst>
                                            <p:cond delay="0"/>
                                          </p:stCondLst>
                                        </p:cTn>
                                        <p:tgtEl>
                                          <p:spTgt spid="128"/>
                                        </p:tgtEl>
                                        <p:attrNameLst>
                                          <p:attrName>style.visibility</p:attrName>
                                        </p:attrNameLst>
                                      </p:cBhvr>
                                      <p:to>
                                        <p:strVal val="visible"/>
                                      </p:to>
                                    </p:set>
                                    <p:animEffect transition="in" filter="fade">
                                      <p:cBhvr>
                                        <p:cTn id="217" dur="500"/>
                                        <p:tgtEl>
                                          <p:spTgt spid="128"/>
                                        </p:tgtEl>
                                      </p:cBhvr>
                                    </p:animEffect>
                                  </p:childTnLst>
                                </p:cTn>
                              </p:par>
                            </p:childTnLst>
                          </p:cTn>
                        </p:par>
                      </p:childTnLst>
                    </p:cTn>
                  </p:par>
                </p:childTnLst>
              </p:cTn>
              <p:nextCondLst>
                <p:cond evt="onClick" delay="0">
                  <p:tgtEl>
                    <p:spTgt spid="84"/>
                  </p:tgtEl>
                </p:cond>
              </p:nextCondLst>
            </p:seq>
          </p:childTnLst>
        </p:cTn>
      </p:par>
    </p:tnLst>
    <p:bldLst>
      <p:bldP spid="108" grpId="0" animBg="1"/>
      <p:bldP spid="108" grpId="1" animBg="1"/>
      <p:bldP spid="110" grpId="0" animBg="1"/>
      <p:bldP spid="110" grpId="1" animBg="1"/>
      <p:bldP spid="112" grpId="0" animBg="1"/>
      <p:bldP spid="112"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2670231" y="2468029"/>
            <a:ext cx="8018363" cy="1200329"/>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2800" dirty="0">
                <a:latin typeface="Chalkboard" panose="03050602040202020205" pitchFamily="66" charset="77"/>
              </a:rPr>
              <a:t>Ahora deberán observar la siguiente diapositiva y recordar la mayor cantidad de detalles. </a:t>
            </a:r>
            <a:r>
              <a:rPr lang="es-CL" dirty="0"/>
              <a:t>.</a:t>
            </a:r>
          </a:p>
          <a:p>
            <a:pPr algn="ctr"/>
            <a:endParaRPr lang="es-CL" sz="1600" dirty="0">
              <a:latin typeface="Chalkboard" panose="03050602040202020205" pitchFamily="66" charset="77"/>
            </a:endParaRP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2463291" y="956818"/>
            <a:ext cx="5974713"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a:t>
            </a:r>
            <a:r>
              <a:rPr lang="es-CL" sz="4000" b="1" dirty="0">
                <a:solidFill>
                  <a:srgbClr val="000000"/>
                </a:solidFill>
                <a:latin typeface="Chalkboard" panose="03050602040202020205" pitchFamily="66" charset="77"/>
              </a:rPr>
              <a:t>de Memoria  </a:t>
            </a:r>
            <a:endParaRPr lang="es-CL" sz="4000" b="1" i="0" u="none" strike="noStrike" dirty="0">
              <a:solidFill>
                <a:srgbClr val="000000"/>
              </a:solidFill>
              <a:effectLst/>
              <a:latin typeface="Chalkboard" panose="03050602040202020205" pitchFamily="66" charset="77"/>
            </a:endParaRPr>
          </a:p>
        </p:txBody>
      </p:sp>
      <p:pic>
        <p:nvPicPr>
          <p:cNvPr id="25602" name="Picture 2" descr="Pin de Teresa Lin en Gif | Niños gif, Imagenes animadas, Emoticonos animados">
            <a:extLst>
              <a:ext uri="{FF2B5EF4-FFF2-40B4-BE49-F238E27FC236}">
                <a16:creationId xmlns:a16="http://schemas.microsoft.com/office/drawing/2014/main" id="{D3EA80BC-9F3E-854B-A169-9A3E5C9A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288" y="3237470"/>
            <a:ext cx="3249827"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91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ondos De Pantalla Rosa Pastel - 1920x1080 Wallpaper - teahub.io">
            <a:extLst>
              <a:ext uri="{FF2B5EF4-FFF2-40B4-BE49-F238E27FC236}">
                <a16:creationId xmlns:a16="http://schemas.microsoft.com/office/drawing/2014/main" id="{47EA7364-8B9E-4D4A-BB02-21F01DCF0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924" name="Picture 12" descr="La importancia de construir a tu buyer persona | bademedios">
            <a:extLst>
              <a:ext uri="{FF2B5EF4-FFF2-40B4-BE49-F238E27FC236}">
                <a16:creationId xmlns:a16="http://schemas.microsoft.com/office/drawing/2014/main" id="{5572ED7E-F7A3-E84C-908A-CA16F87FF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118" y="980168"/>
            <a:ext cx="8706959" cy="4897664"/>
          </a:xfrm>
          <a:prstGeom prst="rect">
            <a:avLst/>
          </a:prstGeom>
          <a:noFill/>
          <a:scene3d>
            <a:camera prst="perspectiveFron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11" name="Flecha derecha 10">
            <a:hlinkClick r:id="" action="ppaction://hlinkshowjump?jump=nextslide">
              <a:snd r:embed="rId4" name="click.wav"/>
            </a:hlinkClick>
            <a:extLst>
              <a:ext uri="{FF2B5EF4-FFF2-40B4-BE49-F238E27FC236}">
                <a16:creationId xmlns:a16="http://schemas.microsoft.com/office/drawing/2014/main" id="{70693433-1497-C14F-ABF3-B82993FFA9D4}"/>
              </a:ext>
            </a:extLst>
          </p:cNvPr>
          <p:cNvSpPr/>
          <p:nvPr/>
        </p:nvSpPr>
        <p:spPr>
          <a:xfrm>
            <a:off x="10271856" y="5615236"/>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298733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9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665027" y="600501"/>
            <a:ext cx="10165902" cy="769441"/>
          </a:xfrm>
          <a:prstGeom prst="rect">
            <a:avLst/>
          </a:prstGeom>
          <a:noFill/>
        </p:spPr>
        <p:txBody>
          <a:bodyPr wrap="square" rtlCol="0">
            <a:spAutoFit/>
          </a:bodyPr>
          <a:lstStyle/>
          <a:p>
            <a:r>
              <a:rPr lang="es-CL" sz="4400" dirty="0">
                <a:latin typeface="Chalkboard" panose="03050602040202020205" pitchFamily="66" charset="77"/>
              </a:rPr>
              <a:t>¿Cuántos animales había en total ?</a:t>
            </a:r>
          </a:p>
        </p:txBody>
      </p:sp>
      <p:sp>
        <p:nvSpPr>
          <p:cNvPr id="4" name="CuadroTexto 3">
            <a:extLst>
              <a:ext uri="{FF2B5EF4-FFF2-40B4-BE49-F238E27FC236}">
                <a16:creationId xmlns:a16="http://schemas.microsoft.com/office/drawing/2014/main" id="{3E7AEC6B-31EE-DD41-B1B9-2157EDA01B0B}"/>
              </a:ext>
            </a:extLst>
          </p:cNvPr>
          <p:cNvSpPr txBox="1"/>
          <p:nvPr/>
        </p:nvSpPr>
        <p:spPr>
          <a:xfrm>
            <a:off x="2293159" y="938021"/>
            <a:ext cx="5469987" cy="2646878"/>
          </a:xfrm>
          <a:prstGeom prst="rect">
            <a:avLst/>
          </a:prstGeom>
          <a:noFill/>
        </p:spPr>
        <p:txBody>
          <a:bodyPr wrap="square" rtlCol="0">
            <a:spAutoFit/>
          </a:bodyPr>
          <a:lstStyle/>
          <a:p>
            <a:r>
              <a:rPr lang="es-CL" sz="8800" dirty="0">
                <a:latin typeface="Chalkboard" panose="03050602040202020205" pitchFamily="66" charset="77"/>
              </a:rPr>
              <a:t>15</a:t>
            </a:r>
            <a:r>
              <a:rPr lang="es-CL" sz="16600" dirty="0">
                <a:latin typeface="Chalkboard" panose="03050602040202020205" pitchFamily="66" charset="77"/>
              </a:rPr>
              <a:t> </a:t>
            </a:r>
          </a:p>
        </p:txBody>
      </p:sp>
      <p:sp>
        <p:nvSpPr>
          <p:cNvPr id="7" name="RESPUESTA">
            <a:hlinkClick r:id="" action="ppaction://noaction">
              <a:snd r:embed="rId4" name="chimes.wav"/>
            </a:hlinkClick>
            <a:extLst>
              <a:ext uri="{FF2B5EF4-FFF2-40B4-BE49-F238E27FC236}">
                <a16:creationId xmlns:a16="http://schemas.microsoft.com/office/drawing/2014/main" id="{D0ABA300-92C2-DF46-9D24-309AE6E2A536}"/>
              </a:ext>
            </a:extLst>
          </p:cNvPr>
          <p:cNvSpPr/>
          <p:nvPr/>
        </p:nvSpPr>
        <p:spPr>
          <a:xfrm>
            <a:off x="646948" y="5160924"/>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21" name="CuadroTexto 20">
            <a:extLst>
              <a:ext uri="{FF2B5EF4-FFF2-40B4-BE49-F238E27FC236}">
                <a16:creationId xmlns:a16="http://schemas.microsoft.com/office/drawing/2014/main" id="{3B7FC15E-2DEF-164A-A8BD-30927D9724B1}"/>
              </a:ext>
            </a:extLst>
          </p:cNvPr>
          <p:cNvSpPr txBox="1"/>
          <p:nvPr/>
        </p:nvSpPr>
        <p:spPr>
          <a:xfrm>
            <a:off x="6042012" y="1938266"/>
            <a:ext cx="5469987" cy="1446550"/>
          </a:xfrm>
          <a:prstGeom prst="rect">
            <a:avLst/>
          </a:prstGeom>
          <a:noFill/>
        </p:spPr>
        <p:txBody>
          <a:bodyPr wrap="square" rtlCol="0">
            <a:spAutoFit/>
          </a:bodyPr>
          <a:lstStyle/>
          <a:p>
            <a:r>
              <a:rPr lang="es-CL" sz="8800" dirty="0">
                <a:latin typeface="Chalkboard" panose="03050602040202020205" pitchFamily="66" charset="77"/>
              </a:rPr>
              <a:t>Más de 15</a:t>
            </a:r>
            <a:endParaRPr lang="es-CL" sz="16600" dirty="0">
              <a:latin typeface="Chalkboard" panose="03050602040202020205" pitchFamily="66" charset="77"/>
            </a:endParaRPr>
          </a:p>
        </p:txBody>
      </p:sp>
      <p:sp>
        <p:nvSpPr>
          <p:cNvPr id="25" name="Elipse 24">
            <a:extLst>
              <a:ext uri="{FF2B5EF4-FFF2-40B4-BE49-F238E27FC236}">
                <a16:creationId xmlns:a16="http://schemas.microsoft.com/office/drawing/2014/main" id="{759B2891-DDCB-CC4D-BC3F-04DD6EB3670B}"/>
              </a:ext>
            </a:extLst>
          </p:cNvPr>
          <p:cNvSpPr/>
          <p:nvPr/>
        </p:nvSpPr>
        <p:spPr>
          <a:xfrm>
            <a:off x="5884698" y="1560541"/>
            <a:ext cx="5784614" cy="22253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5" name="Imagen 14">
            <a:extLst>
              <a:ext uri="{FF2B5EF4-FFF2-40B4-BE49-F238E27FC236}">
                <a16:creationId xmlns:a16="http://schemas.microsoft.com/office/drawing/2014/main" id="{38D0CF74-88B3-CE47-B49E-4B1C04C925EB}"/>
              </a:ext>
            </a:extLst>
          </p:cNvPr>
          <p:cNvPicPr>
            <a:picLocks noChangeAspect="1"/>
          </p:cNvPicPr>
          <p:nvPr/>
        </p:nvPicPr>
        <p:blipFill>
          <a:blip r:embed="rId5"/>
          <a:stretch>
            <a:fillRect/>
          </a:stretch>
        </p:blipFill>
        <p:spPr>
          <a:xfrm>
            <a:off x="2744668" y="3683846"/>
            <a:ext cx="8595620" cy="2900493"/>
          </a:xfrm>
          <a:prstGeom prst="rect">
            <a:avLst/>
          </a:prstGeom>
        </p:spPr>
      </p:pic>
      <p:sp>
        <p:nvSpPr>
          <p:cNvPr id="28" name="Flecha derecha 27">
            <a:hlinkClick r:id="" action="ppaction://hlinkshowjump?jump=nextslide">
              <a:snd r:embed="rId6" name="click.wav"/>
            </a:hlinkClick>
            <a:extLst>
              <a:ext uri="{FF2B5EF4-FFF2-40B4-BE49-F238E27FC236}">
                <a16:creationId xmlns:a16="http://schemas.microsoft.com/office/drawing/2014/main" id="{CFE37AE4-3C78-1943-86FF-BAE6074934ED}"/>
              </a:ext>
            </a:extLst>
          </p:cNvPr>
          <p:cNvSpPr/>
          <p:nvPr/>
        </p:nvSpPr>
        <p:spPr>
          <a:xfrm>
            <a:off x="10647602" y="5800750"/>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538455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childTnLst>
              </p:cTn>
              <p:nextCondLst>
                <p:cond evt="onClick" delay="0">
                  <p:tgtEl>
                    <p:spTgt spid="7"/>
                  </p:tgtEl>
                </p:cond>
              </p:nextCondLst>
            </p:seq>
          </p:childTnLst>
        </p:cTn>
      </p:par>
    </p:tnLst>
    <p:bldLst>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ondos De Pantalla Rosa Pastel - 1920x1080 Wallpaper - teahub.io">
            <a:extLst>
              <a:ext uri="{FF2B5EF4-FFF2-40B4-BE49-F238E27FC236}">
                <a16:creationId xmlns:a16="http://schemas.microsoft.com/office/drawing/2014/main" id="{011A3D8C-732B-474F-A997-166B39BB4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701422" y="417347"/>
            <a:ext cx="10821537" cy="707886"/>
          </a:xfrm>
          <a:prstGeom prst="rect">
            <a:avLst/>
          </a:prstGeom>
          <a:noFill/>
        </p:spPr>
        <p:txBody>
          <a:bodyPr wrap="square" rtlCol="0">
            <a:spAutoFit/>
          </a:bodyPr>
          <a:lstStyle/>
          <a:p>
            <a:r>
              <a:rPr lang="es-CL" sz="4000" dirty="0">
                <a:latin typeface="Chalkboard" panose="03050602040202020205" pitchFamily="66" charset="77"/>
              </a:rPr>
              <a:t>¿Cuántas mujeres había en la imagen?</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4586566" y="1254038"/>
            <a:ext cx="1448178" cy="2215991"/>
          </a:xfrm>
          <a:prstGeom prst="rect">
            <a:avLst/>
          </a:prstGeom>
          <a:noFill/>
        </p:spPr>
        <p:txBody>
          <a:bodyPr wrap="square" rtlCol="0">
            <a:spAutoFit/>
          </a:bodyPr>
          <a:lstStyle/>
          <a:p>
            <a:r>
              <a:rPr lang="es-CL" sz="13800" dirty="0">
                <a:latin typeface="Chalkboard" panose="03050602040202020205" pitchFamily="66" charset="77"/>
              </a:rPr>
              <a:t>3</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4617446" y="2981314"/>
            <a:ext cx="1402250" cy="2215991"/>
          </a:xfrm>
          <a:prstGeom prst="rect">
            <a:avLst/>
          </a:prstGeom>
          <a:noFill/>
        </p:spPr>
        <p:txBody>
          <a:bodyPr wrap="square" rtlCol="0">
            <a:spAutoFit/>
          </a:bodyPr>
          <a:lstStyle/>
          <a:p>
            <a:r>
              <a:rPr lang="es-CL" sz="13800" dirty="0">
                <a:latin typeface="Chalkboard" panose="03050602040202020205" pitchFamily="66" charset="77"/>
              </a:rPr>
              <a:t>4</a:t>
            </a:r>
          </a:p>
        </p:txBody>
      </p:sp>
      <p:sp>
        <p:nvSpPr>
          <p:cNvPr id="6" name="Elipse 5">
            <a:extLst>
              <a:ext uri="{FF2B5EF4-FFF2-40B4-BE49-F238E27FC236}">
                <a16:creationId xmlns:a16="http://schemas.microsoft.com/office/drawing/2014/main" id="{A9D83FDB-02A6-4E43-B9E4-DF1CC4AAB211}"/>
              </a:ext>
            </a:extLst>
          </p:cNvPr>
          <p:cNvSpPr/>
          <p:nvPr/>
        </p:nvSpPr>
        <p:spPr>
          <a:xfrm>
            <a:off x="4132774" y="1359252"/>
            <a:ext cx="1856042"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500EBB40-52B1-BE43-9BAE-8EA14150D909}"/>
              </a:ext>
            </a:extLst>
          </p:cNvPr>
          <p:cNvSpPr txBox="1"/>
          <p:nvPr/>
        </p:nvSpPr>
        <p:spPr>
          <a:xfrm>
            <a:off x="4586566" y="4708590"/>
            <a:ext cx="1402250" cy="2215991"/>
          </a:xfrm>
          <a:prstGeom prst="rect">
            <a:avLst/>
          </a:prstGeom>
          <a:noFill/>
        </p:spPr>
        <p:txBody>
          <a:bodyPr wrap="square" rtlCol="0">
            <a:spAutoFit/>
          </a:bodyPr>
          <a:lstStyle/>
          <a:p>
            <a:r>
              <a:rPr lang="es-CL" sz="13800" dirty="0">
                <a:latin typeface="Chalkboard" panose="03050602040202020205" pitchFamily="66" charset="77"/>
              </a:rPr>
              <a:t>5</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129382" y="5192180"/>
            <a:ext cx="1586368" cy="1313052"/>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17" name="Picture 12" descr="La importancia de construir a tu buyer persona | bademedios">
            <a:extLst>
              <a:ext uri="{FF2B5EF4-FFF2-40B4-BE49-F238E27FC236}">
                <a16:creationId xmlns:a16="http://schemas.microsoft.com/office/drawing/2014/main" id="{6FE02D48-1686-F544-A5B1-147A6865A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352" y="1990369"/>
            <a:ext cx="5115133" cy="287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60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edge">
                                      <p:cBhvr>
                                        <p:cTn id="10" dur="2000"/>
                                        <p:tgtEl>
                                          <p:spTgt spid="17"/>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ondos De Pantalla Rosa Pastel - 1920x1080 Wallpaper - teahub.io">
            <a:extLst>
              <a:ext uri="{FF2B5EF4-FFF2-40B4-BE49-F238E27FC236}">
                <a16:creationId xmlns:a16="http://schemas.microsoft.com/office/drawing/2014/main" id="{C51E55DF-612B-814C-89FC-A5442D638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370463" y="278904"/>
            <a:ext cx="10821537" cy="707886"/>
          </a:xfrm>
          <a:prstGeom prst="rect">
            <a:avLst/>
          </a:prstGeom>
          <a:noFill/>
        </p:spPr>
        <p:txBody>
          <a:bodyPr wrap="square" rtlCol="0">
            <a:spAutoFit/>
          </a:bodyPr>
          <a:lstStyle/>
          <a:p>
            <a:r>
              <a:rPr lang="es-CL" sz="4000" dirty="0">
                <a:latin typeface="Chalkboard" panose="03050602040202020205" pitchFamily="66" charset="77"/>
              </a:rPr>
              <a:t>¿Cuántas personas llevaban lentes?</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4784285" y="1133982"/>
            <a:ext cx="1448178" cy="2215991"/>
          </a:xfrm>
          <a:prstGeom prst="rect">
            <a:avLst/>
          </a:prstGeom>
          <a:noFill/>
        </p:spPr>
        <p:txBody>
          <a:bodyPr wrap="square" rtlCol="0">
            <a:spAutoFit/>
          </a:bodyPr>
          <a:lstStyle/>
          <a:p>
            <a:r>
              <a:rPr lang="es-CL" sz="13800" dirty="0">
                <a:latin typeface="Chalkboard" panose="03050602040202020205" pitchFamily="66" charset="77"/>
              </a:rPr>
              <a:t>1</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4585541" y="2832173"/>
            <a:ext cx="1402250" cy="2215991"/>
          </a:xfrm>
          <a:prstGeom prst="rect">
            <a:avLst/>
          </a:prstGeom>
          <a:noFill/>
        </p:spPr>
        <p:txBody>
          <a:bodyPr wrap="square" rtlCol="0">
            <a:spAutoFit/>
          </a:bodyPr>
          <a:lstStyle/>
          <a:p>
            <a:r>
              <a:rPr lang="es-CL" sz="13800" dirty="0">
                <a:latin typeface="Chalkboard" panose="03050602040202020205" pitchFamily="66" charset="77"/>
              </a:rPr>
              <a:t>2</a:t>
            </a:r>
          </a:p>
        </p:txBody>
      </p:sp>
      <p:sp>
        <p:nvSpPr>
          <p:cNvPr id="6" name="Elipse 5">
            <a:extLst>
              <a:ext uri="{FF2B5EF4-FFF2-40B4-BE49-F238E27FC236}">
                <a16:creationId xmlns:a16="http://schemas.microsoft.com/office/drawing/2014/main" id="{A9D83FDB-02A6-4E43-B9E4-DF1CC4AAB211}"/>
              </a:ext>
            </a:extLst>
          </p:cNvPr>
          <p:cNvSpPr/>
          <p:nvPr/>
        </p:nvSpPr>
        <p:spPr>
          <a:xfrm>
            <a:off x="4184361" y="3084512"/>
            <a:ext cx="1856042"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500EBB40-52B1-BE43-9BAE-8EA14150D909}"/>
              </a:ext>
            </a:extLst>
          </p:cNvPr>
          <p:cNvSpPr txBox="1"/>
          <p:nvPr/>
        </p:nvSpPr>
        <p:spPr>
          <a:xfrm>
            <a:off x="4554661" y="4559449"/>
            <a:ext cx="1402250" cy="2215991"/>
          </a:xfrm>
          <a:prstGeom prst="rect">
            <a:avLst/>
          </a:prstGeom>
          <a:noFill/>
        </p:spPr>
        <p:txBody>
          <a:bodyPr wrap="square" rtlCol="0">
            <a:spAutoFit/>
          </a:bodyPr>
          <a:lstStyle/>
          <a:p>
            <a:r>
              <a:rPr lang="es-CL" sz="13800" dirty="0">
                <a:latin typeface="Chalkboard" panose="03050602040202020205" pitchFamily="66" charset="77"/>
              </a:rPr>
              <a:t>3</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17" name="Picture 12" descr="La importancia de construir a tu buyer persona | bademedios">
            <a:extLst>
              <a:ext uri="{FF2B5EF4-FFF2-40B4-BE49-F238E27FC236}">
                <a16:creationId xmlns:a16="http://schemas.microsoft.com/office/drawing/2014/main" id="{F69001BC-3D8E-F645-9AFD-C3C6AC8A86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2605" y="2092110"/>
            <a:ext cx="5115133" cy="287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51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edge">
                                      <p:cBhvr>
                                        <p:cTn id="10" dur="2000"/>
                                        <p:tgtEl>
                                          <p:spTgt spid="17"/>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ondos De Pantalla Rosa Pastel - 1920x1080 Wallpaper - teahub.io">
            <a:extLst>
              <a:ext uri="{FF2B5EF4-FFF2-40B4-BE49-F238E27FC236}">
                <a16:creationId xmlns:a16="http://schemas.microsoft.com/office/drawing/2014/main" id="{C433CEF0-199D-DE44-84DD-1AD8CCD12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370463" y="278904"/>
            <a:ext cx="10821537" cy="707886"/>
          </a:xfrm>
          <a:prstGeom prst="rect">
            <a:avLst/>
          </a:prstGeom>
          <a:noFill/>
        </p:spPr>
        <p:txBody>
          <a:bodyPr wrap="square" rtlCol="0">
            <a:spAutoFit/>
          </a:bodyPr>
          <a:lstStyle/>
          <a:p>
            <a:r>
              <a:rPr lang="es-CL" sz="4000" dirty="0">
                <a:latin typeface="Chalkboard" panose="03050602040202020205" pitchFamily="66" charset="77"/>
              </a:rPr>
              <a:t>¿Cuántas personas había en total?</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5158119" y="1091395"/>
            <a:ext cx="1448178" cy="2215991"/>
          </a:xfrm>
          <a:prstGeom prst="rect">
            <a:avLst/>
          </a:prstGeom>
          <a:noFill/>
        </p:spPr>
        <p:txBody>
          <a:bodyPr wrap="square" rtlCol="0">
            <a:spAutoFit/>
          </a:bodyPr>
          <a:lstStyle/>
          <a:p>
            <a:r>
              <a:rPr lang="es-CL" sz="13800" dirty="0">
                <a:latin typeface="Chalkboard" panose="03050602040202020205" pitchFamily="66" charset="77"/>
              </a:rPr>
              <a:t>5</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5173167" y="2801312"/>
            <a:ext cx="1402250" cy="2215991"/>
          </a:xfrm>
          <a:prstGeom prst="rect">
            <a:avLst/>
          </a:prstGeom>
          <a:noFill/>
        </p:spPr>
        <p:txBody>
          <a:bodyPr wrap="square" rtlCol="0">
            <a:spAutoFit/>
          </a:bodyPr>
          <a:lstStyle/>
          <a:p>
            <a:r>
              <a:rPr lang="es-CL" sz="13800" dirty="0">
                <a:latin typeface="Chalkboard" panose="03050602040202020205" pitchFamily="66" charset="77"/>
              </a:rPr>
              <a:t>6</a:t>
            </a:r>
          </a:p>
        </p:txBody>
      </p:sp>
      <p:sp>
        <p:nvSpPr>
          <p:cNvPr id="6" name="Elipse 5">
            <a:extLst>
              <a:ext uri="{FF2B5EF4-FFF2-40B4-BE49-F238E27FC236}">
                <a16:creationId xmlns:a16="http://schemas.microsoft.com/office/drawing/2014/main" id="{A9D83FDB-02A6-4E43-B9E4-DF1CC4AAB211}"/>
              </a:ext>
            </a:extLst>
          </p:cNvPr>
          <p:cNvSpPr/>
          <p:nvPr/>
        </p:nvSpPr>
        <p:spPr>
          <a:xfrm>
            <a:off x="4703543" y="4548860"/>
            <a:ext cx="1856042"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500EBB40-52B1-BE43-9BAE-8EA14150D909}"/>
              </a:ext>
            </a:extLst>
          </p:cNvPr>
          <p:cNvSpPr txBox="1"/>
          <p:nvPr/>
        </p:nvSpPr>
        <p:spPr>
          <a:xfrm>
            <a:off x="5142287" y="4528588"/>
            <a:ext cx="1402250" cy="2215991"/>
          </a:xfrm>
          <a:prstGeom prst="rect">
            <a:avLst/>
          </a:prstGeom>
          <a:noFill/>
        </p:spPr>
        <p:txBody>
          <a:bodyPr wrap="square" rtlCol="0">
            <a:spAutoFit/>
          </a:bodyPr>
          <a:lstStyle/>
          <a:p>
            <a:r>
              <a:rPr lang="es-CL" sz="13800" dirty="0">
                <a:latin typeface="Chalkboard" panose="03050602040202020205" pitchFamily="66" charset="77"/>
              </a:rPr>
              <a:t>7</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11" name="Picture 12" descr="La importancia de construir a tu buyer persona | bademedios">
            <a:extLst>
              <a:ext uri="{FF2B5EF4-FFF2-40B4-BE49-F238E27FC236}">
                <a16:creationId xmlns:a16="http://schemas.microsoft.com/office/drawing/2014/main" id="{7C4061CC-D419-0242-9A87-4074C44CA9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231" y="2092110"/>
            <a:ext cx="5115133" cy="287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96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370463" y="278904"/>
            <a:ext cx="10821537" cy="707886"/>
          </a:xfrm>
          <a:prstGeom prst="rect">
            <a:avLst/>
          </a:prstGeom>
          <a:noFill/>
        </p:spPr>
        <p:txBody>
          <a:bodyPr wrap="square" rtlCol="0">
            <a:spAutoFit/>
          </a:bodyPr>
          <a:lstStyle/>
          <a:p>
            <a:r>
              <a:rPr lang="es-CL" sz="4000" dirty="0">
                <a:latin typeface="Chalkboard" panose="03050602040202020205" pitchFamily="66" charset="77"/>
              </a:rPr>
              <a:t>¿Cuántas personas llevaban maletín ?</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5158119" y="1091395"/>
            <a:ext cx="1448178" cy="2215991"/>
          </a:xfrm>
          <a:prstGeom prst="rect">
            <a:avLst/>
          </a:prstGeom>
          <a:noFill/>
        </p:spPr>
        <p:txBody>
          <a:bodyPr wrap="square" rtlCol="0">
            <a:spAutoFit/>
          </a:bodyPr>
          <a:lstStyle/>
          <a:p>
            <a:r>
              <a:rPr lang="es-CL" sz="13800" dirty="0">
                <a:latin typeface="Chalkboard" panose="03050602040202020205" pitchFamily="66" charset="77"/>
              </a:rPr>
              <a:t>2</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5173167" y="2801312"/>
            <a:ext cx="1402250" cy="2215991"/>
          </a:xfrm>
          <a:prstGeom prst="rect">
            <a:avLst/>
          </a:prstGeom>
          <a:noFill/>
        </p:spPr>
        <p:txBody>
          <a:bodyPr wrap="square" rtlCol="0">
            <a:spAutoFit/>
          </a:bodyPr>
          <a:lstStyle/>
          <a:p>
            <a:r>
              <a:rPr lang="es-CL" sz="13800" dirty="0">
                <a:latin typeface="Chalkboard" panose="03050602040202020205" pitchFamily="66" charset="77"/>
              </a:rPr>
              <a:t>0</a:t>
            </a:r>
          </a:p>
        </p:txBody>
      </p:sp>
      <p:sp>
        <p:nvSpPr>
          <p:cNvPr id="6" name="Elipse 5">
            <a:extLst>
              <a:ext uri="{FF2B5EF4-FFF2-40B4-BE49-F238E27FC236}">
                <a16:creationId xmlns:a16="http://schemas.microsoft.com/office/drawing/2014/main" id="{A9D83FDB-02A6-4E43-B9E4-DF1CC4AAB211}"/>
              </a:ext>
            </a:extLst>
          </p:cNvPr>
          <p:cNvSpPr/>
          <p:nvPr/>
        </p:nvSpPr>
        <p:spPr>
          <a:xfrm>
            <a:off x="4796301" y="2944438"/>
            <a:ext cx="1856042"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500EBB40-52B1-BE43-9BAE-8EA14150D909}"/>
              </a:ext>
            </a:extLst>
          </p:cNvPr>
          <p:cNvSpPr txBox="1"/>
          <p:nvPr/>
        </p:nvSpPr>
        <p:spPr>
          <a:xfrm>
            <a:off x="5430943" y="4511229"/>
            <a:ext cx="1402250" cy="2215991"/>
          </a:xfrm>
          <a:prstGeom prst="rect">
            <a:avLst/>
          </a:prstGeom>
          <a:noFill/>
        </p:spPr>
        <p:txBody>
          <a:bodyPr wrap="square" rtlCol="0">
            <a:spAutoFit/>
          </a:bodyPr>
          <a:lstStyle/>
          <a:p>
            <a:r>
              <a:rPr lang="es-CL" sz="13800" dirty="0">
                <a:latin typeface="Chalkboard" panose="03050602040202020205" pitchFamily="66" charset="77"/>
              </a:rPr>
              <a:t>1</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12" name="Picture 12" descr="La importancia de construir a tu buyer persona | bademedios">
            <a:extLst>
              <a:ext uri="{FF2B5EF4-FFF2-40B4-BE49-F238E27FC236}">
                <a16:creationId xmlns:a16="http://schemas.microsoft.com/office/drawing/2014/main" id="{10D6C582-8B5F-3E42-8F00-954FF7DF6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231" y="2092110"/>
            <a:ext cx="5115133" cy="287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39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1835833" y="303029"/>
            <a:ext cx="10821537" cy="707886"/>
          </a:xfrm>
          <a:prstGeom prst="rect">
            <a:avLst/>
          </a:prstGeom>
          <a:noFill/>
        </p:spPr>
        <p:txBody>
          <a:bodyPr wrap="square" rtlCol="0">
            <a:spAutoFit/>
          </a:bodyPr>
          <a:lstStyle/>
          <a:p>
            <a:r>
              <a:rPr lang="es-CL" sz="4000" dirty="0">
                <a:latin typeface="Chalkboard" panose="03050602040202020205" pitchFamily="66" charset="77"/>
              </a:rPr>
              <a:t>¿Cuántas mujeres llevaban puesta falda ?</a:t>
            </a:r>
          </a:p>
        </p:txBody>
      </p:sp>
      <p:sp>
        <p:nvSpPr>
          <p:cNvPr id="4" name="CuadroTexto 3">
            <a:extLst>
              <a:ext uri="{FF2B5EF4-FFF2-40B4-BE49-F238E27FC236}">
                <a16:creationId xmlns:a16="http://schemas.microsoft.com/office/drawing/2014/main" id="{35572DBA-2DF9-8046-982B-D1B2328229D7}"/>
              </a:ext>
            </a:extLst>
          </p:cNvPr>
          <p:cNvSpPr txBox="1"/>
          <p:nvPr/>
        </p:nvSpPr>
        <p:spPr>
          <a:xfrm>
            <a:off x="4910203" y="1067823"/>
            <a:ext cx="1448178" cy="2215991"/>
          </a:xfrm>
          <a:prstGeom prst="rect">
            <a:avLst/>
          </a:prstGeom>
          <a:noFill/>
        </p:spPr>
        <p:txBody>
          <a:bodyPr wrap="square" rtlCol="0">
            <a:spAutoFit/>
          </a:bodyPr>
          <a:lstStyle/>
          <a:p>
            <a:r>
              <a:rPr lang="es-CL" sz="13800" dirty="0">
                <a:latin typeface="Chalkboard" panose="03050602040202020205" pitchFamily="66" charset="77"/>
              </a:rPr>
              <a:t>0</a:t>
            </a:r>
          </a:p>
        </p:txBody>
      </p:sp>
      <p:sp>
        <p:nvSpPr>
          <p:cNvPr id="5" name="CuadroTexto 4">
            <a:extLst>
              <a:ext uri="{FF2B5EF4-FFF2-40B4-BE49-F238E27FC236}">
                <a16:creationId xmlns:a16="http://schemas.microsoft.com/office/drawing/2014/main" id="{B642A062-E286-7148-A379-65A4367A616F}"/>
              </a:ext>
            </a:extLst>
          </p:cNvPr>
          <p:cNvSpPr txBox="1"/>
          <p:nvPr/>
        </p:nvSpPr>
        <p:spPr>
          <a:xfrm>
            <a:off x="5173167" y="2801312"/>
            <a:ext cx="1402250" cy="2215991"/>
          </a:xfrm>
          <a:prstGeom prst="rect">
            <a:avLst/>
          </a:prstGeom>
          <a:noFill/>
        </p:spPr>
        <p:txBody>
          <a:bodyPr wrap="square" rtlCol="0">
            <a:spAutoFit/>
          </a:bodyPr>
          <a:lstStyle/>
          <a:p>
            <a:r>
              <a:rPr lang="es-CL" sz="13800" dirty="0">
                <a:latin typeface="Chalkboard" panose="03050602040202020205" pitchFamily="66" charset="77"/>
              </a:rPr>
              <a:t>1</a:t>
            </a:r>
          </a:p>
        </p:txBody>
      </p:sp>
      <p:sp>
        <p:nvSpPr>
          <p:cNvPr id="6" name="Elipse 5">
            <a:extLst>
              <a:ext uri="{FF2B5EF4-FFF2-40B4-BE49-F238E27FC236}">
                <a16:creationId xmlns:a16="http://schemas.microsoft.com/office/drawing/2014/main" id="{A9D83FDB-02A6-4E43-B9E4-DF1CC4AAB211}"/>
              </a:ext>
            </a:extLst>
          </p:cNvPr>
          <p:cNvSpPr/>
          <p:nvPr/>
        </p:nvSpPr>
        <p:spPr>
          <a:xfrm>
            <a:off x="4743489" y="4712091"/>
            <a:ext cx="1856042" cy="1884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500EBB40-52B1-BE43-9BAE-8EA14150D909}"/>
              </a:ext>
            </a:extLst>
          </p:cNvPr>
          <p:cNvSpPr txBox="1"/>
          <p:nvPr/>
        </p:nvSpPr>
        <p:spPr>
          <a:xfrm>
            <a:off x="4967353" y="4598274"/>
            <a:ext cx="1402250" cy="2215991"/>
          </a:xfrm>
          <a:prstGeom prst="rect">
            <a:avLst/>
          </a:prstGeom>
          <a:noFill/>
        </p:spPr>
        <p:txBody>
          <a:bodyPr wrap="square" rtlCol="0">
            <a:spAutoFit/>
          </a:bodyPr>
          <a:lstStyle/>
          <a:p>
            <a:r>
              <a:rPr lang="es-CL" sz="13800" dirty="0">
                <a:latin typeface="Chalkboard" panose="03050602040202020205" pitchFamily="66" charset="77"/>
              </a:rPr>
              <a:t>2</a:t>
            </a:r>
          </a:p>
        </p:txBody>
      </p:sp>
      <p:pic>
        <p:nvPicPr>
          <p:cNvPr id="12" name="Picture 12" descr="La importancia de construir a tu buyer persona | bademedios">
            <a:extLst>
              <a:ext uri="{FF2B5EF4-FFF2-40B4-BE49-F238E27FC236}">
                <a16:creationId xmlns:a16="http://schemas.microsoft.com/office/drawing/2014/main" id="{10D6C582-8B5F-3E42-8F00-954FF7DF6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231" y="2092110"/>
            <a:ext cx="5115133" cy="2877262"/>
          </a:xfrm>
          <a:prstGeom prst="rect">
            <a:avLst/>
          </a:prstGeom>
          <a:noFill/>
          <a:extLst>
            <a:ext uri="{909E8E84-426E-40DD-AFC4-6F175D3DCCD1}">
              <a14:hiddenFill xmlns:a14="http://schemas.microsoft.com/office/drawing/2010/main">
                <a:solidFill>
                  <a:srgbClr val="FFFFFF"/>
                </a:solidFill>
              </a14:hiddenFill>
            </a:ext>
          </a:extLst>
        </p:spPr>
      </p:pic>
      <p:sp>
        <p:nvSpPr>
          <p:cNvPr id="13" name="Flecha izquierda 12">
            <a:hlinkClick r:id="rId6" action="ppaction://hlinksldjump">
              <a:snd r:embed="rId7" name="click.wav"/>
            </a:hlinkClick>
            <a:extLst>
              <a:ext uri="{FF2B5EF4-FFF2-40B4-BE49-F238E27FC236}">
                <a16:creationId xmlns:a16="http://schemas.microsoft.com/office/drawing/2014/main" id="{8DE52598-B0E4-764C-98EF-AAE8EE0160CE}"/>
              </a:ext>
            </a:extLst>
          </p:cNvPr>
          <p:cNvSpPr/>
          <p:nvPr/>
        </p:nvSpPr>
        <p:spPr>
          <a:xfrm>
            <a:off x="269823" y="254833"/>
            <a:ext cx="1354179" cy="1136853"/>
          </a:xfrm>
          <a:prstGeom prst="leftArrow">
            <a:avLst/>
          </a:prstGeom>
          <a:solidFill>
            <a:srgbClr val="FFFF00"/>
          </a:solidFill>
          <a:ln w="190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002060"/>
                </a:solidFill>
              </a:rPr>
              <a:t>Volver</a:t>
            </a:r>
          </a:p>
          <a:p>
            <a:pPr algn="ctr"/>
            <a:r>
              <a:rPr lang="es-CL" b="1" dirty="0">
                <a:solidFill>
                  <a:srgbClr val="002060"/>
                </a:solidFill>
              </a:rPr>
              <a:t>menú</a:t>
            </a:r>
          </a:p>
        </p:txBody>
      </p:sp>
    </p:spTree>
    <p:extLst>
      <p:ext uri="{BB962C8B-B14F-4D97-AF65-F5344CB8AC3E}">
        <p14:creationId xmlns:p14="http://schemas.microsoft.com/office/powerpoint/2010/main" val="2809472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2670231" y="2468029"/>
            <a:ext cx="8018363" cy="1015663"/>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4400" b="1" dirty="0">
                <a:solidFill>
                  <a:srgbClr val="0000CC"/>
                </a:solidFill>
                <a:latin typeface="Chalkboard" panose="03050602040202020205" pitchFamily="66" charset="77"/>
              </a:rPr>
              <a:t>¿Cuál es el sinónimo de…..?</a:t>
            </a:r>
            <a:r>
              <a:rPr lang="es-CL" sz="4400" dirty="0">
                <a:latin typeface="Chalkboard" panose="03050602040202020205" pitchFamily="66" charset="77"/>
              </a:rPr>
              <a:t> </a:t>
            </a:r>
          </a:p>
          <a:p>
            <a:pPr algn="ctr"/>
            <a:endParaRPr lang="es-CL" sz="1600" dirty="0">
              <a:latin typeface="Chalkboard" panose="03050602040202020205" pitchFamily="66" charset="77"/>
            </a:endParaRP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2463291" y="956818"/>
            <a:ext cx="9866740"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para estimular el </a:t>
            </a:r>
            <a:r>
              <a:rPr lang="es-CL" sz="4000" b="1" dirty="0">
                <a:solidFill>
                  <a:srgbClr val="000000"/>
                </a:solidFill>
                <a:latin typeface="Chalkboard" panose="03050602040202020205" pitchFamily="66" charset="77"/>
              </a:rPr>
              <a:t>Lenguaje   </a:t>
            </a:r>
            <a:endParaRPr lang="es-CL" sz="4000" b="1" i="0" u="none" strike="noStrike" dirty="0">
              <a:solidFill>
                <a:srgbClr val="000000"/>
              </a:solidFill>
              <a:effectLst/>
              <a:latin typeface="Chalkboard" panose="03050602040202020205" pitchFamily="66" charset="77"/>
            </a:endParaRPr>
          </a:p>
        </p:txBody>
      </p:sp>
      <p:pic>
        <p:nvPicPr>
          <p:cNvPr id="25602" name="Picture 2" descr="Pin de Teresa Lin en Gif | Niños gif, Imagenes animadas, Emoticonos animados">
            <a:extLst>
              <a:ext uri="{FF2B5EF4-FFF2-40B4-BE49-F238E27FC236}">
                <a16:creationId xmlns:a16="http://schemas.microsoft.com/office/drawing/2014/main" id="{D3EA80BC-9F3E-854B-A169-9A3E5C9A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288" y="3237470"/>
            <a:ext cx="3249827"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8561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3" name="Rectángulo 2">
            <a:extLst>
              <a:ext uri="{FF2B5EF4-FFF2-40B4-BE49-F238E27FC236}">
                <a16:creationId xmlns:a16="http://schemas.microsoft.com/office/drawing/2014/main" id="{D99FC7BC-0F0E-0A43-8FE1-F11B4A55E46F}"/>
              </a:ext>
            </a:extLst>
          </p:cNvPr>
          <p:cNvSpPr/>
          <p:nvPr/>
        </p:nvSpPr>
        <p:spPr>
          <a:xfrm>
            <a:off x="958647" y="433109"/>
            <a:ext cx="8429039" cy="646331"/>
          </a:xfrm>
          <a:prstGeom prst="rect">
            <a:avLst/>
          </a:prstGeom>
        </p:spPr>
        <p:txBody>
          <a:bodyPr wrap="none">
            <a:spAutoFit/>
          </a:bodyPr>
          <a:lstStyle/>
          <a:p>
            <a:pPr algn="ctr"/>
            <a:r>
              <a:rPr lang="es-CL" sz="3600" b="1" dirty="0">
                <a:solidFill>
                  <a:srgbClr val="0000CC"/>
                </a:solidFill>
                <a:latin typeface="Chalkboard" panose="03050602040202020205" pitchFamily="66" charset="77"/>
              </a:rPr>
              <a:t>¿Cuál es el sinónimo de </a:t>
            </a:r>
            <a:r>
              <a:rPr lang="es-CL" sz="3600" b="1" dirty="0">
                <a:solidFill>
                  <a:srgbClr val="7030A0"/>
                </a:solidFill>
                <a:latin typeface="Chalkboard" panose="03050602040202020205" pitchFamily="66" charset="77"/>
              </a:rPr>
              <a:t>CANSANCIO</a:t>
            </a:r>
            <a:r>
              <a:rPr lang="es-CL" sz="3600" b="1" dirty="0">
                <a:solidFill>
                  <a:srgbClr val="0000CC"/>
                </a:solidFill>
                <a:latin typeface="Chalkboard" panose="03050602040202020205" pitchFamily="66" charset="77"/>
              </a:rPr>
              <a:t>?</a:t>
            </a:r>
          </a:p>
        </p:txBody>
      </p:sp>
      <p:sp>
        <p:nvSpPr>
          <p:cNvPr id="14" name="RESPUESTA">
            <a:hlinkClick r:id="" action="ppaction://noaction">
              <a:snd r:embed="rId4" name="chimes.wav"/>
            </a:hlinkClick>
            <a:extLst>
              <a:ext uri="{FF2B5EF4-FFF2-40B4-BE49-F238E27FC236}">
                <a16:creationId xmlns:a16="http://schemas.microsoft.com/office/drawing/2014/main" id="{FAC68CFC-1A62-0840-B542-78D28204F2D2}"/>
              </a:ext>
            </a:extLst>
          </p:cNvPr>
          <p:cNvSpPr/>
          <p:nvPr/>
        </p:nvSpPr>
        <p:spPr>
          <a:xfrm>
            <a:off x="3815292" y="4533900"/>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a:ln w="22225">
                <a:solidFill>
                  <a:schemeClr val="accent2"/>
                </a:solidFill>
                <a:prstDash val="solid"/>
              </a:ln>
              <a:solidFill>
                <a:schemeClr val="accent2">
                  <a:lumMod val="40000"/>
                  <a:lumOff val="60000"/>
                </a:schemeClr>
              </a:solidFill>
            </a:endParaRP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CL" sz="4000" b="1" dirty="0">
                <a:solidFill>
                  <a:srgbClr val="0000CC"/>
                </a:solidFill>
                <a:latin typeface="Chalkboard" panose="03050602040202020205" pitchFamily="66" charset="77"/>
              </a:rPr>
              <a:t>A) DEBILIDAD</a:t>
            </a:r>
          </a:p>
          <a:p>
            <a:pPr>
              <a:lnSpc>
                <a:spcPct val="150000"/>
              </a:lnSpc>
            </a:pPr>
            <a:r>
              <a:rPr lang="es-CL" sz="4000" b="1" dirty="0">
                <a:solidFill>
                  <a:srgbClr val="0000CC"/>
                </a:solidFill>
                <a:latin typeface="Chalkboard" panose="03050602040202020205" pitchFamily="66" charset="77"/>
              </a:rPr>
              <a:t>B) RAPIDEZ</a:t>
            </a:r>
          </a:p>
          <a:p>
            <a:pPr>
              <a:lnSpc>
                <a:spcPct val="150000"/>
              </a:lnSpc>
            </a:pPr>
            <a:r>
              <a:rPr lang="es-CL" sz="4000" b="1" dirty="0">
                <a:solidFill>
                  <a:srgbClr val="0000CC"/>
                </a:solidFill>
                <a:latin typeface="Chalkboard" panose="03050602040202020205" pitchFamily="66" charset="77"/>
              </a:rPr>
              <a:t>C) FRIO</a:t>
            </a:r>
          </a:p>
          <a:p>
            <a:pPr>
              <a:lnSpc>
                <a:spcPct val="150000"/>
              </a:lnSpc>
            </a:pPr>
            <a:r>
              <a:rPr lang="es-CL" sz="4000" b="1" dirty="0">
                <a:solidFill>
                  <a:srgbClr val="0000CC"/>
                </a:solidFill>
                <a:latin typeface="Chalkboard" panose="03050602040202020205" pitchFamily="66" charset="77"/>
              </a:rPr>
              <a:t>D) AGOTAMIENTO</a:t>
            </a:r>
          </a:p>
        </p:txBody>
      </p:sp>
    </p:spTree>
    <p:extLst>
      <p:ext uri="{BB962C8B-B14F-4D97-AF65-F5344CB8AC3E}">
        <p14:creationId xmlns:p14="http://schemas.microsoft.com/office/powerpoint/2010/main" val="688081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3" name="Rectángulo 2">
            <a:extLst>
              <a:ext uri="{FF2B5EF4-FFF2-40B4-BE49-F238E27FC236}">
                <a16:creationId xmlns:a16="http://schemas.microsoft.com/office/drawing/2014/main" id="{D99FC7BC-0F0E-0A43-8FE1-F11B4A55E46F}"/>
              </a:ext>
            </a:extLst>
          </p:cNvPr>
          <p:cNvSpPr/>
          <p:nvPr/>
        </p:nvSpPr>
        <p:spPr>
          <a:xfrm>
            <a:off x="984328" y="433109"/>
            <a:ext cx="8377679" cy="646331"/>
          </a:xfrm>
          <a:prstGeom prst="rect">
            <a:avLst/>
          </a:prstGeom>
        </p:spPr>
        <p:txBody>
          <a:bodyPr wrap="none">
            <a:spAutoFit/>
          </a:bodyPr>
          <a:lstStyle/>
          <a:p>
            <a:pPr algn="ctr"/>
            <a:r>
              <a:rPr lang="es-CL" sz="3600" b="1" dirty="0">
                <a:solidFill>
                  <a:srgbClr val="0000CC"/>
                </a:solidFill>
                <a:latin typeface="Chalkboard" panose="03050602040202020205" pitchFamily="66" charset="77"/>
              </a:rPr>
              <a:t>¿Cuál es el sinónimo de </a:t>
            </a:r>
            <a:r>
              <a:rPr lang="es-CL" sz="3600" b="1" dirty="0">
                <a:solidFill>
                  <a:srgbClr val="7030A0"/>
                </a:solidFill>
                <a:latin typeface="Chalkboard" panose="03050602040202020205" pitchFamily="66" charset="77"/>
              </a:rPr>
              <a:t>MOLESTAR </a:t>
            </a:r>
            <a:r>
              <a:rPr lang="es-CL" sz="3600" b="1" dirty="0">
                <a:solidFill>
                  <a:srgbClr val="0000CC"/>
                </a:solidFill>
                <a:latin typeface="Chalkboard" panose="03050602040202020205" pitchFamily="66" charset="77"/>
              </a:rPr>
              <a:t>?</a:t>
            </a:r>
          </a:p>
        </p:txBody>
      </p:sp>
      <p:sp>
        <p:nvSpPr>
          <p:cNvPr id="14" name="RESPUESTA">
            <a:hlinkClick r:id="" action="ppaction://noaction">
              <a:snd r:embed="rId4" name="chimes.wav"/>
            </a:hlinkClick>
            <a:extLst>
              <a:ext uri="{FF2B5EF4-FFF2-40B4-BE49-F238E27FC236}">
                <a16:creationId xmlns:a16="http://schemas.microsoft.com/office/drawing/2014/main" id="{FAC68CFC-1A62-0840-B542-78D28204F2D2}"/>
              </a:ext>
            </a:extLst>
          </p:cNvPr>
          <p:cNvSpPr/>
          <p:nvPr/>
        </p:nvSpPr>
        <p:spPr>
          <a:xfrm>
            <a:off x="3434292" y="3672985"/>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a:ln w="22225">
                <a:solidFill>
                  <a:schemeClr val="accent2"/>
                </a:solidFill>
                <a:prstDash val="solid"/>
              </a:ln>
              <a:solidFill>
                <a:schemeClr val="accent2">
                  <a:lumMod val="40000"/>
                  <a:lumOff val="60000"/>
                </a:schemeClr>
              </a:solidFill>
            </a:endParaRP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CL" sz="4000" b="1" dirty="0">
                <a:solidFill>
                  <a:srgbClr val="0000CC"/>
                </a:solidFill>
                <a:latin typeface="Chalkboard" panose="03050602040202020205" pitchFamily="66" charset="77"/>
              </a:rPr>
              <a:t>A) DESORDENAR</a:t>
            </a:r>
          </a:p>
          <a:p>
            <a:pPr>
              <a:lnSpc>
                <a:spcPct val="150000"/>
              </a:lnSpc>
            </a:pPr>
            <a:r>
              <a:rPr lang="es-CL" sz="4000" b="1" dirty="0">
                <a:solidFill>
                  <a:srgbClr val="0000CC"/>
                </a:solidFill>
                <a:latin typeface="Chalkboard" panose="03050602040202020205" pitchFamily="66" charset="77"/>
              </a:rPr>
              <a:t>B) REIR</a:t>
            </a:r>
          </a:p>
          <a:p>
            <a:pPr>
              <a:lnSpc>
                <a:spcPct val="150000"/>
              </a:lnSpc>
            </a:pPr>
            <a:r>
              <a:rPr lang="es-CL" sz="4000" b="1" dirty="0">
                <a:solidFill>
                  <a:srgbClr val="0000CC"/>
                </a:solidFill>
                <a:latin typeface="Chalkboard" panose="03050602040202020205" pitchFamily="66" charset="77"/>
              </a:rPr>
              <a:t>C) FASTIDIAR</a:t>
            </a:r>
          </a:p>
          <a:p>
            <a:pPr>
              <a:lnSpc>
                <a:spcPct val="150000"/>
              </a:lnSpc>
            </a:pPr>
            <a:r>
              <a:rPr lang="es-CL" sz="4000" b="1" dirty="0">
                <a:solidFill>
                  <a:srgbClr val="0000CC"/>
                </a:solidFill>
                <a:latin typeface="Chalkboard" panose="03050602040202020205" pitchFamily="66" charset="77"/>
              </a:rPr>
              <a:t>D) GRITAR </a:t>
            </a:r>
          </a:p>
        </p:txBody>
      </p:sp>
    </p:spTree>
    <p:extLst>
      <p:ext uri="{BB962C8B-B14F-4D97-AF65-F5344CB8AC3E}">
        <p14:creationId xmlns:p14="http://schemas.microsoft.com/office/powerpoint/2010/main" val="2484594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3" name="Rectángulo 2">
            <a:extLst>
              <a:ext uri="{FF2B5EF4-FFF2-40B4-BE49-F238E27FC236}">
                <a16:creationId xmlns:a16="http://schemas.microsoft.com/office/drawing/2014/main" id="{D99FC7BC-0F0E-0A43-8FE1-F11B4A55E46F}"/>
              </a:ext>
            </a:extLst>
          </p:cNvPr>
          <p:cNvSpPr/>
          <p:nvPr/>
        </p:nvSpPr>
        <p:spPr>
          <a:xfrm>
            <a:off x="1027835" y="433109"/>
            <a:ext cx="8290668" cy="646331"/>
          </a:xfrm>
          <a:prstGeom prst="rect">
            <a:avLst/>
          </a:prstGeom>
        </p:spPr>
        <p:txBody>
          <a:bodyPr wrap="none">
            <a:spAutoFit/>
          </a:bodyPr>
          <a:lstStyle/>
          <a:p>
            <a:pPr algn="ctr"/>
            <a:r>
              <a:rPr lang="es-CL" sz="3600" b="1" dirty="0">
                <a:solidFill>
                  <a:srgbClr val="0000CC"/>
                </a:solidFill>
                <a:latin typeface="Chalkboard" panose="03050602040202020205" pitchFamily="66" charset="77"/>
              </a:rPr>
              <a:t>¿Cuál es el sinónimo de </a:t>
            </a:r>
            <a:r>
              <a:rPr lang="es-CL" sz="3600" b="1" dirty="0">
                <a:solidFill>
                  <a:srgbClr val="7030A0"/>
                </a:solidFill>
                <a:latin typeface="Chalkboard" panose="03050602040202020205" pitchFamily="66" charset="77"/>
              </a:rPr>
              <a:t>HERMOSO</a:t>
            </a:r>
            <a:r>
              <a:rPr lang="es-CL" sz="3600" b="1" dirty="0">
                <a:solidFill>
                  <a:srgbClr val="0000CC"/>
                </a:solidFill>
                <a:latin typeface="Chalkboard" panose="03050602040202020205" pitchFamily="66" charset="77"/>
              </a:rPr>
              <a:t>?</a:t>
            </a:r>
          </a:p>
        </p:txBody>
      </p:sp>
      <p:sp>
        <p:nvSpPr>
          <p:cNvPr id="14" name="RESPUESTA">
            <a:hlinkClick r:id="" action="ppaction://noaction">
              <a:snd r:embed="rId4" name="chimes.wav"/>
            </a:hlinkClick>
            <a:extLst>
              <a:ext uri="{FF2B5EF4-FFF2-40B4-BE49-F238E27FC236}">
                <a16:creationId xmlns:a16="http://schemas.microsoft.com/office/drawing/2014/main" id="{FAC68CFC-1A62-0840-B542-78D28204F2D2}"/>
              </a:ext>
            </a:extLst>
          </p:cNvPr>
          <p:cNvSpPr/>
          <p:nvPr/>
        </p:nvSpPr>
        <p:spPr>
          <a:xfrm>
            <a:off x="3434292" y="173393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a:ln w="22225">
                <a:solidFill>
                  <a:schemeClr val="accent2"/>
                </a:solidFill>
                <a:prstDash val="solid"/>
              </a:ln>
              <a:solidFill>
                <a:schemeClr val="accent2">
                  <a:lumMod val="40000"/>
                  <a:lumOff val="60000"/>
                </a:schemeClr>
              </a:solidFill>
            </a:endParaRP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24100"/>
            <a:ext cx="5739079" cy="2487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CL" sz="4000" b="1" dirty="0">
                <a:solidFill>
                  <a:srgbClr val="0000CC"/>
                </a:solidFill>
                <a:latin typeface="Chalkboard" panose="03050602040202020205" pitchFamily="66" charset="77"/>
              </a:rPr>
              <a:t>A) BONITO</a:t>
            </a:r>
          </a:p>
          <a:p>
            <a:pPr>
              <a:lnSpc>
                <a:spcPct val="150000"/>
              </a:lnSpc>
            </a:pPr>
            <a:r>
              <a:rPr lang="es-CL" sz="4000" b="1" dirty="0">
                <a:solidFill>
                  <a:srgbClr val="0000CC"/>
                </a:solidFill>
                <a:latin typeface="Chalkboard" panose="03050602040202020205" pitchFamily="66" charset="77"/>
              </a:rPr>
              <a:t>B) ENGREIDO</a:t>
            </a:r>
          </a:p>
          <a:p>
            <a:pPr>
              <a:lnSpc>
                <a:spcPct val="150000"/>
              </a:lnSpc>
            </a:pPr>
            <a:r>
              <a:rPr lang="es-CL" sz="4000" b="1" dirty="0">
                <a:solidFill>
                  <a:srgbClr val="0000CC"/>
                </a:solidFill>
                <a:latin typeface="Chalkboard" panose="03050602040202020205" pitchFamily="66" charset="77"/>
              </a:rPr>
              <a:t>C) PEQUEÑO</a:t>
            </a:r>
          </a:p>
          <a:p>
            <a:pPr>
              <a:lnSpc>
                <a:spcPct val="150000"/>
              </a:lnSpc>
            </a:pPr>
            <a:r>
              <a:rPr lang="es-CL" sz="4000" b="1" dirty="0">
                <a:solidFill>
                  <a:srgbClr val="0000CC"/>
                </a:solidFill>
                <a:latin typeface="Chalkboard" panose="03050602040202020205" pitchFamily="66" charset="77"/>
              </a:rPr>
              <a:t>D) MIEDOSO</a:t>
            </a:r>
          </a:p>
        </p:txBody>
      </p:sp>
    </p:spTree>
    <p:extLst>
      <p:ext uri="{BB962C8B-B14F-4D97-AF65-F5344CB8AC3E}">
        <p14:creationId xmlns:p14="http://schemas.microsoft.com/office/powerpoint/2010/main" val="431528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3" name="Rectángulo 2">
            <a:extLst>
              <a:ext uri="{FF2B5EF4-FFF2-40B4-BE49-F238E27FC236}">
                <a16:creationId xmlns:a16="http://schemas.microsoft.com/office/drawing/2014/main" id="{D99FC7BC-0F0E-0A43-8FE1-F11B4A55E46F}"/>
              </a:ext>
            </a:extLst>
          </p:cNvPr>
          <p:cNvSpPr/>
          <p:nvPr/>
        </p:nvSpPr>
        <p:spPr>
          <a:xfrm>
            <a:off x="975384" y="433109"/>
            <a:ext cx="8395568" cy="646331"/>
          </a:xfrm>
          <a:prstGeom prst="rect">
            <a:avLst/>
          </a:prstGeom>
        </p:spPr>
        <p:txBody>
          <a:bodyPr wrap="none">
            <a:spAutoFit/>
          </a:bodyPr>
          <a:lstStyle/>
          <a:p>
            <a:pPr algn="ctr"/>
            <a:r>
              <a:rPr lang="es-CL" sz="3600" b="1" dirty="0">
                <a:solidFill>
                  <a:srgbClr val="0000CC"/>
                </a:solidFill>
                <a:latin typeface="Chalkboard" panose="03050602040202020205" pitchFamily="66" charset="77"/>
              </a:rPr>
              <a:t>¿Cuál es el sinónimo de </a:t>
            </a:r>
            <a:r>
              <a:rPr lang="es-CL" sz="3600" b="1" dirty="0">
                <a:solidFill>
                  <a:srgbClr val="7030A0"/>
                </a:solidFill>
                <a:latin typeface="Chalkboard" panose="03050602040202020205" pitchFamily="66" charset="77"/>
              </a:rPr>
              <a:t>ABUNDANTE</a:t>
            </a:r>
            <a:r>
              <a:rPr lang="es-CL" sz="3600" b="1" dirty="0">
                <a:solidFill>
                  <a:srgbClr val="0000CC"/>
                </a:solidFill>
                <a:latin typeface="Chalkboard" panose="03050602040202020205" pitchFamily="66" charset="77"/>
              </a:rPr>
              <a:t>?</a:t>
            </a:r>
          </a:p>
        </p:txBody>
      </p:sp>
      <p:sp>
        <p:nvSpPr>
          <p:cNvPr id="14" name="RESPUESTA">
            <a:hlinkClick r:id="" action="ppaction://noaction">
              <a:snd r:embed="rId4" name="chimes.wav"/>
            </a:hlinkClick>
            <a:extLst>
              <a:ext uri="{FF2B5EF4-FFF2-40B4-BE49-F238E27FC236}">
                <a16:creationId xmlns:a16="http://schemas.microsoft.com/office/drawing/2014/main" id="{FAC68CFC-1A62-0840-B542-78D28204F2D2}"/>
              </a:ext>
            </a:extLst>
          </p:cNvPr>
          <p:cNvSpPr/>
          <p:nvPr/>
        </p:nvSpPr>
        <p:spPr>
          <a:xfrm>
            <a:off x="3529542" y="254564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a:ln w="22225">
                <a:solidFill>
                  <a:schemeClr val="accent2"/>
                </a:solidFill>
                <a:prstDash val="solid"/>
              </a:ln>
              <a:solidFill>
                <a:schemeClr val="accent2">
                  <a:lumMod val="40000"/>
                  <a:lumOff val="60000"/>
                </a:schemeClr>
              </a:solidFill>
            </a:endParaRP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CL" sz="4000" b="1" dirty="0">
                <a:solidFill>
                  <a:srgbClr val="0000CC"/>
                </a:solidFill>
                <a:latin typeface="Chalkboard" panose="03050602040202020205" pitchFamily="66" charset="77"/>
              </a:rPr>
              <a:t>A) POCO</a:t>
            </a:r>
          </a:p>
          <a:p>
            <a:pPr>
              <a:lnSpc>
                <a:spcPct val="150000"/>
              </a:lnSpc>
            </a:pPr>
            <a:r>
              <a:rPr lang="es-CL" sz="4000" b="1" dirty="0">
                <a:solidFill>
                  <a:srgbClr val="0000CC"/>
                </a:solidFill>
                <a:latin typeface="Chalkboard" panose="03050602040202020205" pitchFamily="66" charset="77"/>
              </a:rPr>
              <a:t>B) DEMASIADO</a:t>
            </a:r>
          </a:p>
          <a:p>
            <a:pPr>
              <a:lnSpc>
                <a:spcPct val="150000"/>
              </a:lnSpc>
            </a:pPr>
            <a:r>
              <a:rPr lang="es-CL" sz="4000" b="1" dirty="0">
                <a:solidFill>
                  <a:srgbClr val="0000CC"/>
                </a:solidFill>
                <a:latin typeface="Chalkboard" panose="03050602040202020205" pitchFamily="66" charset="77"/>
              </a:rPr>
              <a:t>C) ESCACEZ </a:t>
            </a:r>
          </a:p>
          <a:p>
            <a:pPr>
              <a:lnSpc>
                <a:spcPct val="150000"/>
              </a:lnSpc>
            </a:pPr>
            <a:r>
              <a:rPr lang="es-CL" sz="4000" b="1" dirty="0">
                <a:solidFill>
                  <a:srgbClr val="0000CC"/>
                </a:solidFill>
                <a:latin typeface="Chalkboard" panose="03050602040202020205" pitchFamily="66" charset="77"/>
              </a:rPr>
              <a:t>D ABURRIDO </a:t>
            </a:r>
          </a:p>
        </p:txBody>
      </p:sp>
    </p:spTree>
    <p:extLst>
      <p:ext uri="{BB962C8B-B14F-4D97-AF65-F5344CB8AC3E}">
        <p14:creationId xmlns:p14="http://schemas.microsoft.com/office/powerpoint/2010/main" val="1615901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984738" y="600501"/>
            <a:ext cx="10846191" cy="584775"/>
          </a:xfrm>
          <a:prstGeom prst="rect">
            <a:avLst/>
          </a:prstGeom>
          <a:noFill/>
        </p:spPr>
        <p:txBody>
          <a:bodyPr wrap="square" rtlCol="0">
            <a:spAutoFit/>
          </a:bodyPr>
          <a:lstStyle/>
          <a:p>
            <a:r>
              <a:rPr lang="es-CL" sz="3200" dirty="0">
                <a:latin typeface="Chalkboard" panose="03050602040202020205" pitchFamily="66" charset="77"/>
              </a:rPr>
              <a:t>¿Cuántos animales de los mostrados viven en el mar?</a:t>
            </a:r>
          </a:p>
        </p:txBody>
      </p:sp>
      <p:sp>
        <p:nvSpPr>
          <p:cNvPr id="4" name="CuadroTexto 3">
            <a:extLst>
              <a:ext uri="{FF2B5EF4-FFF2-40B4-BE49-F238E27FC236}">
                <a16:creationId xmlns:a16="http://schemas.microsoft.com/office/drawing/2014/main" id="{3E7AEC6B-31EE-DD41-B1B9-2157EDA01B0B}"/>
              </a:ext>
            </a:extLst>
          </p:cNvPr>
          <p:cNvSpPr txBox="1"/>
          <p:nvPr/>
        </p:nvSpPr>
        <p:spPr>
          <a:xfrm>
            <a:off x="1277991" y="1314154"/>
            <a:ext cx="1268261" cy="2646878"/>
          </a:xfrm>
          <a:prstGeom prst="rect">
            <a:avLst/>
          </a:prstGeom>
          <a:noFill/>
        </p:spPr>
        <p:txBody>
          <a:bodyPr wrap="square" rtlCol="0">
            <a:spAutoFit/>
          </a:bodyPr>
          <a:lstStyle/>
          <a:p>
            <a:r>
              <a:rPr lang="es-CL" sz="13800" dirty="0">
                <a:latin typeface="Chalkboard" panose="03050602040202020205" pitchFamily="66" charset="77"/>
              </a:rPr>
              <a:t>0</a:t>
            </a:r>
            <a:r>
              <a:rPr lang="es-CL" sz="16600" dirty="0">
                <a:latin typeface="Chalkboard" panose="03050602040202020205" pitchFamily="66" charset="77"/>
              </a:rPr>
              <a:t> </a:t>
            </a:r>
          </a:p>
        </p:txBody>
      </p:sp>
      <p:sp>
        <p:nvSpPr>
          <p:cNvPr id="5" name="CuadroTexto 4">
            <a:extLst>
              <a:ext uri="{FF2B5EF4-FFF2-40B4-BE49-F238E27FC236}">
                <a16:creationId xmlns:a16="http://schemas.microsoft.com/office/drawing/2014/main" id="{4FEBF4BD-32A5-B54E-A8D4-40AE85F97051}"/>
              </a:ext>
            </a:extLst>
          </p:cNvPr>
          <p:cNvSpPr txBox="1"/>
          <p:nvPr/>
        </p:nvSpPr>
        <p:spPr>
          <a:xfrm>
            <a:off x="7214381" y="2037470"/>
            <a:ext cx="4304714" cy="3154710"/>
          </a:xfrm>
          <a:prstGeom prst="rect">
            <a:avLst/>
          </a:prstGeom>
          <a:noFill/>
        </p:spPr>
        <p:txBody>
          <a:bodyPr wrap="square" rtlCol="0">
            <a:spAutoFit/>
          </a:bodyPr>
          <a:lstStyle/>
          <a:p>
            <a:endParaRPr lang="es-CL" sz="19900" dirty="0">
              <a:latin typeface="Chalkboard" panose="03050602040202020205" pitchFamily="66" charset="77"/>
            </a:endParaRPr>
          </a:p>
        </p:txBody>
      </p:sp>
      <p:sp>
        <p:nvSpPr>
          <p:cNvPr id="6" name="Elipse 5">
            <a:extLst>
              <a:ext uri="{FF2B5EF4-FFF2-40B4-BE49-F238E27FC236}">
                <a16:creationId xmlns:a16="http://schemas.microsoft.com/office/drawing/2014/main" id="{7388BFB1-C075-6E41-84A1-F744D6A85958}"/>
              </a:ext>
            </a:extLst>
          </p:cNvPr>
          <p:cNvSpPr/>
          <p:nvPr/>
        </p:nvSpPr>
        <p:spPr>
          <a:xfrm>
            <a:off x="4574711" y="1813292"/>
            <a:ext cx="2260384" cy="22253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SPUESTA">
            <a:hlinkClick r:id="" action="ppaction://noaction">
              <a:snd r:embed="rId3" name="chimes.wav"/>
            </a:hlinkClick>
            <a:extLst>
              <a:ext uri="{FF2B5EF4-FFF2-40B4-BE49-F238E27FC236}">
                <a16:creationId xmlns:a16="http://schemas.microsoft.com/office/drawing/2014/main" id="{D0ABA300-92C2-DF46-9D24-309AE6E2A536}"/>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8B71FF6A-18E4-0943-863F-A1D23F71A941}"/>
              </a:ext>
            </a:extLst>
          </p:cNvPr>
          <p:cNvSpPr txBox="1"/>
          <p:nvPr/>
        </p:nvSpPr>
        <p:spPr>
          <a:xfrm>
            <a:off x="8949221" y="1314154"/>
            <a:ext cx="1268261" cy="2646878"/>
          </a:xfrm>
          <a:prstGeom prst="rect">
            <a:avLst/>
          </a:prstGeom>
          <a:noFill/>
        </p:spPr>
        <p:txBody>
          <a:bodyPr wrap="square" rtlCol="0">
            <a:spAutoFit/>
          </a:bodyPr>
          <a:lstStyle/>
          <a:p>
            <a:r>
              <a:rPr lang="es-CL" sz="13800" dirty="0">
                <a:latin typeface="Chalkboard" panose="03050602040202020205" pitchFamily="66" charset="77"/>
              </a:rPr>
              <a:t>2</a:t>
            </a:r>
            <a:r>
              <a:rPr lang="es-CL" sz="16600" dirty="0">
                <a:latin typeface="Chalkboard" panose="03050602040202020205" pitchFamily="66" charset="77"/>
              </a:rPr>
              <a:t> </a:t>
            </a:r>
          </a:p>
        </p:txBody>
      </p:sp>
      <p:sp>
        <p:nvSpPr>
          <p:cNvPr id="11" name="CuadroTexto 10">
            <a:extLst>
              <a:ext uri="{FF2B5EF4-FFF2-40B4-BE49-F238E27FC236}">
                <a16:creationId xmlns:a16="http://schemas.microsoft.com/office/drawing/2014/main" id="{FD1A7F19-8ED0-334D-A185-2E900F68514B}"/>
              </a:ext>
            </a:extLst>
          </p:cNvPr>
          <p:cNvSpPr txBox="1"/>
          <p:nvPr/>
        </p:nvSpPr>
        <p:spPr>
          <a:xfrm>
            <a:off x="5287708" y="1472284"/>
            <a:ext cx="1268261" cy="2646878"/>
          </a:xfrm>
          <a:prstGeom prst="rect">
            <a:avLst/>
          </a:prstGeom>
          <a:noFill/>
        </p:spPr>
        <p:txBody>
          <a:bodyPr wrap="square" rtlCol="0">
            <a:spAutoFit/>
          </a:bodyPr>
          <a:lstStyle/>
          <a:p>
            <a:r>
              <a:rPr lang="es-CL" sz="13800" dirty="0">
                <a:latin typeface="Chalkboard" panose="03050602040202020205" pitchFamily="66" charset="77"/>
              </a:rPr>
              <a:t>1</a:t>
            </a:r>
            <a:r>
              <a:rPr lang="es-CL" sz="16600" dirty="0">
                <a:latin typeface="Chalkboard" panose="03050602040202020205" pitchFamily="66" charset="77"/>
              </a:rPr>
              <a:t> </a:t>
            </a:r>
          </a:p>
        </p:txBody>
      </p:sp>
      <p:sp>
        <p:nvSpPr>
          <p:cNvPr id="13" name="Flecha derecha 12">
            <a:hlinkClick r:id="" action="ppaction://hlinkshowjump?jump=nextslide">
              <a:snd r:embed="rId4" name="click.wav"/>
            </a:hlinkClick>
            <a:extLst>
              <a:ext uri="{FF2B5EF4-FFF2-40B4-BE49-F238E27FC236}">
                <a16:creationId xmlns:a16="http://schemas.microsoft.com/office/drawing/2014/main" id="{BD2D6563-C2A4-2249-9D3A-D52942055E59}"/>
              </a:ext>
            </a:extLst>
          </p:cNvPr>
          <p:cNvSpPr/>
          <p:nvPr/>
        </p:nvSpPr>
        <p:spPr>
          <a:xfrm>
            <a:off x="10831472" y="5644608"/>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12" name="Imagen 11">
            <a:extLst>
              <a:ext uri="{FF2B5EF4-FFF2-40B4-BE49-F238E27FC236}">
                <a16:creationId xmlns:a16="http://schemas.microsoft.com/office/drawing/2014/main" id="{D220B00F-AFBC-774D-82EC-1B0FEE3180A1}"/>
              </a:ext>
            </a:extLst>
          </p:cNvPr>
          <p:cNvPicPr>
            <a:picLocks noChangeAspect="1"/>
          </p:cNvPicPr>
          <p:nvPr/>
        </p:nvPicPr>
        <p:blipFill>
          <a:blip r:embed="rId5"/>
          <a:stretch>
            <a:fillRect/>
          </a:stretch>
        </p:blipFill>
        <p:spPr>
          <a:xfrm>
            <a:off x="3761771" y="4119162"/>
            <a:ext cx="4044799" cy="3867977"/>
          </a:xfrm>
          <a:prstGeom prst="rect">
            <a:avLst/>
          </a:prstGeom>
        </p:spPr>
      </p:pic>
    </p:spTree>
    <p:extLst>
      <p:ext uri="{BB962C8B-B14F-4D97-AF65-F5344CB8AC3E}">
        <p14:creationId xmlns:p14="http://schemas.microsoft.com/office/powerpoint/2010/main" val="560045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3" name="Rectángulo 2">
            <a:extLst>
              <a:ext uri="{FF2B5EF4-FFF2-40B4-BE49-F238E27FC236}">
                <a16:creationId xmlns:a16="http://schemas.microsoft.com/office/drawing/2014/main" id="{D99FC7BC-0F0E-0A43-8FE1-F11B4A55E46F}"/>
              </a:ext>
            </a:extLst>
          </p:cNvPr>
          <p:cNvSpPr/>
          <p:nvPr/>
        </p:nvSpPr>
        <p:spPr>
          <a:xfrm>
            <a:off x="1385593" y="433109"/>
            <a:ext cx="7575151" cy="646331"/>
          </a:xfrm>
          <a:prstGeom prst="rect">
            <a:avLst/>
          </a:prstGeom>
        </p:spPr>
        <p:txBody>
          <a:bodyPr wrap="none">
            <a:spAutoFit/>
          </a:bodyPr>
          <a:lstStyle/>
          <a:p>
            <a:pPr algn="ctr"/>
            <a:r>
              <a:rPr lang="es-CL" sz="3600" b="1" dirty="0">
                <a:solidFill>
                  <a:srgbClr val="0000CC"/>
                </a:solidFill>
                <a:latin typeface="Chalkboard" panose="03050602040202020205" pitchFamily="66" charset="77"/>
              </a:rPr>
              <a:t>¿Cuál es el sinónimo de </a:t>
            </a:r>
            <a:r>
              <a:rPr lang="es-CL" sz="3600" b="1" dirty="0">
                <a:solidFill>
                  <a:srgbClr val="7030A0"/>
                </a:solidFill>
                <a:latin typeface="Chalkboard" panose="03050602040202020205" pitchFamily="66" charset="77"/>
              </a:rPr>
              <a:t>HURTAR</a:t>
            </a:r>
            <a:r>
              <a:rPr lang="es-CL" sz="3600" b="1" dirty="0">
                <a:solidFill>
                  <a:srgbClr val="0000CC"/>
                </a:solidFill>
                <a:latin typeface="Chalkboard" panose="03050602040202020205" pitchFamily="66" charset="77"/>
              </a:rPr>
              <a:t>?</a:t>
            </a:r>
          </a:p>
        </p:txBody>
      </p:sp>
      <p:sp>
        <p:nvSpPr>
          <p:cNvPr id="14" name="RESPUESTA">
            <a:hlinkClick r:id="" action="ppaction://noaction">
              <a:snd r:embed="rId4" name="chimes.wav"/>
            </a:hlinkClick>
            <a:extLst>
              <a:ext uri="{FF2B5EF4-FFF2-40B4-BE49-F238E27FC236}">
                <a16:creationId xmlns:a16="http://schemas.microsoft.com/office/drawing/2014/main" id="{FAC68CFC-1A62-0840-B542-78D28204F2D2}"/>
              </a:ext>
            </a:extLst>
          </p:cNvPr>
          <p:cNvSpPr/>
          <p:nvPr/>
        </p:nvSpPr>
        <p:spPr>
          <a:xfrm>
            <a:off x="3671667" y="4567117"/>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a:ln w="22225">
                <a:solidFill>
                  <a:schemeClr val="accent2"/>
                </a:solidFill>
                <a:prstDash val="solid"/>
              </a:ln>
              <a:solidFill>
                <a:schemeClr val="accent2">
                  <a:lumMod val="40000"/>
                  <a:lumOff val="60000"/>
                </a:schemeClr>
              </a:solidFill>
            </a:endParaRP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CL" sz="4000" b="1" dirty="0">
                <a:solidFill>
                  <a:srgbClr val="0000CC"/>
                </a:solidFill>
                <a:latin typeface="Chalkboard" panose="03050602040202020205" pitchFamily="66" charset="77"/>
              </a:rPr>
              <a:t>A) QUEBRAR</a:t>
            </a:r>
          </a:p>
          <a:p>
            <a:pPr>
              <a:lnSpc>
                <a:spcPct val="150000"/>
              </a:lnSpc>
            </a:pPr>
            <a:r>
              <a:rPr lang="es-CL" sz="4000" b="1" dirty="0">
                <a:solidFill>
                  <a:srgbClr val="0000CC"/>
                </a:solidFill>
                <a:latin typeface="Chalkboard" panose="03050602040202020205" pitchFamily="66" charset="77"/>
              </a:rPr>
              <a:t>B) CANTAR </a:t>
            </a:r>
          </a:p>
          <a:p>
            <a:pPr>
              <a:lnSpc>
                <a:spcPct val="150000"/>
              </a:lnSpc>
            </a:pPr>
            <a:r>
              <a:rPr lang="es-CL" sz="4000" b="1" dirty="0">
                <a:solidFill>
                  <a:srgbClr val="0000CC"/>
                </a:solidFill>
                <a:latin typeface="Chalkboard" panose="03050602040202020205" pitchFamily="66" charset="77"/>
              </a:rPr>
              <a:t>C) FRIO</a:t>
            </a:r>
          </a:p>
          <a:p>
            <a:pPr>
              <a:lnSpc>
                <a:spcPct val="150000"/>
              </a:lnSpc>
            </a:pPr>
            <a:r>
              <a:rPr lang="es-CL" sz="4000" b="1" dirty="0">
                <a:solidFill>
                  <a:srgbClr val="0000CC"/>
                </a:solidFill>
                <a:latin typeface="Chalkboard" panose="03050602040202020205" pitchFamily="66" charset="77"/>
              </a:rPr>
              <a:t>D) ROBAR </a:t>
            </a:r>
          </a:p>
        </p:txBody>
      </p:sp>
    </p:spTree>
    <p:extLst>
      <p:ext uri="{BB962C8B-B14F-4D97-AF65-F5344CB8AC3E}">
        <p14:creationId xmlns:p14="http://schemas.microsoft.com/office/powerpoint/2010/main" val="1421678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3" name="Rectángulo 2">
            <a:extLst>
              <a:ext uri="{FF2B5EF4-FFF2-40B4-BE49-F238E27FC236}">
                <a16:creationId xmlns:a16="http://schemas.microsoft.com/office/drawing/2014/main" id="{D99FC7BC-0F0E-0A43-8FE1-F11B4A55E46F}"/>
              </a:ext>
            </a:extLst>
          </p:cNvPr>
          <p:cNvSpPr/>
          <p:nvPr/>
        </p:nvSpPr>
        <p:spPr>
          <a:xfrm>
            <a:off x="1632966" y="433109"/>
            <a:ext cx="7080400" cy="646331"/>
          </a:xfrm>
          <a:prstGeom prst="rect">
            <a:avLst/>
          </a:prstGeom>
        </p:spPr>
        <p:txBody>
          <a:bodyPr wrap="none">
            <a:spAutoFit/>
          </a:bodyPr>
          <a:lstStyle/>
          <a:p>
            <a:pPr algn="ctr"/>
            <a:r>
              <a:rPr lang="es-CL" sz="3600" b="1" dirty="0">
                <a:solidFill>
                  <a:srgbClr val="0000CC"/>
                </a:solidFill>
                <a:latin typeface="Chalkboard" panose="03050602040202020205" pitchFamily="66" charset="77"/>
              </a:rPr>
              <a:t>¿Cuál es el sinónimo de </a:t>
            </a:r>
            <a:r>
              <a:rPr lang="es-CL" sz="3600" b="1" dirty="0">
                <a:solidFill>
                  <a:srgbClr val="7030A0"/>
                </a:solidFill>
                <a:latin typeface="Chalkboard" panose="03050602040202020205" pitchFamily="66" charset="77"/>
              </a:rPr>
              <a:t>FÁCIL</a:t>
            </a:r>
            <a:r>
              <a:rPr lang="es-CL" sz="3600" b="1" dirty="0">
                <a:solidFill>
                  <a:srgbClr val="0000CC"/>
                </a:solidFill>
                <a:latin typeface="Chalkboard" panose="03050602040202020205" pitchFamily="66" charset="77"/>
              </a:rPr>
              <a:t>?</a:t>
            </a:r>
          </a:p>
        </p:txBody>
      </p:sp>
      <p:sp>
        <p:nvSpPr>
          <p:cNvPr id="14" name="RESPUESTA">
            <a:hlinkClick r:id="" action="ppaction://noaction">
              <a:snd r:embed="rId4" name="chimes.wav"/>
            </a:hlinkClick>
            <a:extLst>
              <a:ext uri="{FF2B5EF4-FFF2-40B4-BE49-F238E27FC236}">
                <a16:creationId xmlns:a16="http://schemas.microsoft.com/office/drawing/2014/main" id="{FAC68CFC-1A62-0840-B542-78D28204F2D2}"/>
              </a:ext>
            </a:extLst>
          </p:cNvPr>
          <p:cNvSpPr/>
          <p:nvPr/>
        </p:nvSpPr>
        <p:spPr>
          <a:xfrm>
            <a:off x="3415242" y="2788382"/>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a:ln w="22225">
                <a:solidFill>
                  <a:schemeClr val="accent2"/>
                </a:solidFill>
                <a:prstDash val="solid"/>
              </a:ln>
              <a:solidFill>
                <a:schemeClr val="accent2">
                  <a:lumMod val="40000"/>
                  <a:lumOff val="60000"/>
                </a:schemeClr>
              </a:solidFill>
            </a:endParaRP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nSpc>
                <a:spcPct val="150000"/>
              </a:lnSpc>
              <a:buAutoNum type="alphaUcParenR"/>
            </a:pPr>
            <a:r>
              <a:rPr lang="es-CL" sz="4000" b="1" dirty="0">
                <a:solidFill>
                  <a:srgbClr val="0000CC"/>
                </a:solidFill>
                <a:latin typeface="Chalkboard" panose="03050602040202020205" pitchFamily="66" charset="77"/>
              </a:rPr>
              <a:t>LIVIANO</a:t>
            </a:r>
          </a:p>
          <a:p>
            <a:pPr>
              <a:lnSpc>
                <a:spcPct val="150000"/>
              </a:lnSpc>
            </a:pPr>
            <a:r>
              <a:rPr lang="es-CL" sz="4000" b="1" dirty="0">
                <a:solidFill>
                  <a:srgbClr val="0000CC"/>
                </a:solidFill>
                <a:latin typeface="Chalkboard" panose="03050602040202020205" pitchFamily="66" charset="77"/>
              </a:rPr>
              <a:t>B) SENCILLO</a:t>
            </a:r>
          </a:p>
          <a:p>
            <a:pPr>
              <a:lnSpc>
                <a:spcPct val="150000"/>
              </a:lnSpc>
            </a:pPr>
            <a:r>
              <a:rPr lang="es-CL" sz="4000" b="1" dirty="0">
                <a:solidFill>
                  <a:srgbClr val="0000CC"/>
                </a:solidFill>
                <a:latin typeface="Chalkboard" panose="03050602040202020205" pitchFamily="66" charset="77"/>
              </a:rPr>
              <a:t>C) ENREDADO </a:t>
            </a:r>
          </a:p>
          <a:p>
            <a:pPr>
              <a:lnSpc>
                <a:spcPct val="150000"/>
              </a:lnSpc>
            </a:pPr>
            <a:r>
              <a:rPr lang="es-CL" sz="4000" b="1" dirty="0">
                <a:solidFill>
                  <a:srgbClr val="0000CC"/>
                </a:solidFill>
                <a:latin typeface="Chalkboard" panose="03050602040202020205" pitchFamily="66" charset="77"/>
              </a:rPr>
              <a:t>D) DIFICIL  </a:t>
            </a:r>
          </a:p>
        </p:txBody>
      </p:sp>
    </p:spTree>
    <p:extLst>
      <p:ext uri="{BB962C8B-B14F-4D97-AF65-F5344CB8AC3E}">
        <p14:creationId xmlns:p14="http://schemas.microsoft.com/office/powerpoint/2010/main" val="785373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SPUESTA">
            <a:hlinkClick r:id="" action="ppaction://noaction">
              <a:snd r:embed="rId4" name="chimes.wav"/>
            </a:hlinkClick>
            <a:extLst>
              <a:ext uri="{FF2B5EF4-FFF2-40B4-BE49-F238E27FC236}">
                <a16:creationId xmlns:a16="http://schemas.microsoft.com/office/drawing/2014/main" id="{EFB59196-FAA3-5C4F-A524-B4681EADBD9A}"/>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6" name="Flecha derecha 15">
            <a:hlinkClick r:id="" action="ppaction://hlinkshowjump?jump=nextslide">
              <a:snd r:embed="rId5"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3" name="Rectángulo 2">
            <a:extLst>
              <a:ext uri="{FF2B5EF4-FFF2-40B4-BE49-F238E27FC236}">
                <a16:creationId xmlns:a16="http://schemas.microsoft.com/office/drawing/2014/main" id="{D99FC7BC-0F0E-0A43-8FE1-F11B4A55E46F}"/>
              </a:ext>
            </a:extLst>
          </p:cNvPr>
          <p:cNvSpPr/>
          <p:nvPr/>
        </p:nvSpPr>
        <p:spPr>
          <a:xfrm>
            <a:off x="1191886" y="433109"/>
            <a:ext cx="7962565" cy="646331"/>
          </a:xfrm>
          <a:prstGeom prst="rect">
            <a:avLst/>
          </a:prstGeom>
        </p:spPr>
        <p:txBody>
          <a:bodyPr wrap="none">
            <a:spAutoFit/>
          </a:bodyPr>
          <a:lstStyle/>
          <a:p>
            <a:pPr algn="ctr"/>
            <a:r>
              <a:rPr lang="es-CL" sz="3600" b="1" dirty="0">
                <a:solidFill>
                  <a:srgbClr val="0000CC"/>
                </a:solidFill>
                <a:latin typeface="Chalkboard" panose="03050602040202020205" pitchFamily="66" charset="77"/>
              </a:rPr>
              <a:t>¿Cuál es el sinónimo de </a:t>
            </a:r>
            <a:r>
              <a:rPr lang="es-CL" sz="3600" b="1" dirty="0">
                <a:solidFill>
                  <a:srgbClr val="7030A0"/>
                </a:solidFill>
                <a:latin typeface="Chalkboard" panose="03050602040202020205" pitchFamily="66" charset="77"/>
              </a:rPr>
              <a:t>BRINCAR </a:t>
            </a:r>
            <a:r>
              <a:rPr lang="es-CL" sz="3600" b="1" dirty="0">
                <a:solidFill>
                  <a:srgbClr val="0000CC"/>
                </a:solidFill>
                <a:latin typeface="Chalkboard" panose="03050602040202020205" pitchFamily="66" charset="77"/>
              </a:rPr>
              <a:t>?</a:t>
            </a:r>
          </a:p>
        </p:txBody>
      </p:sp>
      <p:sp>
        <p:nvSpPr>
          <p:cNvPr id="14" name="RESPUESTA">
            <a:hlinkClick r:id="" action="ppaction://noaction">
              <a:snd r:embed="rId4" name="chimes.wav"/>
            </a:hlinkClick>
            <a:extLst>
              <a:ext uri="{FF2B5EF4-FFF2-40B4-BE49-F238E27FC236}">
                <a16:creationId xmlns:a16="http://schemas.microsoft.com/office/drawing/2014/main" id="{FAC68CFC-1A62-0840-B542-78D28204F2D2}"/>
              </a:ext>
            </a:extLst>
          </p:cNvPr>
          <p:cNvSpPr/>
          <p:nvPr/>
        </p:nvSpPr>
        <p:spPr>
          <a:xfrm>
            <a:off x="3510492" y="1773535"/>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1">
              <a:ln w="22225">
                <a:solidFill>
                  <a:schemeClr val="accent2"/>
                </a:solidFill>
                <a:prstDash val="solid"/>
              </a:ln>
              <a:solidFill>
                <a:schemeClr val="accent2">
                  <a:lumMod val="40000"/>
                  <a:lumOff val="60000"/>
                </a:schemeClr>
              </a:solidFill>
            </a:endParaRP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CL" sz="4000" b="1" dirty="0">
                <a:solidFill>
                  <a:srgbClr val="0000CC"/>
                </a:solidFill>
                <a:latin typeface="Chalkboard" panose="03050602040202020205" pitchFamily="66" charset="77"/>
              </a:rPr>
              <a:t>A) SALTAR</a:t>
            </a:r>
          </a:p>
          <a:p>
            <a:pPr>
              <a:lnSpc>
                <a:spcPct val="150000"/>
              </a:lnSpc>
            </a:pPr>
            <a:r>
              <a:rPr lang="es-CL" sz="4000" b="1" dirty="0">
                <a:solidFill>
                  <a:srgbClr val="0000CC"/>
                </a:solidFill>
                <a:latin typeface="Chalkboard" panose="03050602040202020205" pitchFamily="66" charset="77"/>
              </a:rPr>
              <a:t>B) CAMINAR</a:t>
            </a:r>
          </a:p>
          <a:p>
            <a:pPr>
              <a:lnSpc>
                <a:spcPct val="150000"/>
              </a:lnSpc>
            </a:pPr>
            <a:r>
              <a:rPr lang="es-CL" sz="4000" b="1" dirty="0">
                <a:solidFill>
                  <a:srgbClr val="0000CC"/>
                </a:solidFill>
                <a:latin typeface="Chalkboard" panose="03050602040202020205" pitchFamily="66" charset="77"/>
              </a:rPr>
              <a:t>C) CORRER</a:t>
            </a:r>
          </a:p>
          <a:p>
            <a:pPr>
              <a:lnSpc>
                <a:spcPct val="150000"/>
              </a:lnSpc>
            </a:pPr>
            <a:r>
              <a:rPr lang="es-CL" sz="4000" b="1" dirty="0">
                <a:solidFill>
                  <a:srgbClr val="0000CC"/>
                </a:solidFill>
                <a:latin typeface="Chalkboard" panose="03050602040202020205" pitchFamily="66" charset="77"/>
              </a:rPr>
              <a:t>D) DORMIR</a:t>
            </a:r>
          </a:p>
        </p:txBody>
      </p:sp>
    </p:spTree>
    <p:extLst>
      <p:ext uri="{BB962C8B-B14F-4D97-AF65-F5344CB8AC3E}">
        <p14:creationId xmlns:p14="http://schemas.microsoft.com/office/powerpoint/2010/main" val="2455203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childTnLst>
              </p:cTn>
              <p:nextCondLst>
                <p:cond evt="onClick" delay="0">
                  <p:tgtEl>
                    <p:spTgt spid="7"/>
                  </p:tgtEl>
                </p:cond>
              </p:nextCondLst>
            </p:seq>
          </p:childTnLst>
        </p:cTn>
      </p:par>
    </p:tnLst>
    <p:bldLst>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697065" y="2134386"/>
            <a:ext cx="9656735" cy="1077218"/>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3200" dirty="0">
                <a:latin typeface="Chalkboard" panose="03050602040202020205" pitchFamily="66" charset="77"/>
              </a:rPr>
              <a:t>A continuación los estudiantes tendrán que buscar un antónimo para las siguientes palabras…</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9499600" y="52768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2463291" y="956818"/>
            <a:ext cx="9866740"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para estimular el </a:t>
            </a:r>
            <a:r>
              <a:rPr lang="es-CL" sz="4000" b="1" dirty="0">
                <a:solidFill>
                  <a:srgbClr val="000000"/>
                </a:solidFill>
                <a:latin typeface="Chalkboard" panose="03050602040202020205" pitchFamily="66" charset="77"/>
              </a:rPr>
              <a:t>Lenguaje   </a:t>
            </a:r>
            <a:endParaRPr lang="es-CL" sz="4000" b="1" i="0" u="none" strike="noStrike" dirty="0">
              <a:solidFill>
                <a:srgbClr val="000000"/>
              </a:solidFill>
              <a:effectLst/>
              <a:latin typeface="Chalkboard" panose="03050602040202020205" pitchFamily="66" charset="77"/>
            </a:endParaRPr>
          </a:p>
        </p:txBody>
      </p:sp>
      <p:pic>
        <p:nvPicPr>
          <p:cNvPr id="25602" name="Picture 2" descr="Pin de Teresa Lin en Gif | Niños gif, Imagenes animadas, Emoticonos animados">
            <a:extLst>
              <a:ext uri="{FF2B5EF4-FFF2-40B4-BE49-F238E27FC236}">
                <a16:creationId xmlns:a16="http://schemas.microsoft.com/office/drawing/2014/main" id="{D3EA80BC-9F3E-854B-A169-9A3E5C9A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188" y="3460986"/>
            <a:ext cx="3249827"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277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echa derecha 15">
            <a:hlinkClick r:id="" action="ppaction://hlinkshowjump?jump=nextslide">
              <a:snd r:embed="rId4"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RÁPIDO </a:t>
            </a:r>
            <a:r>
              <a:rPr lang="es-CL" sz="6600" b="1" dirty="0">
                <a:solidFill>
                  <a:srgbClr val="008000"/>
                </a:solidFill>
                <a:latin typeface="Chalkboard" panose="03050602040202020205" pitchFamily="66" charset="77"/>
              </a:rPr>
              <a:t>es…</a:t>
            </a:r>
          </a:p>
        </p:txBody>
      </p:sp>
    </p:spTree>
    <p:extLst>
      <p:ext uri="{BB962C8B-B14F-4D97-AF65-F5344CB8AC3E}">
        <p14:creationId xmlns:p14="http://schemas.microsoft.com/office/powerpoint/2010/main" val="1473515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echa derecha 15">
            <a:hlinkClick r:id="" action="ppaction://hlinkshowjump?jump=nextslide">
              <a:snd r:embed="rId4"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SUBIR </a:t>
            </a:r>
            <a:r>
              <a:rPr lang="es-CL" sz="6600" b="1" dirty="0">
                <a:solidFill>
                  <a:srgbClr val="008000"/>
                </a:solidFill>
                <a:latin typeface="Chalkboard" panose="03050602040202020205" pitchFamily="66" charset="77"/>
              </a:rPr>
              <a:t>es…</a:t>
            </a:r>
          </a:p>
        </p:txBody>
      </p:sp>
    </p:spTree>
    <p:extLst>
      <p:ext uri="{BB962C8B-B14F-4D97-AF65-F5344CB8AC3E}">
        <p14:creationId xmlns:p14="http://schemas.microsoft.com/office/powerpoint/2010/main" val="1633857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echa derecha 15">
            <a:hlinkClick r:id="" action="ppaction://hlinkshowjump?jump=nextslide">
              <a:snd r:embed="rId4"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SILENCIO </a:t>
            </a:r>
            <a:r>
              <a:rPr lang="es-CL" sz="6600" b="1" dirty="0">
                <a:solidFill>
                  <a:srgbClr val="008000"/>
                </a:solidFill>
                <a:latin typeface="Chalkboard" panose="03050602040202020205" pitchFamily="66" charset="77"/>
              </a:rPr>
              <a:t>es…</a:t>
            </a:r>
          </a:p>
        </p:txBody>
      </p:sp>
    </p:spTree>
    <p:extLst>
      <p:ext uri="{BB962C8B-B14F-4D97-AF65-F5344CB8AC3E}">
        <p14:creationId xmlns:p14="http://schemas.microsoft.com/office/powerpoint/2010/main" val="1866000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echa derecha 15">
            <a:hlinkClick r:id="" action="ppaction://hlinkshowjump?jump=nextslide">
              <a:snd r:embed="rId4"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COMPRAR </a:t>
            </a:r>
            <a:r>
              <a:rPr lang="es-CL" sz="6600" b="1" dirty="0">
                <a:solidFill>
                  <a:srgbClr val="008000"/>
                </a:solidFill>
                <a:latin typeface="Chalkboard" panose="03050602040202020205" pitchFamily="66" charset="77"/>
              </a:rPr>
              <a:t>es…</a:t>
            </a:r>
          </a:p>
        </p:txBody>
      </p:sp>
    </p:spTree>
    <p:extLst>
      <p:ext uri="{BB962C8B-B14F-4D97-AF65-F5344CB8AC3E}">
        <p14:creationId xmlns:p14="http://schemas.microsoft.com/office/powerpoint/2010/main" val="420398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echa derecha 15">
            <a:hlinkClick r:id="" action="ppaction://hlinkshowjump?jump=nextslide">
              <a:snd r:embed="rId4"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RESTAR </a:t>
            </a:r>
            <a:r>
              <a:rPr lang="es-CL" sz="6600" b="1" dirty="0">
                <a:solidFill>
                  <a:srgbClr val="008000"/>
                </a:solidFill>
                <a:latin typeface="Chalkboard" panose="03050602040202020205" pitchFamily="66" charset="77"/>
              </a:rPr>
              <a:t>es…</a:t>
            </a:r>
          </a:p>
        </p:txBody>
      </p:sp>
    </p:spTree>
    <p:extLst>
      <p:ext uri="{BB962C8B-B14F-4D97-AF65-F5344CB8AC3E}">
        <p14:creationId xmlns:p14="http://schemas.microsoft.com/office/powerpoint/2010/main" val="1919261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echa derecha 15">
            <a:hlinkClick r:id="" action="ppaction://hlinkshowjump?jump=nextslide">
              <a:snd r:embed="rId4"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ALEGRE </a:t>
            </a:r>
            <a:r>
              <a:rPr lang="es-CL" sz="6600" b="1" dirty="0">
                <a:solidFill>
                  <a:srgbClr val="008000"/>
                </a:solidFill>
                <a:latin typeface="Chalkboard" panose="03050602040202020205" pitchFamily="66" charset="77"/>
              </a:rPr>
              <a:t>es…</a:t>
            </a:r>
          </a:p>
        </p:txBody>
      </p:sp>
    </p:spTree>
    <p:extLst>
      <p:ext uri="{BB962C8B-B14F-4D97-AF65-F5344CB8AC3E}">
        <p14:creationId xmlns:p14="http://schemas.microsoft.com/office/powerpoint/2010/main" val="946572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n de Daniela en 1 | Texturas acuarela, Fondos acuarela, Fondos texturas">
            <a:extLst>
              <a:ext uri="{FF2B5EF4-FFF2-40B4-BE49-F238E27FC236}">
                <a16:creationId xmlns:a16="http://schemas.microsoft.com/office/drawing/2014/main" id="{08E89157-F2EC-EB48-9724-D5529B06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EB62C53-B8FF-2545-BA15-5F0BA43C7230}"/>
              </a:ext>
            </a:extLst>
          </p:cNvPr>
          <p:cNvSpPr txBox="1"/>
          <p:nvPr/>
        </p:nvSpPr>
        <p:spPr>
          <a:xfrm>
            <a:off x="2686929" y="415157"/>
            <a:ext cx="10846191" cy="707886"/>
          </a:xfrm>
          <a:prstGeom prst="rect">
            <a:avLst/>
          </a:prstGeom>
          <a:noFill/>
        </p:spPr>
        <p:txBody>
          <a:bodyPr wrap="square" rtlCol="0">
            <a:spAutoFit/>
          </a:bodyPr>
          <a:lstStyle/>
          <a:p>
            <a:r>
              <a:rPr lang="es-CL" sz="4000" dirty="0">
                <a:latin typeface="Chalkboard" panose="03050602040202020205" pitchFamily="66" charset="77"/>
              </a:rPr>
              <a:t>¿Cuántas tortugas había?</a:t>
            </a:r>
          </a:p>
        </p:txBody>
      </p:sp>
      <p:sp>
        <p:nvSpPr>
          <p:cNvPr id="4" name="CuadroTexto 3">
            <a:extLst>
              <a:ext uri="{FF2B5EF4-FFF2-40B4-BE49-F238E27FC236}">
                <a16:creationId xmlns:a16="http://schemas.microsoft.com/office/drawing/2014/main" id="{3E7AEC6B-31EE-DD41-B1B9-2157EDA01B0B}"/>
              </a:ext>
            </a:extLst>
          </p:cNvPr>
          <p:cNvSpPr txBox="1"/>
          <p:nvPr/>
        </p:nvSpPr>
        <p:spPr>
          <a:xfrm>
            <a:off x="1277991" y="1314154"/>
            <a:ext cx="1268261" cy="2646878"/>
          </a:xfrm>
          <a:prstGeom prst="rect">
            <a:avLst/>
          </a:prstGeom>
          <a:noFill/>
        </p:spPr>
        <p:txBody>
          <a:bodyPr wrap="square" rtlCol="0">
            <a:spAutoFit/>
          </a:bodyPr>
          <a:lstStyle/>
          <a:p>
            <a:r>
              <a:rPr lang="es-CL" sz="13800" dirty="0">
                <a:latin typeface="Chalkboard" panose="03050602040202020205" pitchFamily="66" charset="77"/>
              </a:rPr>
              <a:t>5</a:t>
            </a:r>
            <a:r>
              <a:rPr lang="es-CL" sz="16600" dirty="0">
                <a:latin typeface="Chalkboard" panose="03050602040202020205" pitchFamily="66" charset="77"/>
              </a:rPr>
              <a:t> </a:t>
            </a:r>
          </a:p>
        </p:txBody>
      </p:sp>
      <p:sp>
        <p:nvSpPr>
          <p:cNvPr id="5" name="CuadroTexto 4">
            <a:extLst>
              <a:ext uri="{FF2B5EF4-FFF2-40B4-BE49-F238E27FC236}">
                <a16:creationId xmlns:a16="http://schemas.microsoft.com/office/drawing/2014/main" id="{4FEBF4BD-32A5-B54E-A8D4-40AE85F97051}"/>
              </a:ext>
            </a:extLst>
          </p:cNvPr>
          <p:cNvSpPr txBox="1"/>
          <p:nvPr/>
        </p:nvSpPr>
        <p:spPr>
          <a:xfrm>
            <a:off x="7214381" y="2037470"/>
            <a:ext cx="4304714" cy="3154710"/>
          </a:xfrm>
          <a:prstGeom prst="rect">
            <a:avLst/>
          </a:prstGeom>
          <a:noFill/>
        </p:spPr>
        <p:txBody>
          <a:bodyPr wrap="square" rtlCol="0">
            <a:spAutoFit/>
          </a:bodyPr>
          <a:lstStyle/>
          <a:p>
            <a:endParaRPr lang="es-CL" sz="19900" dirty="0">
              <a:latin typeface="Chalkboard" panose="03050602040202020205" pitchFamily="66" charset="77"/>
            </a:endParaRPr>
          </a:p>
        </p:txBody>
      </p:sp>
      <p:sp>
        <p:nvSpPr>
          <p:cNvPr id="6" name="Elipse 5">
            <a:extLst>
              <a:ext uri="{FF2B5EF4-FFF2-40B4-BE49-F238E27FC236}">
                <a16:creationId xmlns:a16="http://schemas.microsoft.com/office/drawing/2014/main" id="{7388BFB1-C075-6E41-84A1-F744D6A85958}"/>
              </a:ext>
            </a:extLst>
          </p:cNvPr>
          <p:cNvSpPr/>
          <p:nvPr/>
        </p:nvSpPr>
        <p:spPr>
          <a:xfrm>
            <a:off x="922504" y="1735697"/>
            <a:ext cx="2260384" cy="22253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SPUESTA">
            <a:hlinkClick r:id="" action="ppaction://noaction">
              <a:snd r:embed="rId4" name="chimes.wav"/>
            </a:hlinkClick>
            <a:extLst>
              <a:ext uri="{FF2B5EF4-FFF2-40B4-BE49-F238E27FC236}">
                <a16:creationId xmlns:a16="http://schemas.microsoft.com/office/drawing/2014/main" id="{D0ABA300-92C2-DF46-9D24-309AE6E2A536}"/>
              </a:ext>
            </a:extLst>
          </p:cNvPr>
          <p:cNvSpPr/>
          <p:nvPr/>
        </p:nvSpPr>
        <p:spPr>
          <a:xfrm>
            <a:off x="984738" y="5192180"/>
            <a:ext cx="1702191" cy="1518109"/>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10" name="CuadroTexto 9">
            <a:extLst>
              <a:ext uri="{FF2B5EF4-FFF2-40B4-BE49-F238E27FC236}">
                <a16:creationId xmlns:a16="http://schemas.microsoft.com/office/drawing/2014/main" id="{8B71FF6A-18E4-0943-863F-A1D23F71A941}"/>
              </a:ext>
            </a:extLst>
          </p:cNvPr>
          <p:cNvSpPr txBox="1"/>
          <p:nvPr/>
        </p:nvSpPr>
        <p:spPr>
          <a:xfrm>
            <a:off x="8949221" y="1314154"/>
            <a:ext cx="1268261" cy="2646878"/>
          </a:xfrm>
          <a:prstGeom prst="rect">
            <a:avLst/>
          </a:prstGeom>
          <a:noFill/>
        </p:spPr>
        <p:txBody>
          <a:bodyPr wrap="square" rtlCol="0">
            <a:spAutoFit/>
          </a:bodyPr>
          <a:lstStyle/>
          <a:p>
            <a:r>
              <a:rPr lang="es-CL" sz="13800" dirty="0">
                <a:latin typeface="Chalkboard" panose="03050602040202020205" pitchFamily="66" charset="77"/>
              </a:rPr>
              <a:t>6</a:t>
            </a:r>
            <a:r>
              <a:rPr lang="es-CL" sz="16600" dirty="0">
                <a:latin typeface="Chalkboard" panose="03050602040202020205" pitchFamily="66" charset="77"/>
              </a:rPr>
              <a:t> </a:t>
            </a:r>
          </a:p>
        </p:txBody>
      </p:sp>
      <p:sp>
        <p:nvSpPr>
          <p:cNvPr id="11" name="CuadroTexto 10">
            <a:extLst>
              <a:ext uri="{FF2B5EF4-FFF2-40B4-BE49-F238E27FC236}">
                <a16:creationId xmlns:a16="http://schemas.microsoft.com/office/drawing/2014/main" id="{FD1A7F19-8ED0-334D-A185-2E900F68514B}"/>
              </a:ext>
            </a:extLst>
          </p:cNvPr>
          <p:cNvSpPr txBox="1"/>
          <p:nvPr/>
        </p:nvSpPr>
        <p:spPr>
          <a:xfrm>
            <a:off x="5343467" y="1271138"/>
            <a:ext cx="1268261" cy="2646878"/>
          </a:xfrm>
          <a:prstGeom prst="rect">
            <a:avLst/>
          </a:prstGeom>
          <a:noFill/>
        </p:spPr>
        <p:txBody>
          <a:bodyPr wrap="square" rtlCol="0">
            <a:spAutoFit/>
          </a:bodyPr>
          <a:lstStyle/>
          <a:p>
            <a:r>
              <a:rPr lang="es-CL" sz="13800" dirty="0">
                <a:latin typeface="Chalkboard" panose="03050602040202020205" pitchFamily="66" charset="77"/>
              </a:rPr>
              <a:t>3</a:t>
            </a:r>
            <a:r>
              <a:rPr lang="es-CL" sz="16600" dirty="0">
                <a:latin typeface="Chalkboard" panose="03050602040202020205" pitchFamily="66" charset="77"/>
              </a:rPr>
              <a:t> </a:t>
            </a:r>
          </a:p>
        </p:txBody>
      </p:sp>
      <p:sp>
        <p:nvSpPr>
          <p:cNvPr id="13" name="Flecha derecha 12">
            <a:hlinkClick r:id="" action="ppaction://hlinkshowjump?jump=nextslide">
              <a:snd r:embed="rId5" name="click.wav"/>
            </a:hlinkClick>
            <a:extLst>
              <a:ext uri="{FF2B5EF4-FFF2-40B4-BE49-F238E27FC236}">
                <a16:creationId xmlns:a16="http://schemas.microsoft.com/office/drawing/2014/main" id="{BD2D6563-C2A4-2249-9D3A-D52942055E59}"/>
              </a:ext>
            </a:extLst>
          </p:cNvPr>
          <p:cNvSpPr/>
          <p:nvPr/>
        </p:nvSpPr>
        <p:spPr>
          <a:xfrm>
            <a:off x="10831472" y="5644608"/>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pic>
        <p:nvPicPr>
          <p:cNvPr id="12" name="Imagen 11">
            <a:extLst>
              <a:ext uri="{FF2B5EF4-FFF2-40B4-BE49-F238E27FC236}">
                <a16:creationId xmlns:a16="http://schemas.microsoft.com/office/drawing/2014/main" id="{42AE7A1C-D5B2-5348-8122-BDEB6EC7FEC8}"/>
              </a:ext>
            </a:extLst>
          </p:cNvPr>
          <p:cNvPicPr>
            <a:picLocks noChangeAspect="1"/>
          </p:cNvPicPr>
          <p:nvPr/>
        </p:nvPicPr>
        <p:blipFill rotWithShape="1">
          <a:blip r:embed="rId6"/>
          <a:srcRect l="3879" t="1539" r="5433" b="7841"/>
          <a:stretch/>
        </p:blipFill>
        <p:spPr>
          <a:xfrm>
            <a:off x="4277205" y="3390705"/>
            <a:ext cx="3799995" cy="3319584"/>
          </a:xfrm>
          <a:prstGeom prst="rect">
            <a:avLst/>
          </a:prstGeom>
          <a:solidFill>
            <a:schemeClr val="bg1"/>
          </a:solidFill>
        </p:spPr>
      </p:pic>
      <p:sp>
        <p:nvSpPr>
          <p:cNvPr id="14" name="Elipse 13">
            <a:extLst>
              <a:ext uri="{FF2B5EF4-FFF2-40B4-BE49-F238E27FC236}">
                <a16:creationId xmlns:a16="http://schemas.microsoft.com/office/drawing/2014/main" id="{5302C36D-A914-9E40-A00E-AB48C792E20C}"/>
              </a:ext>
            </a:extLst>
          </p:cNvPr>
          <p:cNvSpPr/>
          <p:nvPr/>
        </p:nvSpPr>
        <p:spPr>
          <a:xfrm>
            <a:off x="6401671" y="4199967"/>
            <a:ext cx="575617" cy="531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6D3AD21B-D209-4F41-9651-67736928C1D8}"/>
              </a:ext>
            </a:extLst>
          </p:cNvPr>
          <p:cNvSpPr/>
          <p:nvPr/>
        </p:nvSpPr>
        <p:spPr>
          <a:xfrm>
            <a:off x="6482250" y="6114275"/>
            <a:ext cx="575617" cy="531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5446E82B-12FC-204A-8A2A-508F18A34482}"/>
              </a:ext>
            </a:extLst>
          </p:cNvPr>
          <p:cNvSpPr/>
          <p:nvPr/>
        </p:nvSpPr>
        <p:spPr>
          <a:xfrm>
            <a:off x="4316357" y="6178445"/>
            <a:ext cx="575617" cy="531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4C3AC13A-D6FC-B948-B732-9263A11F037A}"/>
              </a:ext>
            </a:extLst>
          </p:cNvPr>
          <p:cNvSpPr/>
          <p:nvPr/>
        </p:nvSpPr>
        <p:spPr>
          <a:xfrm>
            <a:off x="7489790" y="3429188"/>
            <a:ext cx="575617" cy="531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Elipse 17">
            <a:extLst>
              <a:ext uri="{FF2B5EF4-FFF2-40B4-BE49-F238E27FC236}">
                <a16:creationId xmlns:a16="http://schemas.microsoft.com/office/drawing/2014/main" id="{58709B6B-B119-9146-8F0C-1DC285EC582A}"/>
              </a:ext>
            </a:extLst>
          </p:cNvPr>
          <p:cNvSpPr/>
          <p:nvPr/>
        </p:nvSpPr>
        <p:spPr>
          <a:xfrm>
            <a:off x="4843099" y="3800189"/>
            <a:ext cx="575617" cy="531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22970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edge">
                                      <p:cBhvr>
                                        <p:cTn id="16" dur="2000"/>
                                        <p:tgtEl>
                                          <p:spTgt spid="15"/>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edge">
                                      <p:cBhvr>
                                        <p:cTn id="19" dur="2000"/>
                                        <p:tgtEl>
                                          <p:spTgt spid="16"/>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edge">
                                      <p:cBhvr>
                                        <p:cTn id="22" dur="2000"/>
                                        <p:tgtEl>
                                          <p:spTgt spid="17"/>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2000"/>
                                        <p:tgtEl>
                                          <p:spTgt spid="18"/>
                                        </p:tgtEl>
                                      </p:cBhvr>
                                    </p:animEffect>
                                  </p:childTnLst>
                                </p:cTn>
                              </p:par>
                            </p:childTnLst>
                          </p:cTn>
                        </p:par>
                      </p:childTnLst>
                    </p:cTn>
                  </p:par>
                </p:childTnLst>
              </p:cTn>
              <p:nextCondLst>
                <p:cond evt="onClick" delay="0">
                  <p:tgtEl>
                    <p:spTgt spid="7"/>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lecha derecha 15">
            <a:hlinkClick r:id="" action="ppaction://hlinkshowjump?jump=nextslide">
              <a:snd r:embed="rId4" name="click.wav"/>
            </a:hlinkClick>
            <a:extLst>
              <a:ext uri="{FF2B5EF4-FFF2-40B4-BE49-F238E27FC236}">
                <a16:creationId xmlns:a16="http://schemas.microsoft.com/office/drawing/2014/main" id="{3798A126-4D2C-864B-A962-DD55910142EE}"/>
              </a:ext>
            </a:extLst>
          </p:cNvPr>
          <p:cNvSpPr/>
          <p:nvPr/>
        </p:nvSpPr>
        <p:spPr>
          <a:xfrm>
            <a:off x="10340871" y="5747455"/>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  VERDAD </a:t>
            </a:r>
            <a:r>
              <a:rPr lang="es-CL" sz="6600" b="1" dirty="0">
                <a:solidFill>
                  <a:srgbClr val="008000"/>
                </a:solidFill>
                <a:latin typeface="Chalkboard" panose="03050602040202020205" pitchFamily="66" charset="77"/>
              </a:rPr>
              <a:t>es…</a:t>
            </a:r>
          </a:p>
        </p:txBody>
      </p:sp>
    </p:spTree>
    <p:extLst>
      <p:ext uri="{BB962C8B-B14F-4D97-AF65-F5344CB8AC3E}">
        <p14:creationId xmlns:p14="http://schemas.microsoft.com/office/powerpoint/2010/main" val="24577303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ondos De Pantalla Rosa Pastel - 1920x1080 Wallpaper - teahub.io">
            <a:extLst>
              <a:ext uri="{FF2B5EF4-FFF2-40B4-BE49-F238E27FC236}">
                <a16:creationId xmlns:a16="http://schemas.microsoft.com/office/drawing/2014/main" id="{FC8EAC29-43A2-5948-8425-0CAEA10F1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3 Rectángulo">
            <a:extLst>
              <a:ext uri="{FF2B5EF4-FFF2-40B4-BE49-F238E27FC236}">
                <a16:creationId xmlns:a16="http://schemas.microsoft.com/office/drawing/2014/main" id="{21F17F9B-333B-074C-BD43-5DC3F42F9FB5}"/>
              </a:ext>
            </a:extLst>
          </p:cNvPr>
          <p:cNvSpPr/>
          <p:nvPr/>
        </p:nvSpPr>
        <p:spPr>
          <a:xfrm>
            <a:off x="3766871" y="2363704"/>
            <a:ext cx="6574000"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s-CL" sz="4000" b="1" dirty="0">
              <a:solidFill>
                <a:srgbClr val="0000CC"/>
              </a:solidFill>
              <a:latin typeface="Chalkboard" panose="03050602040202020205" pitchFamily="66" charset="77"/>
            </a:endParaRPr>
          </a:p>
        </p:txBody>
      </p:sp>
      <p:sp>
        <p:nvSpPr>
          <p:cNvPr id="8" name="2 Rectángulo">
            <a:extLst>
              <a:ext uri="{FF2B5EF4-FFF2-40B4-BE49-F238E27FC236}">
                <a16:creationId xmlns:a16="http://schemas.microsoft.com/office/drawing/2014/main" id="{A565F0F1-6FAE-9C42-B1FF-33734A96CDE9}"/>
              </a:ext>
            </a:extLst>
          </p:cNvPr>
          <p:cNvSpPr/>
          <p:nvPr/>
        </p:nvSpPr>
        <p:spPr>
          <a:xfrm>
            <a:off x="1915742" y="1484784"/>
            <a:ext cx="7152134"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008000"/>
                </a:solidFill>
                <a:latin typeface="Chalkboard" panose="03050602040202020205" pitchFamily="66" charset="77"/>
              </a:rPr>
              <a:t>Un antónimo de</a:t>
            </a:r>
          </a:p>
          <a:p>
            <a:pPr algn="ctr"/>
            <a:r>
              <a:rPr lang="es-CL" sz="6600" b="1" dirty="0">
                <a:solidFill>
                  <a:srgbClr val="FF0000"/>
                </a:solidFill>
                <a:latin typeface="Chalkboard" panose="03050602040202020205" pitchFamily="66" charset="77"/>
              </a:rPr>
              <a:t>  DULCE </a:t>
            </a:r>
            <a:r>
              <a:rPr lang="es-CL" sz="6600" b="1" dirty="0">
                <a:solidFill>
                  <a:srgbClr val="008000"/>
                </a:solidFill>
                <a:latin typeface="Chalkboard" panose="03050602040202020205" pitchFamily="66" charset="77"/>
              </a:rPr>
              <a:t>es…</a:t>
            </a:r>
          </a:p>
        </p:txBody>
      </p:sp>
      <p:sp>
        <p:nvSpPr>
          <p:cNvPr id="6" name="Flecha izquierda 5">
            <a:hlinkClick r:id="rId4" action="ppaction://hlinksldjump">
              <a:snd r:embed="rId5" name="click.wav"/>
            </a:hlinkClick>
            <a:extLst>
              <a:ext uri="{FF2B5EF4-FFF2-40B4-BE49-F238E27FC236}">
                <a16:creationId xmlns:a16="http://schemas.microsoft.com/office/drawing/2014/main" id="{A696E209-2400-8A43-8DA9-F3FFD5F6D3DA}"/>
              </a:ext>
            </a:extLst>
          </p:cNvPr>
          <p:cNvSpPr/>
          <p:nvPr/>
        </p:nvSpPr>
        <p:spPr>
          <a:xfrm>
            <a:off x="269823" y="254833"/>
            <a:ext cx="1354179" cy="1136853"/>
          </a:xfrm>
          <a:prstGeom prst="leftArrow">
            <a:avLst/>
          </a:prstGeom>
          <a:solidFill>
            <a:srgbClr val="FFFF00"/>
          </a:solidFill>
          <a:ln w="190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002060"/>
                </a:solidFill>
              </a:rPr>
              <a:t>Volver</a:t>
            </a:r>
          </a:p>
          <a:p>
            <a:pPr algn="ctr"/>
            <a:r>
              <a:rPr lang="es-CL" b="1" dirty="0">
                <a:solidFill>
                  <a:srgbClr val="002060"/>
                </a:solidFill>
              </a:rPr>
              <a:t>menú</a:t>
            </a:r>
          </a:p>
        </p:txBody>
      </p:sp>
    </p:spTree>
    <p:extLst>
      <p:ext uri="{BB962C8B-B14F-4D97-AF65-F5344CB8AC3E}">
        <p14:creationId xmlns:p14="http://schemas.microsoft.com/office/powerpoint/2010/main" val="40395079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697065" y="2134386"/>
            <a:ext cx="9656735" cy="1384995"/>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pPr algn="ctr"/>
            <a:r>
              <a:rPr lang="es-CL" sz="2800" dirty="0">
                <a:latin typeface="Chalkboard" panose="03050602040202020205" pitchFamily="66" charset="77"/>
              </a:rPr>
              <a:t>Se presenta un grupo de palabras y el estudiante debe señalar a qué categoría corresponde y qué palabra no  está relacionada con las demás…</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10381491" y="56959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1088783" y="747820"/>
            <a:ext cx="10873298"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para estimular el </a:t>
            </a:r>
            <a:r>
              <a:rPr lang="es-CL" sz="4000" b="1" dirty="0">
                <a:solidFill>
                  <a:srgbClr val="000000"/>
                </a:solidFill>
                <a:latin typeface="Chalkboard" panose="03050602040202020205" pitchFamily="66" charset="77"/>
              </a:rPr>
              <a:t>razonamiento   </a:t>
            </a:r>
            <a:endParaRPr lang="es-CL" sz="4000" b="1" i="0" u="none" strike="noStrike" dirty="0">
              <a:solidFill>
                <a:srgbClr val="000000"/>
              </a:solidFill>
              <a:effectLst/>
              <a:latin typeface="Chalkboard" panose="03050602040202020205" pitchFamily="66" charset="77"/>
            </a:endParaRPr>
          </a:p>
        </p:txBody>
      </p:sp>
      <p:pic>
        <p:nvPicPr>
          <p:cNvPr id="25602" name="Picture 2" descr="Pin de Teresa Lin en Gif | Niños gif, Imagenes animadas, Emoticonos animados">
            <a:extLst>
              <a:ext uri="{FF2B5EF4-FFF2-40B4-BE49-F238E27FC236}">
                <a16:creationId xmlns:a16="http://schemas.microsoft.com/office/drawing/2014/main" id="{D3EA80BC-9F3E-854B-A169-9A3E5C9A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188" y="3460986"/>
            <a:ext cx="3249827"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498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Rosa Pastel - 1920x1080 Wallpaper - teahub.io">
            <a:extLst>
              <a:ext uri="{FF2B5EF4-FFF2-40B4-BE49-F238E27FC236}">
                <a16:creationId xmlns:a16="http://schemas.microsoft.com/office/drawing/2014/main" id="{0F285133-4597-6043-9BA8-FA98BE62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A30A1B8F-DAA6-1C4F-AE84-44CF7666AC5A}"/>
              </a:ext>
            </a:extLst>
          </p:cNvPr>
          <p:cNvSpPr/>
          <p:nvPr/>
        </p:nvSpPr>
        <p:spPr>
          <a:xfrm>
            <a:off x="497277" y="1673118"/>
            <a:ext cx="19495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Jueves </a:t>
            </a:r>
          </a:p>
        </p:txBody>
      </p:sp>
      <p:sp>
        <p:nvSpPr>
          <p:cNvPr id="4" name="Rectángulo 3">
            <a:extLst>
              <a:ext uri="{FF2B5EF4-FFF2-40B4-BE49-F238E27FC236}">
                <a16:creationId xmlns:a16="http://schemas.microsoft.com/office/drawing/2014/main" id="{0CC3DAC4-BD05-E44A-A42F-F8A1DE18CB17}"/>
              </a:ext>
            </a:extLst>
          </p:cNvPr>
          <p:cNvSpPr/>
          <p:nvPr/>
        </p:nvSpPr>
        <p:spPr>
          <a:xfrm>
            <a:off x="7029615" y="1654068"/>
            <a:ext cx="2788916"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Miércoles </a:t>
            </a:r>
          </a:p>
        </p:txBody>
      </p:sp>
      <p:sp>
        <p:nvSpPr>
          <p:cNvPr id="5" name="Rectángulo 4">
            <a:extLst>
              <a:ext uri="{FF2B5EF4-FFF2-40B4-BE49-F238E27FC236}">
                <a16:creationId xmlns:a16="http://schemas.microsoft.com/office/drawing/2014/main" id="{1EF434C0-9B6C-754D-B373-F68325D2A15E}"/>
              </a:ext>
            </a:extLst>
          </p:cNvPr>
          <p:cNvSpPr/>
          <p:nvPr/>
        </p:nvSpPr>
        <p:spPr>
          <a:xfrm>
            <a:off x="2567447" y="1661512"/>
            <a:ext cx="1740039"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Lunes  </a:t>
            </a:r>
          </a:p>
        </p:txBody>
      </p:sp>
      <p:sp>
        <p:nvSpPr>
          <p:cNvPr id="6" name="Rectángulo 5">
            <a:extLst>
              <a:ext uri="{FF2B5EF4-FFF2-40B4-BE49-F238E27FC236}">
                <a16:creationId xmlns:a16="http://schemas.microsoft.com/office/drawing/2014/main" id="{6DD044B9-AFCC-5E4C-B2C9-669911EB5EDC}"/>
              </a:ext>
            </a:extLst>
          </p:cNvPr>
          <p:cNvSpPr/>
          <p:nvPr/>
        </p:nvSpPr>
        <p:spPr>
          <a:xfrm>
            <a:off x="4462168" y="1654068"/>
            <a:ext cx="2412765"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Octubre </a:t>
            </a:r>
          </a:p>
        </p:txBody>
      </p:sp>
      <p:sp>
        <p:nvSpPr>
          <p:cNvPr id="7" name="Rectángulo 6">
            <a:extLst>
              <a:ext uri="{FF2B5EF4-FFF2-40B4-BE49-F238E27FC236}">
                <a16:creationId xmlns:a16="http://schemas.microsoft.com/office/drawing/2014/main" id="{CD0E76C6-2D66-4543-8978-5914AF83C5D9}"/>
              </a:ext>
            </a:extLst>
          </p:cNvPr>
          <p:cNvSpPr/>
          <p:nvPr/>
        </p:nvSpPr>
        <p:spPr>
          <a:xfrm>
            <a:off x="9973213" y="1654068"/>
            <a:ext cx="21019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Martes </a:t>
            </a:r>
          </a:p>
        </p:txBody>
      </p:sp>
      <p:sp>
        <p:nvSpPr>
          <p:cNvPr id="10" name="categoria ">
            <a:hlinkClick r:id="" action="ppaction://noaction">
              <a:snd r:embed="rId4" name="chimes.wav"/>
            </a:hlinkClick>
            <a:extLst>
              <a:ext uri="{FF2B5EF4-FFF2-40B4-BE49-F238E27FC236}">
                <a16:creationId xmlns:a16="http://schemas.microsoft.com/office/drawing/2014/main" id="{B908ED10-F90B-CC49-AA85-655EDA4647DC}"/>
              </a:ext>
            </a:extLst>
          </p:cNvPr>
          <p:cNvSpPr/>
          <p:nvPr/>
        </p:nvSpPr>
        <p:spPr>
          <a:xfrm>
            <a:off x="675005" y="3028013"/>
            <a:ext cx="4196798" cy="2084524"/>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rgbClr val="7030A0"/>
                </a:solidFill>
                <a:latin typeface="Chalkboard" panose="03050602040202020205" pitchFamily="66" charset="77"/>
              </a:rPr>
              <a:t>¿A qué Categoría corresponde?</a:t>
            </a:r>
            <a:r>
              <a:rPr lang="es-CL" sz="3200" dirty="0">
                <a:latin typeface="Chalkboard" panose="03050602040202020205" pitchFamily="66" charset="77"/>
              </a:rPr>
              <a:t> </a:t>
            </a:r>
          </a:p>
        </p:txBody>
      </p:sp>
      <p:sp>
        <p:nvSpPr>
          <p:cNvPr id="11" name="intrusos">
            <a:hlinkClick r:id="" action="ppaction://noaction">
              <a:snd r:embed="rId4" name="chimes.wav"/>
            </a:hlinkClick>
            <a:extLst>
              <a:ext uri="{FF2B5EF4-FFF2-40B4-BE49-F238E27FC236}">
                <a16:creationId xmlns:a16="http://schemas.microsoft.com/office/drawing/2014/main" id="{7B3797DF-96C8-0B49-912B-5640EF97DD6E}"/>
              </a:ext>
            </a:extLst>
          </p:cNvPr>
          <p:cNvSpPr/>
          <p:nvPr/>
        </p:nvSpPr>
        <p:spPr>
          <a:xfrm>
            <a:off x="6874932" y="2721911"/>
            <a:ext cx="3766791" cy="2238703"/>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rgbClr val="7030A0"/>
                </a:solidFill>
                <a:latin typeface="Chalkboard" panose="03050602040202020205" pitchFamily="66" charset="77"/>
              </a:rPr>
              <a:t>¿Cuál es el intruso?</a:t>
            </a:r>
            <a:endParaRPr lang="es-CL" sz="3200" dirty="0">
              <a:solidFill>
                <a:srgbClr val="7030A0"/>
              </a:solidFill>
            </a:endParaRPr>
          </a:p>
        </p:txBody>
      </p:sp>
      <p:sp>
        <p:nvSpPr>
          <p:cNvPr id="12" name="RESPUESTA">
            <a:hlinkClick r:id="" action="ppaction://noaction">
              <a:snd r:embed="rId4" name="chimes.wav"/>
            </a:hlinkClick>
            <a:extLst>
              <a:ext uri="{FF2B5EF4-FFF2-40B4-BE49-F238E27FC236}">
                <a16:creationId xmlns:a16="http://schemas.microsoft.com/office/drawing/2014/main" id="{3F32BF10-0F20-4647-B9AD-7CA5F91E465C}"/>
              </a:ext>
            </a:extLst>
          </p:cNvPr>
          <p:cNvSpPr/>
          <p:nvPr/>
        </p:nvSpPr>
        <p:spPr>
          <a:xfrm>
            <a:off x="842564" y="536530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Días de la semana </a:t>
            </a:r>
          </a:p>
        </p:txBody>
      </p:sp>
      <p:sp>
        <p:nvSpPr>
          <p:cNvPr id="13" name="RESPUESTA">
            <a:hlinkClick r:id="" action="ppaction://noaction">
              <a:snd r:embed="rId4" name="chimes.wav"/>
            </a:hlinkClick>
            <a:extLst>
              <a:ext uri="{FF2B5EF4-FFF2-40B4-BE49-F238E27FC236}">
                <a16:creationId xmlns:a16="http://schemas.microsoft.com/office/drawing/2014/main" id="{8488BD2E-97AD-C745-94D0-DA0CF79DBD79}"/>
              </a:ext>
            </a:extLst>
          </p:cNvPr>
          <p:cNvSpPr/>
          <p:nvPr/>
        </p:nvSpPr>
        <p:spPr>
          <a:xfrm>
            <a:off x="6630331" y="5331986"/>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Octubre</a:t>
            </a:r>
            <a:r>
              <a:rPr lang="es-CL" b="1" dirty="0">
                <a:ln w="22225">
                  <a:solidFill>
                    <a:schemeClr val="accent2"/>
                  </a:solidFill>
                  <a:prstDash val="solid"/>
                </a:ln>
                <a:solidFill>
                  <a:schemeClr val="accent2">
                    <a:lumMod val="40000"/>
                    <a:lumOff val="60000"/>
                  </a:schemeClr>
                </a:solidFill>
              </a:rPr>
              <a:t> </a:t>
            </a:r>
          </a:p>
        </p:txBody>
      </p:sp>
      <p:pic>
        <p:nvPicPr>
          <p:cNvPr id="65538" name="Picture 2" descr="How To Make GIF Stickers For Instagram: A Complete Guide — the uncommon  place | Mancha de acuarela, Iconos planos de diseño, Flechas">
            <a:extLst>
              <a:ext uri="{FF2B5EF4-FFF2-40B4-BE49-F238E27FC236}">
                <a16:creationId xmlns:a16="http://schemas.microsoft.com/office/drawing/2014/main" id="{95970C53-5EF9-6645-A331-2CD3CBE44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14" y="2457186"/>
            <a:ext cx="1131381" cy="11313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w To Make GIF Stickers For Instagram: A Complete Guide — the uncommon  place | Mancha de acuarela, Iconos planos de diseño, Flechas">
            <a:extLst>
              <a:ext uri="{FF2B5EF4-FFF2-40B4-BE49-F238E27FC236}">
                <a16:creationId xmlns:a16="http://schemas.microsoft.com/office/drawing/2014/main" id="{19B4B3A0-F312-D74D-B530-9E0D1BA0F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33545" flipV="1">
            <a:off x="10746051" y="2826238"/>
            <a:ext cx="1062620" cy="1062620"/>
          </a:xfrm>
          <a:prstGeom prst="rect">
            <a:avLst/>
          </a:prstGeom>
          <a:noFill/>
          <a:extLst>
            <a:ext uri="{909E8E84-426E-40DD-AFC4-6F175D3DCCD1}">
              <a14:hiddenFill xmlns:a14="http://schemas.microsoft.com/office/drawing/2010/main">
                <a:solidFill>
                  <a:srgbClr val="FFFFFF"/>
                </a:solidFill>
              </a14:hiddenFill>
            </a:ext>
          </a:extLst>
        </p:spPr>
      </p:pic>
      <p:sp>
        <p:nvSpPr>
          <p:cNvPr id="17" name="Flecha derecha 16">
            <a:hlinkClick r:id="" action="ppaction://hlinkshowjump?jump=nextslide">
              <a:snd r:embed="rId6" name="click.wav"/>
            </a:hlinkClick>
            <a:extLst>
              <a:ext uri="{FF2B5EF4-FFF2-40B4-BE49-F238E27FC236}">
                <a16:creationId xmlns:a16="http://schemas.microsoft.com/office/drawing/2014/main" id="{DA090CA0-1311-A440-824E-5EBD4D99234C}"/>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spTree>
    <p:extLst>
      <p:ext uri="{BB962C8B-B14F-4D97-AF65-F5344CB8AC3E}">
        <p14:creationId xmlns:p14="http://schemas.microsoft.com/office/powerpoint/2010/main" val="288332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edge">
                                      <p:cBhvr>
                                        <p:cTn id="13" dur="2000"/>
                                        <p:tgtEl>
                                          <p:spTgt spid="13"/>
                                        </p:tgtEl>
                                      </p:cBhvr>
                                    </p:animEffect>
                                  </p:childTnLst>
                                </p:cTn>
                              </p:par>
                            </p:childTnLst>
                          </p:cTn>
                        </p:par>
                      </p:childTnLst>
                    </p:cTn>
                  </p:par>
                </p:childTnLst>
              </p:cTn>
              <p:nextCondLst>
                <p:cond evt="onClick" delay="0">
                  <p:tgtEl>
                    <p:spTgt spid="11"/>
                  </p:tgtEl>
                </p:cond>
              </p:nextCondLst>
            </p:seq>
          </p:childTnLst>
        </p:cTn>
      </p:par>
    </p:tnLst>
    <p:bldLst>
      <p:bldP spid="12"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Rosa Pastel - 1920x1080 Wallpaper - teahub.io">
            <a:extLst>
              <a:ext uri="{FF2B5EF4-FFF2-40B4-BE49-F238E27FC236}">
                <a16:creationId xmlns:a16="http://schemas.microsoft.com/office/drawing/2014/main" id="{0F285133-4597-6043-9BA8-FA98BE62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A30A1B8F-DAA6-1C4F-AE84-44CF7666AC5A}"/>
              </a:ext>
            </a:extLst>
          </p:cNvPr>
          <p:cNvSpPr/>
          <p:nvPr/>
        </p:nvSpPr>
        <p:spPr>
          <a:xfrm>
            <a:off x="497277" y="1673118"/>
            <a:ext cx="19495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Agua </a:t>
            </a:r>
          </a:p>
        </p:txBody>
      </p:sp>
      <p:sp>
        <p:nvSpPr>
          <p:cNvPr id="4" name="Rectángulo 3">
            <a:extLst>
              <a:ext uri="{FF2B5EF4-FFF2-40B4-BE49-F238E27FC236}">
                <a16:creationId xmlns:a16="http://schemas.microsoft.com/office/drawing/2014/main" id="{0CC3DAC4-BD05-E44A-A42F-F8A1DE18CB17}"/>
              </a:ext>
            </a:extLst>
          </p:cNvPr>
          <p:cNvSpPr/>
          <p:nvPr/>
        </p:nvSpPr>
        <p:spPr>
          <a:xfrm>
            <a:off x="7029615" y="1654068"/>
            <a:ext cx="1885785"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leche </a:t>
            </a:r>
          </a:p>
        </p:txBody>
      </p:sp>
      <p:sp>
        <p:nvSpPr>
          <p:cNvPr id="5" name="Rectángulo 4">
            <a:extLst>
              <a:ext uri="{FF2B5EF4-FFF2-40B4-BE49-F238E27FC236}">
                <a16:creationId xmlns:a16="http://schemas.microsoft.com/office/drawing/2014/main" id="{1EF434C0-9B6C-754D-B373-F68325D2A15E}"/>
              </a:ext>
            </a:extLst>
          </p:cNvPr>
          <p:cNvSpPr/>
          <p:nvPr/>
        </p:nvSpPr>
        <p:spPr>
          <a:xfrm>
            <a:off x="2567447" y="1661512"/>
            <a:ext cx="1740039"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Zumo  </a:t>
            </a:r>
          </a:p>
        </p:txBody>
      </p:sp>
      <p:sp>
        <p:nvSpPr>
          <p:cNvPr id="6" name="Rectángulo 5">
            <a:extLst>
              <a:ext uri="{FF2B5EF4-FFF2-40B4-BE49-F238E27FC236}">
                <a16:creationId xmlns:a16="http://schemas.microsoft.com/office/drawing/2014/main" id="{6DD044B9-AFCC-5E4C-B2C9-669911EB5EDC}"/>
              </a:ext>
            </a:extLst>
          </p:cNvPr>
          <p:cNvSpPr/>
          <p:nvPr/>
        </p:nvSpPr>
        <p:spPr>
          <a:xfrm>
            <a:off x="4462168" y="1654068"/>
            <a:ext cx="2412765"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Bebida </a:t>
            </a:r>
          </a:p>
        </p:txBody>
      </p:sp>
      <p:sp>
        <p:nvSpPr>
          <p:cNvPr id="7" name="Rectángulo 6">
            <a:extLst>
              <a:ext uri="{FF2B5EF4-FFF2-40B4-BE49-F238E27FC236}">
                <a16:creationId xmlns:a16="http://schemas.microsoft.com/office/drawing/2014/main" id="{CD0E76C6-2D66-4543-8978-5914AF83C5D9}"/>
              </a:ext>
            </a:extLst>
          </p:cNvPr>
          <p:cNvSpPr/>
          <p:nvPr/>
        </p:nvSpPr>
        <p:spPr>
          <a:xfrm>
            <a:off x="9116356" y="1650786"/>
            <a:ext cx="21019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Pan </a:t>
            </a:r>
          </a:p>
        </p:txBody>
      </p:sp>
      <p:sp>
        <p:nvSpPr>
          <p:cNvPr id="8" name="categoria ">
            <a:hlinkClick r:id="" action="ppaction://noaction">
              <a:snd r:embed="rId4" name="chimes.wav"/>
            </a:hlinkClick>
            <a:extLst>
              <a:ext uri="{FF2B5EF4-FFF2-40B4-BE49-F238E27FC236}">
                <a16:creationId xmlns:a16="http://schemas.microsoft.com/office/drawing/2014/main" id="{CD8A62F1-EEE5-2A46-95CA-0B93A26836BB}"/>
              </a:ext>
            </a:extLst>
          </p:cNvPr>
          <p:cNvSpPr/>
          <p:nvPr/>
        </p:nvSpPr>
        <p:spPr>
          <a:xfrm>
            <a:off x="1357953" y="2772548"/>
            <a:ext cx="4518191" cy="2238703"/>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solidFill>
                  <a:srgbClr val="7030A0"/>
                </a:solidFill>
                <a:latin typeface="Chalkboard" panose="03050602040202020205" pitchFamily="66" charset="77"/>
              </a:rPr>
              <a:t>¿A qué categoría corresponde?</a:t>
            </a:r>
            <a:r>
              <a:rPr lang="es-CL" sz="3600" dirty="0">
                <a:latin typeface="Chalkboard" panose="03050602040202020205" pitchFamily="66" charset="77"/>
              </a:rPr>
              <a:t> </a:t>
            </a:r>
          </a:p>
        </p:txBody>
      </p:sp>
      <p:sp>
        <p:nvSpPr>
          <p:cNvPr id="9" name="intrusos">
            <a:hlinkClick r:id="" action="ppaction://noaction">
              <a:snd r:embed="rId4" name="chimes.wav"/>
            </a:hlinkClick>
            <a:extLst>
              <a:ext uri="{FF2B5EF4-FFF2-40B4-BE49-F238E27FC236}">
                <a16:creationId xmlns:a16="http://schemas.microsoft.com/office/drawing/2014/main" id="{550078A0-5368-2B44-AA42-4FB593E6584B}"/>
              </a:ext>
            </a:extLst>
          </p:cNvPr>
          <p:cNvSpPr/>
          <p:nvPr/>
        </p:nvSpPr>
        <p:spPr>
          <a:xfrm>
            <a:off x="6874932" y="2721911"/>
            <a:ext cx="3766791" cy="2238703"/>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rgbClr val="7030A0"/>
                </a:solidFill>
                <a:latin typeface="Chalkboard" panose="03050602040202020205" pitchFamily="66" charset="77"/>
              </a:rPr>
              <a:t>¿Cuál es el intruso?</a:t>
            </a:r>
            <a:endParaRPr lang="es-CL" sz="3200" dirty="0">
              <a:solidFill>
                <a:srgbClr val="7030A0"/>
              </a:solidFill>
            </a:endParaRPr>
          </a:p>
        </p:txBody>
      </p:sp>
      <p:sp>
        <p:nvSpPr>
          <p:cNvPr id="10" name="RESPUESTA">
            <a:hlinkClick r:id="" action="ppaction://noaction">
              <a:snd r:embed="rId4" name="chimes.wav"/>
            </a:hlinkClick>
            <a:extLst>
              <a:ext uri="{FF2B5EF4-FFF2-40B4-BE49-F238E27FC236}">
                <a16:creationId xmlns:a16="http://schemas.microsoft.com/office/drawing/2014/main" id="{22A04901-5A96-2F40-9516-CA9C537C8F29}"/>
              </a:ext>
            </a:extLst>
          </p:cNvPr>
          <p:cNvSpPr/>
          <p:nvPr/>
        </p:nvSpPr>
        <p:spPr>
          <a:xfrm>
            <a:off x="842564" y="536530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Bebestibles </a:t>
            </a:r>
          </a:p>
        </p:txBody>
      </p:sp>
      <p:sp>
        <p:nvSpPr>
          <p:cNvPr id="11" name="RESPUESTA">
            <a:hlinkClick r:id="" action="ppaction://noaction">
              <a:snd r:embed="rId4" name="chimes.wav"/>
            </a:hlinkClick>
            <a:extLst>
              <a:ext uri="{FF2B5EF4-FFF2-40B4-BE49-F238E27FC236}">
                <a16:creationId xmlns:a16="http://schemas.microsoft.com/office/drawing/2014/main" id="{27E08DB9-9C42-C54C-9C84-B38D8AA2173C}"/>
              </a:ext>
            </a:extLst>
          </p:cNvPr>
          <p:cNvSpPr/>
          <p:nvPr/>
        </p:nvSpPr>
        <p:spPr>
          <a:xfrm>
            <a:off x="6630331" y="5331986"/>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Pan</a:t>
            </a:r>
            <a:r>
              <a:rPr lang="es-CL" b="1" dirty="0">
                <a:ln w="22225">
                  <a:solidFill>
                    <a:schemeClr val="accent2"/>
                  </a:solidFill>
                  <a:prstDash val="solid"/>
                </a:ln>
                <a:solidFill>
                  <a:schemeClr val="accent2">
                    <a:lumMod val="40000"/>
                    <a:lumOff val="60000"/>
                  </a:schemeClr>
                </a:solidFill>
              </a:rPr>
              <a:t> </a:t>
            </a:r>
          </a:p>
        </p:txBody>
      </p:sp>
      <p:pic>
        <p:nvPicPr>
          <p:cNvPr id="12" name="Picture 2" descr="How To Make GIF Stickers For Instagram: A Complete Guide — the uncommon  place | Mancha de acuarela, Iconos planos de diseño, Flechas">
            <a:extLst>
              <a:ext uri="{FF2B5EF4-FFF2-40B4-BE49-F238E27FC236}">
                <a16:creationId xmlns:a16="http://schemas.microsoft.com/office/drawing/2014/main" id="{C7E04BC9-5B35-E145-A643-AFD683940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33545" flipV="1">
            <a:off x="10746051" y="2826238"/>
            <a:ext cx="1062620" cy="1062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To Make GIF Stickers For Instagram: A Complete Guide — the uncommon  place | Mancha de acuarela, Iconos planos de diseño, Flechas">
            <a:extLst>
              <a:ext uri="{FF2B5EF4-FFF2-40B4-BE49-F238E27FC236}">
                <a16:creationId xmlns:a16="http://schemas.microsoft.com/office/drawing/2014/main" id="{13A983A7-76C3-704D-A7D4-EA8E9CA8A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72" y="2772548"/>
            <a:ext cx="1131381" cy="1131381"/>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derecha 13">
            <a:hlinkClick r:id="" action="ppaction://hlinkshowjump?jump=nextslide">
              <a:snd r:embed="rId6" name="click.wav"/>
            </a:hlinkClick>
            <a:extLst>
              <a:ext uri="{FF2B5EF4-FFF2-40B4-BE49-F238E27FC236}">
                <a16:creationId xmlns:a16="http://schemas.microsoft.com/office/drawing/2014/main" id="{ABD5117F-83C9-A04B-B7A3-4B8F204D2234}"/>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spTree>
    <p:extLst>
      <p:ext uri="{BB962C8B-B14F-4D97-AF65-F5344CB8AC3E}">
        <p14:creationId xmlns:p14="http://schemas.microsoft.com/office/powerpoint/2010/main" val="2074334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2000"/>
                                        <p:tgtEl>
                                          <p:spTgt spid="11"/>
                                        </p:tgtEl>
                                      </p:cBhvr>
                                    </p:animEffect>
                                  </p:childTnLst>
                                </p:cTn>
                              </p:par>
                            </p:childTnLst>
                          </p:cTn>
                        </p:par>
                      </p:childTnLst>
                    </p:cTn>
                  </p:par>
                </p:childTnLst>
              </p:cTn>
              <p:nextCondLst>
                <p:cond evt="onClick" delay="0">
                  <p:tgtEl>
                    <p:spTgt spid="9"/>
                  </p:tgtEl>
                </p:cond>
              </p:nextCondLst>
            </p:seq>
          </p:childTnLst>
        </p:cTn>
      </p:par>
    </p:tnLst>
    <p:bldLst>
      <p:bldP spid="10"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Rosa Pastel - 1920x1080 Wallpaper - teahub.io">
            <a:extLst>
              <a:ext uri="{FF2B5EF4-FFF2-40B4-BE49-F238E27FC236}">
                <a16:creationId xmlns:a16="http://schemas.microsoft.com/office/drawing/2014/main" id="{0F285133-4597-6043-9BA8-FA98BE62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A30A1B8F-DAA6-1C4F-AE84-44CF7666AC5A}"/>
              </a:ext>
            </a:extLst>
          </p:cNvPr>
          <p:cNvSpPr/>
          <p:nvPr/>
        </p:nvSpPr>
        <p:spPr>
          <a:xfrm>
            <a:off x="497277" y="1673118"/>
            <a:ext cx="1675092"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Mesa </a:t>
            </a:r>
          </a:p>
        </p:txBody>
      </p:sp>
      <p:sp>
        <p:nvSpPr>
          <p:cNvPr id="4" name="Rectángulo 3">
            <a:extLst>
              <a:ext uri="{FF2B5EF4-FFF2-40B4-BE49-F238E27FC236}">
                <a16:creationId xmlns:a16="http://schemas.microsoft.com/office/drawing/2014/main" id="{0CC3DAC4-BD05-E44A-A42F-F8A1DE18CB17}"/>
              </a:ext>
            </a:extLst>
          </p:cNvPr>
          <p:cNvSpPr/>
          <p:nvPr/>
        </p:nvSpPr>
        <p:spPr>
          <a:xfrm>
            <a:off x="5968466" y="1671806"/>
            <a:ext cx="290752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Mascarilla  </a:t>
            </a:r>
          </a:p>
        </p:txBody>
      </p:sp>
      <p:sp>
        <p:nvSpPr>
          <p:cNvPr id="5" name="Rectángulo 4">
            <a:extLst>
              <a:ext uri="{FF2B5EF4-FFF2-40B4-BE49-F238E27FC236}">
                <a16:creationId xmlns:a16="http://schemas.microsoft.com/office/drawing/2014/main" id="{1EF434C0-9B6C-754D-B373-F68325D2A15E}"/>
              </a:ext>
            </a:extLst>
          </p:cNvPr>
          <p:cNvSpPr/>
          <p:nvPr/>
        </p:nvSpPr>
        <p:spPr>
          <a:xfrm>
            <a:off x="2283429" y="1671806"/>
            <a:ext cx="21019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Closet  </a:t>
            </a:r>
          </a:p>
        </p:txBody>
      </p:sp>
      <p:sp>
        <p:nvSpPr>
          <p:cNvPr id="6" name="Rectángulo 5">
            <a:extLst>
              <a:ext uri="{FF2B5EF4-FFF2-40B4-BE49-F238E27FC236}">
                <a16:creationId xmlns:a16="http://schemas.microsoft.com/office/drawing/2014/main" id="{6DD044B9-AFCC-5E4C-B2C9-669911EB5EDC}"/>
              </a:ext>
            </a:extLst>
          </p:cNvPr>
          <p:cNvSpPr/>
          <p:nvPr/>
        </p:nvSpPr>
        <p:spPr>
          <a:xfrm>
            <a:off x="4483503" y="1672467"/>
            <a:ext cx="1375971"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Silla  </a:t>
            </a:r>
          </a:p>
        </p:txBody>
      </p:sp>
      <p:sp>
        <p:nvSpPr>
          <p:cNvPr id="7" name="Rectángulo 6">
            <a:extLst>
              <a:ext uri="{FF2B5EF4-FFF2-40B4-BE49-F238E27FC236}">
                <a16:creationId xmlns:a16="http://schemas.microsoft.com/office/drawing/2014/main" id="{CD0E76C6-2D66-4543-8978-5914AF83C5D9}"/>
              </a:ext>
            </a:extLst>
          </p:cNvPr>
          <p:cNvSpPr/>
          <p:nvPr/>
        </p:nvSpPr>
        <p:spPr>
          <a:xfrm>
            <a:off x="8996727" y="1670494"/>
            <a:ext cx="21019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Mueble</a:t>
            </a:r>
          </a:p>
        </p:txBody>
      </p:sp>
      <p:sp>
        <p:nvSpPr>
          <p:cNvPr id="8" name="categoria ">
            <a:hlinkClick r:id="" action="ppaction://noaction">
              <a:snd r:embed="rId4" name="chimes.wav"/>
            </a:hlinkClick>
            <a:extLst>
              <a:ext uri="{FF2B5EF4-FFF2-40B4-BE49-F238E27FC236}">
                <a16:creationId xmlns:a16="http://schemas.microsoft.com/office/drawing/2014/main" id="{F955C1A9-8AEE-B04C-8FDC-BE79608257A4}"/>
              </a:ext>
            </a:extLst>
          </p:cNvPr>
          <p:cNvSpPr/>
          <p:nvPr/>
        </p:nvSpPr>
        <p:spPr>
          <a:xfrm>
            <a:off x="1357952" y="2771237"/>
            <a:ext cx="4719107" cy="2477204"/>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solidFill>
                  <a:srgbClr val="7030A0"/>
                </a:solidFill>
                <a:latin typeface="Chalkboard" panose="03050602040202020205" pitchFamily="66" charset="77"/>
              </a:rPr>
              <a:t>¿A qué categoría corresponde?</a:t>
            </a:r>
            <a:r>
              <a:rPr lang="es-CL" sz="3600" dirty="0">
                <a:latin typeface="Chalkboard" panose="03050602040202020205" pitchFamily="66" charset="77"/>
              </a:rPr>
              <a:t> </a:t>
            </a:r>
          </a:p>
          <a:p>
            <a:r>
              <a:rPr lang="es-CL" sz="3600" dirty="0">
                <a:latin typeface="Chalkboard" panose="03050602040202020205" pitchFamily="66" charset="77"/>
              </a:rPr>
              <a:t> </a:t>
            </a:r>
          </a:p>
        </p:txBody>
      </p:sp>
      <p:sp>
        <p:nvSpPr>
          <p:cNvPr id="9" name="intrusos">
            <a:hlinkClick r:id="" action="ppaction://noaction">
              <a:snd r:embed="rId4" name="chimes.wav"/>
            </a:hlinkClick>
            <a:extLst>
              <a:ext uri="{FF2B5EF4-FFF2-40B4-BE49-F238E27FC236}">
                <a16:creationId xmlns:a16="http://schemas.microsoft.com/office/drawing/2014/main" id="{4ADB0566-11CC-5F44-BA2E-B8EDD3AE8E69}"/>
              </a:ext>
            </a:extLst>
          </p:cNvPr>
          <p:cNvSpPr/>
          <p:nvPr/>
        </p:nvSpPr>
        <p:spPr>
          <a:xfrm>
            <a:off x="6874932" y="2721911"/>
            <a:ext cx="3766791" cy="2238703"/>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rgbClr val="7030A0"/>
                </a:solidFill>
                <a:latin typeface="Chalkboard" panose="03050602040202020205" pitchFamily="66" charset="77"/>
              </a:rPr>
              <a:t>¿Cuál es el intruso?</a:t>
            </a:r>
            <a:endParaRPr lang="es-CL" sz="3200" dirty="0">
              <a:solidFill>
                <a:srgbClr val="7030A0"/>
              </a:solidFill>
            </a:endParaRPr>
          </a:p>
        </p:txBody>
      </p:sp>
      <p:sp>
        <p:nvSpPr>
          <p:cNvPr id="10" name="RESPUESTA">
            <a:hlinkClick r:id="" action="ppaction://noaction">
              <a:snd r:embed="rId4" name="chimes.wav"/>
            </a:hlinkClick>
            <a:extLst>
              <a:ext uri="{FF2B5EF4-FFF2-40B4-BE49-F238E27FC236}">
                <a16:creationId xmlns:a16="http://schemas.microsoft.com/office/drawing/2014/main" id="{F544219B-EF0B-614B-83C4-189B593EF66A}"/>
              </a:ext>
            </a:extLst>
          </p:cNvPr>
          <p:cNvSpPr/>
          <p:nvPr/>
        </p:nvSpPr>
        <p:spPr>
          <a:xfrm>
            <a:off x="842564" y="536530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Cosas de madera</a:t>
            </a:r>
          </a:p>
        </p:txBody>
      </p:sp>
      <p:sp>
        <p:nvSpPr>
          <p:cNvPr id="11" name="RESPUESTA">
            <a:hlinkClick r:id="" action="ppaction://noaction">
              <a:snd r:embed="rId4" name="chimes.wav"/>
            </a:hlinkClick>
            <a:extLst>
              <a:ext uri="{FF2B5EF4-FFF2-40B4-BE49-F238E27FC236}">
                <a16:creationId xmlns:a16="http://schemas.microsoft.com/office/drawing/2014/main" id="{7712B448-97BC-FE42-97F9-452AFD5D79EB}"/>
              </a:ext>
            </a:extLst>
          </p:cNvPr>
          <p:cNvSpPr/>
          <p:nvPr/>
        </p:nvSpPr>
        <p:spPr>
          <a:xfrm>
            <a:off x="6630331" y="5331986"/>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Mascarilla</a:t>
            </a:r>
            <a:endParaRPr lang="es-CL" b="1" dirty="0">
              <a:ln w="22225">
                <a:solidFill>
                  <a:schemeClr val="accent2"/>
                </a:solidFill>
                <a:prstDash val="solid"/>
              </a:ln>
              <a:solidFill>
                <a:schemeClr val="accent2">
                  <a:lumMod val="40000"/>
                  <a:lumOff val="60000"/>
                </a:schemeClr>
              </a:solidFill>
            </a:endParaRPr>
          </a:p>
        </p:txBody>
      </p:sp>
      <p:pic>
        <p:nvPicPr>
          <p:cNvPr id="12" name="Picture 2" descr="How To Make GIF Stickers For Instagram: A Complete Guide — the uncommon  place | Mancha de acuarela, Iconos planos de diseño, Flechas">
            <a:extLst>
              <a:ext uri="{FF2B5EF4-FFF2-40B4-BE49-F238E27FC236}">
                <a16:creationId xmlns:a16="http://schemas.microsoft.com/office/drawing/2014/main" id="{3420C12B-BCF3-864E-8556-B7CC79378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33545" flipV="1">
            <a:off x="10746051" y="2826238"/>
            <a:ext cx="1062620" cy="1062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To Make GIF Stickers For Instagram: A Complete Guide — the uncommon  place | Mancha de acuarela, Iconos planos de diseño, Flechas">
            <a:extLst>
              <a:ext uri="{FF2B5EF4-FFF2-40B4-BE49-F238E27FC236}">
                <a16:creationId xmlns:a16="http://schemas.microsoft.com/office/drawing/2014/main" id="{1D189D81-0379-CD4F-97E0-03EBAD16D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72" y="2772548"/>
            <a:ext cx="1131381" cy="1131381"/>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derecha 13">
            <a:hlinkClick r:id="" action="ppaction://hlinkshowjump?jump=nextslide">
              <a:snd r:embed="rId6" name="click.wav"/>
            </a:hlinkClick>
            <a:extLst>
              <a:ext uri="{FF2B5EF4-FFF2-40B4-BE49-F238E27FC236}">
                <a16:creationId xmlns:a16="http://schemas.microsoft.com/office/drawing/2014/main" id="{DBB5FD18-5358-7045-8DD8-D3C55EF7F6BC}"/>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spTree>
    <p:extLst>
      <p:ext uri="{BB962C8B-B14F-4D97-AF65-F5344CB8AC3E}">
        <p14:creationId xmlns:p14="http://schemas.microsoft.com/office/powerpoint/2010/main" val="2084423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2000"/>
                                        <p:tgtEl>
                                          <p:spTgt spid="11"/>
                                        </p:tgtEl>
                                      </p:cBhvr>
                                    </p:animEffect>
                                  </p:childTnLst>
                                </p:cTn>
                              </p:par>
                            </p:childTnLst>
                          </p:cTn>
                        </p:par>
                      </p:childTnLst>
                    </p:cTn>
                  </p:par>
                </p:childTnLst>
              </p:cTn>
              <p:nextCondLst>
                <p:cond evt="onClick" delay="0">
                  <p:tgtEl>
                    <p:spTgt spid="9"/>
                  </p:tgtEl>
                </p:cond>
              </p:nextCondLst>
            </p:seq>
          </p:childTnLst>
        </p:cTn>
      </p:par>
    </p:tnLst>
    <p:bldLst>
      <p:bldP spid="10"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Rosa Pastel - 1920x1080 Wallpaper - teahub.io">
            <a:extLst>
              <a:ext uri="{FF2B5EF4-FFF2-40B4-BE49-F238E27FC236}">
                <a16:creationId xmlns:a16="http://schemas.microsoft.com/office/drawing/2014/main" id="{0F285133-4597-6043-9BA8-FA98BE62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A30A1B8F-DAA6-1C4F-AE84-44CF7666AC5A}"/>
              </a:ext>
            </a:extLst>
          </p:cNvPr>
          <p:cNvSpPr/>
          <p:nvPr/>
        </p:nvSpPr>
        <p:spPr>
          <a:xfrm>
            <a:off x="497277" y="1673118"/>
            <a:ext cx="1675092"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Falda </a:t>
            </a:r>
          </a:p>
        </p:txBody>
      </p:sp>
      <p:sp>
        <p:nvSpPr>
          <p:cNvPr id="4" name="Rectángulo 3">
            <a:extLst>
              <a:ext uri="{FF2B5EF4-FFF2-40B4-BE49-F238E27FC236}">
                <a16:creationId xmlns:a16="http://schemas.microsoft.com/office/drawing/2014/main" id="{0CC3DAC4-BD05-E44A-A42F-F8A1DE18CB17}"/>
              </a:ext>
            </a:extLst>
          </p:cNvPr>
          <p:cNvSpPr/>
          <p:nvPr/>
        </p:nvSpPr>
        <p:spPr>
          <a:xfrm>
            <a:off x="7304690" y="1656701"/>
            <a:ext cx="215467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corbata</a:t>
            </a:r>
          </a:p>
        </p:txBody>
      </p:sp>
      <p:sp>
        <p:nvSpPr>
          <p:cNvPr id="5" name="Rectángulo 4">
            <a:extLst>
              <a:ext uri="{FF2B5EF4-FFF2-40B4-BE49-F238E27FC236}">
                <a16:creationId xmlns:a16="http://schemas.microsoft.com/office/drawing/2014/main" id="{1EF434C0-9B6C-754D-B373-F68325D2A15E}"/>
              </a:ext>
            </a:extLst>
          </p:cNvPr>
          <p:cNvSpPr/>
          <p:nvPr/>
        </p:nvSpPr>
        <p:spPr>
          <a:xfrm>
            <a:off x="9592733" y="1672467"/>
            <a:ext cx="21019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Camisa  </a:t>
            </a:r>
          </a:p>
        </p:txBody>
      </p:sp>
      <p:sp>
        <p:nvSpPr>
          <p:cNvPr id="6" name="Rectángulo 5">
            <a:extLst>
              <a:ext uri="{FF2B5EF4-FFF2-40B4-BE49-F238E27FC236}">
                <a16:creationId xmlns:a16="http://schemas.microsoft.com/office/drawing/2014/main" id="{6DD044B9-AFCC-5E4C-B2C9-669911EB5EDC}"/>
              </a:ext>
            </a:extLst>
          </p:cNvPr>
          <p:cNvSpPr/>
          <p:nvPr/>
        </p:nvSpPr>
        <p:spPr>
          <a:xfrm>
            <a:off x="5018665" y="1672467"/>
            <a:ext cx="215467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Zapato  </a:t>
            </a:r>
          </a:p>
        </p:txBody>
      </p:sp>
      <p:sp>
        <p:nvSpPr>
          <p:cNvPr id="7" name="Rectángulo 6">
            <a:extLst>
              <a:ext uri="{FF2B5EF4-FFF2-40B4-BE49-F238E27FC236}">
                <a16:creationId xmlns:a16="http://schemas.microsoft.com/office/drawing/2014/main" id="{CD0E76C6-2D66-4543-8978-5914AF83C5D9}"/>
              </a:ext>
            </a:extLst>
          </p:cNvPr>
          <p:cNvSpPr/>
          <p:nvPr/>
        </p:nvSpPr>
        <p:spPr>
          <a:xfrm>
            <a:off x="2347320" y="1672467"/>
            <a:ext cx="2539990"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anteojos</a:t>
            </a:r>
          </a:p>
        </p:txBody>
      </p:sp>
      <p:sp>
        <p:nvSpPr>
          <p:cNvPr id="8" name="categoria ">
            <a:hlinkClick r:id="" action="ppaction://noaction">
              <a:snd r:embed="rId4" name="chimes.wav"/>
            </a:hlinkClick>
            <a:extLst>
              <a:ext uri="{FF2B5EF4-FFF2-40B4-BE49-F238E27FC236}">
                <a16:creationId xmlns:a16="http://schemas.microsoft.com/office/drawing/2014/main" id="{8D61D36B-A46A-5845-BEA0-D4BD57F6B28A}"/>
              </a:ext>
            </a:extLst>
          </p:cNvPr>
          <p:cNvSpPr/>
          <p:nvPr/>
        </p:nvSpPr>
        <p:spPr>
          <a:xfrm>
            <a:off x="1302950" y="2721910"/>
            <a:ext cx="4503201" cy="2475892"/>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solidFill>
                  <a:srgbClr val="7030A0"/>
                </a:solidFill>
                <a:latin typeface="Chalkboard" panose="03050602040202020205" pitchFamily="66" charset="77"/>
              </a:rPr>
              <a:t>¿A qué categoría corresponde?</a:t>
            </a:r>
            <a:r>
              <a:rPr lang="es-CL" sz="3600" dirty="0">
                <a:latin typeface="Chalkboard" panose="03050602040202020205" pitchFamily="66" charset="77"/>
              </a:rPr>
              <a:t> </a:t>
            </a:r>
          </a:p>
          <a:p>
            <a:r>
              <a:rPr lang="es-CL" sz="3600" dirty="0">
                <a:latin typeface="Chalkboard" panose="03050602040202020205" pitchFamily="66" charset="77"/>
              </a:rPr>
              <a:t> </a:t>
            </a:r>
          </a:p>
        </p:txBody>
      </p:sp>
      <p:sp>
        <p:nvSpPr>
          <p:cNvPr id="9" name="intrusos">
            <a:hlinkClick r:id="" action="ppaction://noaction">
              <a:snd r:embed="rId4" name="chimes.wav"/>
            </a:hlinkClick>
            <a:extLst>
              <a:ext uri="{FF2B5EF4-FFF2-40B4-BE49-F238E27FC236}">
                <a16:creationId xmlns:a16="http://schemas.microsoft.com/office/drawing/2014/main" id="{D2A88532-7BF7-2047-A64D-ED8BC3529866}"/>
              </a:ext>
            </a:extLst>
          </p:cNvPr>
          <p:cNvSpPr/>
          <p:nvPr/>
        </p:nvSpPr>
        <p:spPr>
          <a:xfrm>
            <a:off x="6874932" y="2721911"/>
            <a:ext cx="3766791" cy="2238703"/>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rgbClr val="7030A0"/>
                </a:solidFill>
                <a:latin typeface="Chalkboard" panose="03050602040202020205" pitchFamily="66" charset="77"/>
              </a:rPr>
              <a:t>¿Cuál es el intruso?</a:t>
            </a:r>
            <a:endParaRPr lang="es-CL" sz="3200" dirty="0">
              <a:solidFill>
                <a:srgbClr val="7030A0"/>
              </a:solidFill>
            </a:endParaRPr>
          </a:p>
        </p:txBody>
      </p:sp>
      <p:sp>
        <p:nvSpPr>
          <p:cNvPr id="10" name="RESPUESTA">
            <a:hlinkClick r:id="" action="ppaction://noaction">
              <a:snd r:embed="rId4" name="chimes.wav"/>
            </a:hlinkClick>
            <a:extLst>
              <a:ext uri="{FF2B5EF4-FFF2-40B4-BE49-F238E27FC236}">
                <a16:creationId xmlns:a16="http://schemas.microsoft.com/office/drawing/2014/main" id="{C33A6A68-F4DB-904D-AE78-0E2631C11E0E}"/>
              </a:ext>
            </a:extLst>
          </p:cNvPr>
          <p:cNvSpPr/>
          <p:nvPr/>
        </p:nvSpPr>
        <p:spPr>
          <a:xfrm>
            <a:off x="842564" y="536530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Ropa/vestimenta </a:t>
            </a:r>
          </a:p>
        </p:txBody>
      </p:sp>
      <p:sp>
        <p:nvSpPr>
          <p:cNvPr id="11" name="RESPUESTA">
            <a:hlinkClick r:id="" action="ppaction://noaction">
              <a:snd r:embed="rId4" name="chimes.wav"/>
            </a:hlinkClick>
            <a:extLst>
              <a:ext uri="{FF2B5EF4-FFF2-40B4-BE49-F238E27FC236}">
                <a16:creationId xmlns:a16="http://schemas.microsoft.com/office/drawing/2014/main" id="{5FF0BDA5-C6AC-6A46-B1CE-717C964CE443}"/>
              </a:ext>
            </a:extLst>
          </p:cNvPr>
          <p:cNvSpPr/>
          <p:nvPr/>
        </p:nvSpPr>
        <p:spPr>
          <a:xfrm>
            <a:off x="6630331" y="5331986"/>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Anteojos</a:t>
            </a:r>
            <a:r>
              <a:rPr lang="es-CL" b="1" dirty="0">
                <a:ln w="22225">
                  <a:solidFill>
                    <a:schemeClr val="accent2"/>
                  </a:solidFill>
                  <a:prstDash val="solid"/>
                </a:ln>
                <a:solidFill>
                  <a:schemeClr val="accent2">
                    <a:lumMod val="40000"/>
                    <a:lumOff val="60000"/>
                  </a:schemeClr>
                </a:solidFill>
              </a:rPr>
              <a:t> </a:t>
            </a:r>
          </a:p>
        </p:txBody>
      </p:sp>
      <p:pic>
        <p:nvPicPr>
          <p:cNvPr id="12" name="Picture 2" descr="How To Make GIF Stickers For Instagram: A Complete Guide — the uncommon  place | Mancha de acuarela, Iconos planos de diseño, Flechas">
            <a:extLst>
              <a:ext uri="{FF2B5EF4-FFF2-40B4-BE49-F238E27FC236}">
                <a16:creationId xmlns:a16="http://schemas.microsoft.com/office/drawing/2014/main" id="{9241F6CA-DC29-F440-AE29-E15F7A878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33545" flipV="1">
            <a:off x="10746051" y="2826238"/>
            <a:ext cx="1062620" cy="1062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To Make GIF Stickers For Instagram: A Complete Guide — the uncommon  place | Mancha de acuarela, Iconos planos de diseño, Flechas">
            <a:extLst>
              <a:ext uri="{FF2B5EF4-FFF2-40B4-BE49-F238E27FC236}">
                <a16:creationId xmlns:a16="http://schemas.microsoft.com/office/drawing/2014/main" id="{67396DE7-2EA4-A641-AA3A-5F9C1F780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72" y="2772548"/>
            <a:ext cx="1131381" cy="1131381"/>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derecha 13">
            <a:hlinkClick r:id="" action="ppaction://hlinkshowjump?jump=nextslide">
              <a:snd r:embed="rId6" name="click.wav"/>
            </a:hlinkClick>
            <a:extLst>
              <a:ext uri="{FF2B5EF4-FFF2-40B4-BE49-F238E27FC236}">
                <a16:creationId xmlns:a16="http://schemas.microsoft.com/office/drawing/2014/main" id="{402ADCDD-8573-E144-BE92-D7D1D0686C09}"/>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spTree>
    <p:extLst>
      <p:ext uri="{BB962C8B-B14F-4D97-AF65-F5344CB8AC3E}">
        <p14:creationId xmlns:p14="http://schemas.microsoft.com/office/powerpoint/2010/main" val="2507734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2000"/>
                                        <p:tgtEl>
                                          <p:spTgt spid="11"/>
                                        </p:tgtEl>
                                      </p:cBhvr>
                                    </p:animEffect>
                                  </p:childTnLst>
                                </p:cTn>
                              </p:par>
                            </p:childTnLst>
                          </p:cTn>
                        </p:par>
                      </p:childTnLst>
                    </p:cTn>
                  </p:par>
                </p:childTnLst>
              </p:cTn>
              <p:nextCondLst>
                <p:cond evt="onClick" delay="0">
                  <p:tgtEl>
                    <p:spTgt spid="9"/>
                  </p:tgtEl>
                </p:cond>
              </p:nextCondLst>
            </p:seq>
          </p:childTnLst>
        </p:cTn>
      </p:par>
    </p:tnLst>
    <p:bldLst>
      <p:bldP spid="1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Rosa Pastel - 1920x1080 Wallpaper - teahub.io">
            <a:extLst>
              <a:ext uri="{FF2B5EF4-FFF2-40B4-BE49-F238E27FC236}">
                <a16:creationId xmlns:a16="http://schemas.microsoft.com/office/drawing/2014/main" id="{0F285133-4597-6043-9BA8-FA98BE62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A30A1B8F-DAA6-1C4F-AE84-44CF7666AC5A}"/>
              </a:ext>
            </a:extLst>
          </p:cNvPr>
          <p:cNvSpPr/>
          <p:nvPr/>
        </p:nvSpPr>
        <p:spPr>
          <a:xfrm>
            <a:off x="708972" y="1689554"/>
            <a:ext cx="1751714"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Perro</a:t>
            </a:r>
          </a:p>
        </p:txBody>
      </p:sp>
      <p:sp>
        <p:nvSpPr>
          <p:cNvPr id="4" name="Rectángulo 3">
            <a:extLst>
              <a:ext uri="{FF2B5EF4-FFF2-40B4-BE49-F238E27FC236}">
                <a16:creationId xmlns:a16="http://schemas.microsoft.com/office/drawing/2014/main" id="{0CC3DAC4-BD05-E44A-A42F-F8A1DE18CB17}"/>
              </a:ext>
            </a:extLst>
          </p:cNvPr>
          <p:cNvSpPr/>
          <p:nvPr/>
        </p:nvSpPr>
        <p:spPr>
          <a:xfrm>
            <a:off x="7923846" y="1689553"/>
            <a:ext cx="1751714"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León</a:t>
            </a:r>
          </a:p>
        </p:txBody>
      </p:sp>
      <p:sp>
        <p:nvSpPr>
          <p:cNvPr id="5" name="Rectángulo 4">
            <a:extLst>
              <a:ext uri="{FF2B5EF4-FFF2-40B4-BE49-F238E27FC236}">
                <a16:creationId xmlns:a16="http://schemas.microsoft.com/office/drawing/2014/main" id="{1EF434C0-9B6C-754D-B373-F68325D2A15E}"/>
              </a:ext>
            </a:extLst>
          </p:cNvPr>
          <p:cNvSpPr/>
          <p:nvPr/>
        </p:nvSpPr>
        <p:spPr>
          <a:xfrm>
            <a:off x="9909419" y="1689553"/>
            <a:ext cx="1751714"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Tigre  </a:t>
            </a:r>
          </a:p>
        </p:txBody>
      </p:sp>
      <p:sp>
        <p:nvSpPr>
          <p:cNvPr id="6" name="Rectángulo 5">
            <a:extLst>
              <a:ext uri="{FF2B5EF4-FFF2-40B4-BE49-F238E27FC236}">
                <a16:creationId xmlns:a16="http://schemas.microsoft.com/office/drawing/2014/main" id="{6DD044B9-AFCC-5E4C-B2C9-669911EB5EDC}"/>
              </a:ext>
            </a:extLst>
          </p:cNvPr>
          <p:cNvSpPr/>
          <p:nvPr/>
        </p:nvSpPr>
        <p:spPr>
          <a:xfrm>
            <a:off x="5317941" y="1689555"/>
            <a:ext cx="2460686"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Elefante  </a:t>
            </a:r>
          </a:p>
        </p:txBody>
      </p:sp>
      <p:sp>
        <p:nvSpPr>
          <p:cNvPr id="7" name="Rectángulo 6">
            <a:extLst>
              <a:ext uri="{FF2B5EF4-FFF2-40B4-BE49-F238E27FC236}">
                <a16:creationId xmlns:a16="http://schemas.microsoft.com/office/drawing/2014/main" id="{CD0E76C6-2D66-4543-8978-5914AF83C5D9}"/>
              </a:ext>
            </a:extLst>
          </p:cNvPr>
          <p:cNvSpPr/>
          <p:nvPr/>
        </p:nvSpPr>
        <p:spPr>
          <a:xfrm>
            <a:off x="2561438" y="1689555"/>
            <a:ext cx="2655751"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Leopardo</a:t>
            </a:r>
          </a:p>
        </p:txBody>
      </p:sp>
      <p:sp>
        <p:nvSpPr>
          <p:cNvPr id="8" name="categoria ">
            <a:hlinkClick r:id="" action="ppaction://noaction">
              <a:snd r:embed="rId4" name="chimes.wav"/>
            </a:hlinkClick>
            <a:extLst>
              <a:ext uri="{FF2B5EF4-FFF2-40B4-BE49-F238E27FC236}">
                <a16:creationId xmlns:a16="http://schemas.microsoft.com/office/drawing/2014/main" id="{8FFDE965-98C3-9F43-92EC-831C96604BDC}"/>
              </a:ext>
            </a:extLst>
          </p:cNvPr>
          <p:cNvSpPr/>
          <p:nvPr/>
        </p:nvSpPr>
        <p:spPr>
          <a:xfrm>
            <a:off x="1357953" y="2721910"/>
            <a:ext cx="4473222" cy="2370329"/>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solidFill>
                  <a:srgbClr val="7030A0"/>
                </a:solidFill>
                <a:latin typeface="Chalkboard" panose="03050602040202020205" pitchFamily="66" charset="77"/>
              </a:rPr>
              <a:t>¿A qué categoría corresponde?</a:t>
            </a:r>
            <a:r>
              <a:rPr lang="es-CL" sz="3600" dirty="0">
                <a:latin typeface="Chalkboard" panose="03050602040202020205" pitchFamily="66" charset="77"/>
              </a:rPr>
              <a:t> </a:t>
            </a:r>
          </a:p>
          <a:p>
            <a:r>
              <a:rPr lang="es-CL" sz="3600" dirty="0">
                <a:latin typeface="Chalkboard" panose="03050602040202020205" pitchFamily="66" charset="77"/>
              </a:rPr>
              <a:t> </a:t>
            </a:r>
          </a:p>
        </p:txBody>
      </p:sp>
      <p:sp>
        <p:nvSpPr>
          <p:cNvPr id="9" name="intrusos">
            <a:hlinkClick r:id="" action="ppaction://noaction">
              <a:snd r:embed="rId4" name="chimes.wav"/>
            </a:hlinkClick>
            <a:extLst>
              <a:ext uri="{FF2B5EF4-FFF2-40B4-BE49-F238E27FC236}">
                <a16:creationId xmlns:a16="http://schemas.microsoft.com/office/drawing/2014/main" id="{B520ACB2-EEC1-B843-86D8-A0C26CE1A436}"/>
              </a:ext>
            </a:extLst>
          </p:cNvPr>
          <p:cNvSpPr/>
          <p:nvPr/>
        </p:nvSpPr>
        <p:spPr>
          <a:xfrm>
            <a:off x="6874932" y="2721911"/>
            <a:ext cx="3766791" cy="2238703"/>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rgbClr val="7030A0"/>
                </a:solidFill>
                <a:latin typeface="Chalkboard" panose="03050602040202020205" pitchFamily="66" charset="77"/>
              </a:rPr>
              <a:t>¿Cuál es el intruso?</a:t>
            </a:r>
            <a:endParaRPr lang="es-CL" sz="3200" dirty="0">
              <a:solidFill>
                <a:srgbClr val="7030A0"/>
              </a:solidFill>
            </a:endParaRPr>
          </a:p>
        </p:txBody>
      </p:sp>
      <p:sp>
        <p:nvSpPr>
          <p:cNvPr id="10" name="RESPUESTA">
            <a:hlinkClick r:id="" action="ppaction://noaction">
              <a:snd r:embed="rId4" name="chimes.wav"/>
            </a:hlinkClick>
            <a:extLst>
              <a:ext uri="{FF2B5EF4-FFF2-40B4-BE49-F238E27FC236}">
                <a16:creationId xmlns:a16="http://schemas.microsoft.com/office/drawing/2014/main" id="{050EF1E7-F76C-D340-A3F2-C23BBD0E80D9}"/>
              </a:ext>
            </a:extLst>
          </p:cNvPr>
          <p:cNvSpPr/>
          <p:nvPr/>
        </p:nvSpPr>
        <p:spPr>
          <a:xfrm>
            <a:off x="842564" y="536530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ln w="22225">
                  <a:solidFill>
                    <a:schemeClr val="accent2"/>
                  </a:solidFill>
                  <a:prstDash val="solid"/>
                </a:ln>
                <a:solidFill>
                  <a:schemeClr val="accent2">
                    <a:lumMod val="40000"/>
                    <a:lumOff val="60000"/>
                  </a:schemeClr>
                </a:solidFill>
              </a:rPr>
              <a:t>Animales de la selva</a:t>
            </a:r>
          </a:p>
        </p:txBody>
      </p:sp>
      <p:sp>
        <p:nvSpPr>
          <p:cNvPr id="11" name="RESPUESTA">
            <a:hlinkClick r:id="" action="ppaction://noaction">
              <a:snd r:embed="rId4" name="chimes.wav"/>
            </a:hlinkClick>
            <a:extLst>
              <a:ext uri="{FF2B5EF4-FFF2-40B4-BE49-F238E27FC236}">
                <a16:creationId xmlns:a16="http://schemas.microsoft.com/office/drawing/2014/main" id="{E1346040-3221-A146-AD73-177CE3DF4001}"/>
              </a:ext>
            </a:extLst>
          </p:cNvPr>
          <p:cNvSpPr/>
          <p:nvPr/>
        </p:nvSpPr>
        <p:spPr>
          <a:xfrm>
            <a:off x="6630331" y="5331986"/>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Perro</a:t>
            </a:r>
            <a:r>
              <a:rPr lang="es-CL" b="1" dirty="0">
                <a:ln w="22225">
                  <a:solidFill>
                    <a:schemeClr val="accent2"/>
                  </a:solidFill>
                  <a:prstDash val="solid"/>
                </a:ln>
                <a:solidFill>
                  <a:schemeClr val="accent2">
                    <a:lumMod val="40000"/>
                    <a:lumOff val="60000"/>
                  </a:schemeClr>
                </a:solidFill>
              </a:rPr>
              <a:t> </a:t>
            </a:r>
          </a:p>
        </p:txBody>
      </p:sp>
      <p:pic>
        <p:nvPicPr>
          <p:cNvPr id="12" name="Picture 2" descr="How To Make GIF Stickers For Instagram: A Complete Guide — the uncommon  place | Mancha de acuarela, Iconos planos de diseño, Flechas">
            <a:extLst>
              <a:ext uri="{FF2B5EF4-FFF2-40B4-BE49-F238E27FC236}">
                <a16:creationId xmlns:a16="http://schemas.microsoft.com/office/drawing/2014/main" id="{14A8C4F3-7203-974C-9F4E-744563544B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33545" flipV="1">
            <a:off x="10746051" y="2826238"/>
            <a:ext cx="1062620" cy="1062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To Make GIF Stickers For Instagram: A Complete Guide — the uncommon  place | Mancha de acuarela, Iconos planos de diseño, Flechas">
            <a:extLst>
              <a:ext uri="{FF2B5EF4-FFF2-40B4-BE49-F238E27FC236}">
                <a16:creationId xmlns:a16="http://schemas.microsoft.com/office/drawing/2014/main" id="{CAB98F35-A1F3-1C49-B9B9-EB1F21164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72" y="2772548"/>
            <a:ext cx="1131381" cy="1131381"/>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derecha 13">
            <a:hlinkClick r:id="" action="ppaction://hlinkshowjump?jump=nextslide">
              <a:snd r:embed="rId6" name="click.wav"/>
            </a:hlinkClick>
            <a:extLst>
              <a:ext uri="{FF2B5EF4-FFF2-40B4-BE49-F238E27FC236}">
                <a16:creationId xmlns:a16="http://schemas.microsoft.com/office/drawing/2014/main" id="{7B8704EA-4EC0-D143-B399-BF95A3800418}"/>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spTree>
    <p:extLst>
      <p:ext uri="{BB962C8B-B14F-4D97-AF65-F5344CB8AC3E}">
        <p14:creationId xmlns:p14="http://schemas.microsoft.com/office/powerpoint/2010/main" val="1749651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2000"/>
                                        <p:tgtEl>
                                          <p:spTgt spid="11"/>
                                        </p:tgtEl>
                                      </p:cBhvr>
                                    </p:animEffect>
                                  </p:childTnLst>
                                </p:cTn>
                              </p:par>
                            </p:childTnLst>
                          </p:cTn>
                        </p:par>
                      </p:childTnLst>
                    </p:cTn>
                  </p:par>
                </p:childTnLst>
              </p:cTn>
              <p:nextCondLst>
                <p:cond evt="onClick" delay="0">
                  <p:tgtEl>
                    <p:spTgt spid="9"/>
                  </p:tgtEl>
                </p:cond>
              </p:nextCondLst>
            </p:seq>
          </p:childTnLst>
        </p:cTn>
      </p:par>
    </p:tnLst>
    <p:bldLst>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Rosa Pastel - 1920x1080 Wallpaper - teahub.io">
            <a:extLst>
              <a:ext uri="{FF2B5EF4-FFF2-40B4-BE49-F238E27FC236}">
                <a16:creationId xmlns:a16="http://schemas.microsoft.com/office/drawing/2014/main" id="{0F285133-4597-6043-9BA8-FA98BE62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A30A1B8F-DAA6-1C4F-AE84-44CF7666AC5A}"/>
              </a:ext>
            </a:extLst>
          </p:cNvPr>
          <p:cNvSpPr/>
          <p:nvPr/>
        </p:nvSpPr>
        <p:spPr>
          <a:xfrm>
            <a:off x="330653" y="1672467"/>
            <a:ext cx="1914847"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olla</a:t>
            </a:r>
          </a:p>
        </p:txBody>
      </p:sp>
      <p:sp>
        <p:nvSpPr>
          <p:cNvPr id="4" name="Rectángulo 3">
            <a:extLst>
              <a:ext uri="{FF2B5EF4-FFF2-40B4-BE49-F238E27FC236}">
                <a16:creationId xmlns:a16="http://schemas.microsoft.com/office/drawing/2014/main" id="{0CC3DAC4-BD05-E44A-A42F-F8A1DE18CB17}"/>
              </a:ext>
            </a:extLst>
          </p:cNvPr>
          <p:cNvSpPr/>
          <p:nvPr/>
        </p:nvSpPr>
        <p:spPr>
          <a:xfrm>
            <a:off x="7576005" y="1672467"/>
            <a:ext cx="1504933"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taza</a:t>
            </a:r>
          </a:p>
        </p:txBody>
      </p:sp>
      <p:sp>
        <p:nvSpPr>
          <p:cNvPr id="5" name="Rectángulo 4">
            <a:extLst>
              <a:ext uri="{FF2B5EF4-FFF2-40B4-BE49-F238E27FC236}">
                <a16:creationId xmlns:a16="http://schemas.microsoft.com/office/drawing/2014/main" id="{1EF434C0-9B6C-754D-B373-F68325D2A15E}"/>
              </a:ext>
            </a:extLst>
          </p:cNvPr>
          <p:cNvSpPr/>
          <p:nvPr/>
        </p:nvSpPr>
        <p:spPr>
          <a:xfrm>
            <a:off x="9173573" y="1672467"/>
            <a:ext cx="2372046"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sabanas  </a:t>
            </a:r>
          </a:p>
        </p:txBody>
      </p:sp>
      <p:sp>
        <p:nvSpPr>
          <p:cNvPr id="6" name="Rectángulo 5">
            <a:extLst>
              <a:ext uri="{FF2B5EF4-FFF2-40B4-BE49-F238E27FC236}">
                <a16:creationId xmlns:a16="http://schemas.microsoft.com/office/drawing/2014/main" id="{6DD044B9-AFCC-5E4C-B2C9-669911EB5EDC}"/>
              </a:ext>
            </a:extLst>
          </p:cNvPr>
          <p:cNvSpPr/>
          <p:nvPr/>
        </p:nvSpPr>
        <p:spPr>
          <a:xfrm>
            <a:off x="5111323" y="1672467"/>
            <a:ext cx="2372047"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Sartén   </a:t>
            </a:r>
          </a:p>
        </p:txBody>
      </p:sp>
      <p:sp>
        <p:nvSpPr>
          <p:cNvPr id="7" name="Rectángulo 6">
            <a:extLst>
              <a:ext uri="{FF2B5EF4-FFF2-40B4-BE49-F238E27FC236}">
                <a16:creationId xmlns:a16="http://schemas.microsoft.com/office/drawing/2014/main" id="{CD0E76C6-2D66-4543-8978-5914AF83C5D9}"/>
              </a:ext>
            </a:extLst>
          </p:cNvPr>
          <p:cNvSpPr/>
          <p:nvPr/>
        </p:nvSpPr>
        <p:spPr>
          <a:xfrm>
            <a:off x="2350536" y="1673789"/>
            <a:ext cx="2655751" cy="769441"/>
          </a:xfrm>
          <a:prstGeom prst="rect">
            <a:avLst/>
          </a:prstGeom>
          <a:solidFill>
            <a:schemeClr val="bg1"/>
          </a:solidFill>
          <a:ln w="38100">
            <a:solidFill>
              <a:srgbClr val="FF2F92"/>
            </a:solidFill>
          </a:ln>
        </p:spPr>
        <p:txBody>
          <a:bodyPr wrap="square">
            <a:spAutoFit/>
          </a:bodyPr>
          <a:lstStyle/>
          <a:p>
            <a:r>
              <a:rPr lang="es-CL" sz="4400" b="1" dirty="0">
                <a:solidFill>
                  <a:srgbClr val="7030A0"/>
                </a:solidFill>
                <a:latin typeface="Chalkboard" panose="03050602040202020205" pitchFamily="66" charset="77"/>
              </a:rPr>
              <a:t>tenedor</a:t>
            </a:r>
          </a:p>
        </p:txBody>
      </p:sp>
      <p:sp>
        <p:nvSpPr>
          <p:cNvPr id="8" name="categoria ">
            <a:hlinkClick r:id="" action="ppaction://noaction">
              <a:snd r:embed="rId4" name="chimes.wav"/>
            </a:hlinkClick>
            <a:extLst>
              <a:ext uri="{FF2B5EF4-FFF2-40B4-BE49-F238E27FC236}">
                <a16:creationId xmlns:a16="http://schemas.microsoft.com/office/drawing/2014/main" id="{C15501D2-9C8E-AB42-A468-E30A2FCFC1BB}"/>
              </a:ext>
            </a:extLst>
          </p:cNvPr>
          <p:cNvSpPr/>
          <p:nvPr/>
        </p:nvSpPr>
        <p:spPr>
          <a:xfrm>
            <a:off x="1357953" y="2619394"/>
            <a:ext cx="4473221" cy="2475892"/>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dirty="0">
                <a:solidFill>
                  <a:srgbClr val="7030A0"/>
                </a:solidFill>
                <a:latin typeface="Chalkboard" panose="03050602040202020205" pitchFamily="66" charset="77"/>
              </a:rPr>
              <a:t>¿A qué categoría corresponde?</a:t>
            </a:r>
            <a:r>
              <a:rPr lang="es-CL" sz="3600" dirty="0">
                <a:latin typeface="Chalkboard" panose="03050602040202020205" pitchFamily="66" charset="77"/>
              </a:rPr>
              <a:t> </a:t>
            </a:r>
          </a:p>
          <a:p>
            <a:r>
              <a:rPr lang="es-CL" sz="3600" dirty="0">
                <a:latin typeface="Chalkboard" panose="03050602040202020205" pitchFamily="66" charset="77"/>
              </a:rPr>
              <a:t> </a:t>
            </a:r>
          </a:p>
        </p:txBody>
      </p:sp>
      <p:sp>
        <p:nvSpPr>
          <p:cNvPr id="9" name="intrusos">
            <a:hlinkClick r:id="" action="ppaction://noaction">
              <a:snd r:embed="rId4" name="chimes.wav"/>
            </a:hlinkClick>
            <a:extLst>
              <a:ext uri="{FF2B5EF4-FFF2-40B4-BE49-F238E27FC236}">
                <a16:creationId xmlns:a16="http://schemas.microsoft.com/office/drawing/2014/main" id="{98D7EE1E-0CA9-1B42-8190-AF0A6AEAB299}"/>
              </a:ext>
            </a:extLst>
          </p:cNvPr>
          <p:cNvSpPr/>
          <p:nvPr/>
        </p:nvSpPr>
        <p:spPr>
          <a:xfrm>
            <a:off x="6874932" y="2721911"/>
            <a:ext cx="3766791" cy="2238703"/>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solidFill>
                  <a:srgbClr val="7030A0"/>
                </a:solidFill>
                <a:latin typeface="Chalkboard" panose="03050602040202020205" pitchFamily="66" charset="77"/>
              </a:rPr>
              <a:t>¿Cuál es el intruso?</a:t>
            </a:r>
            <a:endParaRPr lang="es-CL" sz="3200" dirty="0">
              <a:solidFill>
                <a:srgbClr val="7030A0"/>
              </a:solidFill>
            </a:endParaRPr>
          </a:p>
        </p:txBody>
      </p:sp>
      <p:sp>
        <p:nvSpPr>
          <p:cNvPr id="10" name="RESPUESTA">
            <a:hlinkClick r:id="" action="ppaction://noaction">
              <a:snd r:embed="rId4" name="chimes.wav"/>
            </a:hlinkClick>
            <a:extLst>
              <a:ext uri="{FF2B5EF4-FFF2-40B4-BE49-F238E27FC236}">
                <a16:creationId xmlns:a16="http://schemas.microsoft.com/office/drawing/2014/main" id="{EA175C68-8E34-D64E-9703-1DDABB276C7C}"/>
              </a:ext>
            </a:extLst>
          </p:cNvPr>
          <p:cNvSpPr/>
          <p:nvPr/>
        </p:nvSpPr>
        <p:spPr>
          <a:xfrm>
            <a:off x="842564" y="5365301"/>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Utensilios de cocina </a:t>
            </a:r>
          </a:p>
        </p:txBody>
      </p:sp>
      <p:sp>
        <p:nvSpPr>
          <p:cNvPr id="11" name="RESPUESTA">
            <a:hlinkClick r:id="" action="ppaction://noaction">
              <a:snd r:embed="rId4" name="chimes.wav"/>
            </a:hlinkClick>
            <a:extLst>
              <a:ext uri="{FF2B5EF4-FFF2-40B4-BE49-F238E27FC236}">
                <a16:creationId xmlns:a16="http://schemas.microsoft.com/office/drawing/2014/main" id="{2727A1C9-C1ED-F243-A238-60002CC72D2A}"/>
              </a:ext>
            </a:extLst>
          </p:cNvPr>
          <p:cNvSpPr/>
          <p:nvPr/>
        </p:nvSpPr>
        <p:spPr>
          <a:xfrm>
            <a:off x="6630331" y="5331986"/>
            <a:ext cx="4719107" cy="1180338"/>
          </a:xfrm>
          <a:prstGeom prst="bevel">
            <a:avLst/>
          </a:prstGeom>
          <a:solidFill>
            <a:schemeClr val="accent1">
              <a:lumMod val="20000"/>
              <a:lumOff val="8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ln w="22225">
                  <a:solidFill>
                    <a:schemeClr val="accent2"/>
                  </a:solidFill>
                  <a:prstDash val="solid"/>
                </a:ln>
                <a:solidFill>
                  <a:schemeClr val="accent2">
                    <a:lumMod val="40000"/>
                    <a:lumOff val="60000"/>
                  </a:schemeClr>
                </a:solidFill>
              </a:rPr>
              <a:t>Sábanas </a:t>
            </a:r>
            <a:r>
              <a:rPr lang="es-CL" b="1" dirty="0">
                <a:ln w="22225">
                  <a:solidFill>
                    <a:schemeClr val="accent2"/>
                  </a:solidFill>
                  <a:prstDash val="solid"/>
                </a:ln>
                <a:solidFill>
                  <a:schemeClr val="accent2">
                    <a:lumMod val="40000"/>
                    <a:lumOff val="60000"/>
                  </a:schemeClr>
                </a:solidFill>
              </a:rPr>
              <a:t> </a:t>
            </a:r>
          </a:p>
        </p:txBody>
      </p:sp>
      <p:pic>
        <p:nvPicPr>
          <p:cNvPr id="12" name="Picture 2" descr="How To Make GIF Stickers For Instagram: A Complete Guide — the uncommon  place | Mancha de acuarela, Iconos planos de diseño, Flechas">
            <a:extLst>
              <a:ext uri="{FF2B5EF4-FFF2-40B4-BE49-F238E27FC236}">
                <a16:creationId xmlns:a16="http://schemas.microsoft.com/office/drawing/2014/main" id="{CBA48C6F-4244-4D4C-A859-3D39B9CEB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33545" flipV="1">
            <a:off x="10746051" y="2826238"/>
            <a:ext cx="1062620" cy="1062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To Make GIF Stickers For Instagram: A Complete Guide — the uncommon  place | Mancha de acuarela, Iconos planos de diseño, Flechas">
            <a:extLst>
              <a:ext uri="{FF2B5EF4-FFF2-40B4-BE49-F238E27FC236}">
                <a16:creationId xmlns:a16="http://schemas.microsoft.com/office/drawing/2014/main" id="{A30A0EA4-08C9-BC45-86C7-35FBA9C77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72" y="2772548"/>
            <a:ext cx="1131381" cy="1131381"/>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derecha 13">
            <a:hlinkClick r:id="" action="ppaction://hlinkshowjump?jump=nextslide">
              <a:snd r:embed="rId6" name="click.wav"/>
            </a:hlinkClick>
            <a:extLst>
              <a:ext uri="{FF2B5EF4-FFF2-40B4-BE49-F238E27FC236}">
                <a16:creationId xmlns:a16="http://schemas.microsoft.com/office/drawing/2014/main" id="{B832D4A5-CBC8-6342-A10B-84E38F8B7632}"/>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spTree>
    <p:extLst>
      <p:ext uri="{BB962C8B-B14F-4D97-AF65-F5344CB8AC3E}">
        <p14:creationId xmlns:p14="http://schemas.microsoft.com/office/powerpoint/2010/main" val="940498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2000"/>
                                        <p:tgtEl>
                                          <p:spTgt spid="11"/>
                                        </p:tgtEl>
                                      </p:cBhvr>
                                    </p:animEffect>
                                  </p:childTnLst>
                                </p:cTn>
                              </p:par>
                            </p:childTnLst>
                          </p:cTn>
                        </p:par>
                      </p:childTnLst>
                    </p:cTn>
                  </p:par>
                </p:childTnLst>
              </p:cTn>
              <p:nextCondLst>
                <p:cond evt="onClick" delay="0">
                  <p:tgtEl>
                    <p:spTgt spid="9"/>
                  </p:tgtEl>
                </p:cond>
              </p:nextCondLst>
            </p:seq>
          </p:childTnLst>
        </p:cTn>
      </p:par>
    </p:tnLst>
    <p:bldLst>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ondo geométrico colorido abstracto 688463 Vector en Vecteezy">
            <a:extLst>
              <a:ext uri="{FF2B5EF4-FFF2-40B4-BE49-F238E27FC236}">
                <a16:creationId xmlns:a16="http://schemas.microsoft.com/office/drawing/2014/main" id="{184D708B-C49F-DB48-B6B6-A9E23E88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8549D6-63EC-2C48-90B1-D08FB3024271}"/>
              </a:ext>
            </a:extLst>
          </p:cNvPr>
          <p:cNvSpPr/>
          <p:nvPr/>
        </p:nvSpPr>
        <p:spPr>
          <a:xfrm>
            <a:off x="1505806" y="1784822"/>
            <a:ext cx="9656735" cy="1938992"/>
          </a:xfrm>
          <a:prstGeom prst="rect">
            <a:avLst/>
          </a:prstGeom>
          <a:solidFill>
            <a:schemeClr val="accent5">
              <a:lumMod val="20000"/>
              <a:lumOff val="80000"/>
            </a:schemeClr>
          </a:solidFill>
          <a:scene3d>
            <a:camera prst="orthographicFront"/>
            <a:lightRig rig="threePt" dir="t"/>
          </a:scene3d>
          <a:sp3d>
            <a:bevelT prst="convex"/>
            <a:bevelB prst="convex"/>
          </a:sp3d>
        </p:spPr>
        <p:txBody>
          <a:bodyPr wrap="square">
            <a:spAutoFit/>
          </a:bodyPr>
          <a:lstStyle/>
          <a:p>
            <a:r>
              <a:rPr lang="es-CL" sz="2400" dirty="0">
                <a:latin typeface="Chalkboard" panose="03050602040202020205" pitchFamily="66" charset="77"/>
              </a:rPr>
              <a:t>Los estudiantes deberán resolver una serie de ecuaciones matemáticas que se encuentran relacionadas. En dichas ecuaciones aparecen los símbolos matemáticos de sumar, restar, multiplicar y dividir. Los estudiantes  deben descubrir las cifras que faltan para obtener el resultado correcto en todas ellas</a:t>
            </a:r>
            <a:r>
              <a:rPr lang="es-CL" dirty="0"/>
              <a:t>.</a:t>
            </a:r>
          </a:p>
        </p:txBody>
      </p:sp>
      <p:sp>
        <p:nvSpPr>
          <p:cNvPr id="4" name="Flecha derecha 3">
            <a:hlinkClick r:id="" action="ppaction://hlinkshowjump?jump=nextslide">
              <a:snd r:embed="rId4" name="click.wav"/>
            </a:hlinkClick>
            <a:extLst>
              <a:ext uri="{FF2B5EF4-FFF2-40B4-BE49-F238E27FC236}">
                <a16:creationId xmlns:a16="http://schemas.microsoft.com/office/drawing/2014/main" id="{ED15D8AB-CC34-584D-A49C-29A17E2CF2D1}"/>
              </a:ext>
            </a:extLst>
          </p:cNvPr>
          <p:cNvSpPr/>
          <p:nvPr/>
        </p:nvSpPr>
        <p:spPr>
          <a:xfrm>
            <a:off x="10381491" y="5695950"/>
            <a:ext cx="1562100" cy="1162050"/>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latin typeface="Chalkboard" panose="03050602040202020205" pitchFamily="66" charset="77"/>
              </a:rPr>
              <a:t>Siguiente</a:t>
            </a:r>
            <a:r>
              <a:rPr lang="es-CL" dirty="0"/>
              <a:t> </a:t>
            </a:r>
          </a:p>
        </p:txBody>
      </p:sp>
      <p:sp>
        <p:nvSpPr>
          <p:cNvPr id="5" name="Rectángulo 4">
            <a:extLst>
              <a:ext uri="{FF2B5EF4-FFF2-40B4-BE49-F238E27FC236}">
                <a16:creationId xmlns:a16="http://schemas.microsoft.com/office/drawing/2014/main" id="{9C1E273E-F939-8B41-82D2-385C87D950E4}"/>
              </a:ext>
            </a:extLst>
          </p:cNvPr>
          <p:cNvSpPr/>
          <p:nvPr/>
        </p:nvSpPr>
        <p:spPr>
          <a:xfrm>
            <a:off x="1088783" y="747820"/>
            <a:ext cx="10873298" cy="707886"/>
          </a:xfrm>
          <a:prstGeom prst="rect">
            <a:avLst/>
          </a:prstGeom>
        </p:spPr>
        <p:txBody>
          <a:bodyPr wrap="none">
            <a:spAutoFit/>
          </a:bodyPr>
          <a:lstStyle/>
          <a:p>
            <a:r>
              <a:rPr lang="es-CL" sz="4000" b="1" i="0" u="none" strike="noStrike" dirty="0">
                <a:solidFill>
                  <a:srgbClr val="000000"/>
                </a:solidFill>
                <a:effectLst/>
                <a:latin typeface="Chalkboard" panose="03050602040202020205" pitchFamily="66" charset="77"/>
              </a:rPr>
              <a:t>Ejercicios para estimular el </a:t>
            </a:r>
            <a:r>
              <a:rPr lang="es-CL" sz="4000" b="1" dirty="0">
                <a:solidFill>
                  <a:srgbClr val="000000"/>
                </a:solidFill>
                <a:latin typeface="Chalkboard" panose="03050602040202020205" pitchFamily="66" charset="77"/>
              </a:rPr>
              <a:t>razonamiento   </a:t>
            </a:r>
            <a:endParaRPr lang="es-CL" sz="4000" b="1" i="0" u="none" strike="noStrike" dirty="0">
              <a:solidFill>
                <a:srgbClr val="000000"/>
              </a:solidFill>
              <a:effectLst/>
              <a:latin typeface="Chalkboard" panose="03050602040202020205" pitchFamily="66" charset="77"/>
            </a:endParaRPr>
          </a:p>
        </p:txBody>
      </p:sp>
      <p:pic>
        <p:nvPicPr>
          <p:cNvPr id="25602" name="Picture 2" descr="Pin de Teresa Lin en Gif | Niños gif, Imagenes animadas, Emoticonos animados">
            <a:extLst>
              <a:ext uri="{FF2B5EF4-FFF2-40B4-BE49-F238E27FC236}">
                <a16:creationId xmlns:a16="http://schemas.microsoft.com/office/drawing/2014/main" id="{D3EA80BC-9F3E-854B-A169-9A3E5C9A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189" y="3761047"/>
            <a:ext cx="2949766" cy="294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39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ndo geométrico colorido abstracto 688463 Vector en Vecteezy">
            <a:extLst>
              <a:ext uri="{FF2B5EF4-FFF2-40B4-BE49-F238E27FC236}">
                <a16:creationId xmlns:a16="http://schemas.microsoft.com/office/drawing/2014/main" id="{5ED86EE8-E7F3-574E-8767-BDBE97D4C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234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A019D85-A00D-424B-8DA3-0DAD7E6902B4}"/>
              </a:ext>
            </a:extLst>
          </p:cNvPr>
          <p:cNvSpPr/>
          <p:nvPr/>
        </p:nvSpPr>
        <p:spPr>
          <a:xfrm>
            <a:off x="2818595" y="3638645"/>
            <a:ext cx="9373405" cy="1384995"/>
          </a:xfrm>
          <a:prstGeom prst="rect">
            <a:avLst/>
          </a:prstGeom>
        </p:spPr>
        <p:txBody>
          <a:bodyPr wrap="square">
            <a:spAutoFit/>
          </a:bodyPr>
          <a:lstStyle/>
          <a:p>
            <a:pPr algn="ctr"/>
            <a:r>
              <a:rPr lang="es-CL" sz="3600" dirty="0">
                <a:latin typeface="Chalkboard" panose="03050602040202020205" pitchFamily="66" charset="77"/>
              </a:rPr>
              <a:t> </a:t>
            </a:r>
          </a:p>
          <a:p>
            <a:pPr algn="ctr"/>
            <a:r>
              <a:rPr lang="es-CL" sz="4800" dirty="0">
                <a:latin typeface="Chalkboard" panose="03050602040202020205" pitchFamily="66" charset="77"/>
              </a:rPr>
              <a:t>¡Prestemos nuevamente atención! </a:t>
            </a:r>
          </a:p>
        </p:txBody>
      </p:sp>
      <p:pic>
        <p:nvPicPr>
          <p:cNvPr id="14342" name="Picture 6" descr="Sasuke curse mark Render by xUzumaki on deviantART | Sasuke uchiha, Sasuke  uchiha shippuden, Sasuke shippuden">
            <a:extLst>
              <a:ext uri="{FF2B5EF4-FFF2-40B4-BE49-F238E27FC236}">
                <a16:creationId xmlns:a16="http://schemas.microsoft.com/office/drawing/2014/main" id="{4AC07578-A358-6C45-9BE9-8B3075657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55" y="1428024"/>
            <a:ext cx="5444319" cy="5444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asuke curse mark Render by xUzumaki on deviantART | Sasuke uchiha, Sasuke  uchiha shippuden, Sasuke shippuden">
            <a:extLst>
              <a:ext uri="{FF2B5EF4-FFF2-40B4-BE49-F238E27FC236}">
                <a16:creationId xmlns:a16="http://schemas.microsoft.com/office/drawing/2014/main" id="{611BCC10-73AF-B741-88A1-7E1551FBA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55" y="1413681"/>
            <a:ext cx="5444319" cy="5444319"/>
          </a:xfrm>
          <a:prstGeom prst="rect">
            <a:avLst/>
          </a:prstGeom>
          <a:noFill/>
          <a:extLst>
            <a:ext uri="{909E8E84-426E-40DD-AFC4-6F175D3DCCD1}">
              <a14:hiddenFill xmlns:a14="http://schemas.microsoft.com/office/drawing/2010/main">
                <a:solidFill>
                  <a:srgbClr val="FFFFFF"/>
                </a:solidFill>
              </a14:hiddenFill>
            </a:ext>
          </a:extLst>
        </p:spPr>
      </p:pic>
      <p:sp>
        <p:nvSpPr>
          <p:cNvPr id="8" name="Flecha derecha 7">
            <a:hlinkClick r:id="" action="ppaction://hlinkshowjump?jump=nextslide">
              <a:snd r:embed="rId5" name="click.wav"/>
            </a:hlinkClick>
            <a:extLst>
              <a:ext uri="{FF2B5EF4-FFF2-40B4-BE49-F238E27FC236}">
                <a16:creationId xmlns:a16="http://schemas.microsoft.com/office/drawing/2014/main" id="{F9B9485B-3C20-3F46-9089-FA4F9BF5B8E9}"/>
              </a:ext>
            </a:extLst>
          </p:cNvPr>
          <p:cNvSpPr/>
          <p:nvPr/>
        </p:nvSpPr>
        <p:spPr>
          <a:xfrm>
            <a:off x="10831472" y="5644608"/>
            <a:ext cx="1385372" cy="1107996"/>
          </a:xfrm>
          <a:prstGeom prst="rightArrow">
            <a:avLst/>
          </a:prstGeom>
          <a:solidFill>
            <a:srgbClr val="FF2F9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Chalkboard" panose="03050602040202020205" pitchFamily="66" charset="77"/>
              </a:rPr>
              <a:t>Siguiente</a:t>
            </a:r>
            <a:r>
              <a:rPr lang="es-CL" dirty="0"/>
              <a:t> </a:t>
            </a:r>
          </a:p>
        </p:txBody>
      </p:sp>
    </p:spTree>
    <p:extLst>
      <p:ext uri="{BB962C8B-B14F-4D97-AF65-F5344CB8AC3E}">
        <p14:creationId xmlns:p14="http://schemas.microsoft.com/office/powerpoint/2010/main" val="3732601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geométrico abstracto en colores claros. 625480 Vector en Vecteezy">
            <a:extLst>
              <a:ext uri="{FF2B5EF4-FFF2-40B4-BE49-F238E27FC236}">
                <a16:creationId xmlns:a16="http://schemas.microsoft.com/office/drawing/2014/main" id="{D23BD0C3-8B43-C148-B100-EDE97B2C0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5BBDBC9-AA26-A54E-8C1E-E2E9AA930A00}"/>
              </a:ext>
            </a:extLst>
          </p:cNvPr>
          <p:cNvSpPr txBox="1"/>
          <p:nvPr/>
        </p:nvSpPr>
        <p:spPr>
          <a:xfrm>
            <a:off x="8673554" y="962493"/>
            <a:ext cx="945931" cy="1477328"/>
          </a:xfrm>
          <a:prstGeom prst="rect">
            <a:avLst/>
          </a:prstGeom>
          <a:noFill/>
        </p:spPr>
        <p:txBody>
          <a:bodyPr wrap="square" rtlCol="0">
            <a:spAutoFit/>
          </a:bodyPr>
          <a:lstStyle/>
          <a:p>
            <a:r>
              <a:rPr lang="es-CL" sz="9000" b="1" dirty="0"/>
              <a:t>=</a:t>
            </a:r>
          </a:p>
        </p:txBody>
      </p:sp>
      <p:sp>
        <p:nvSpPr>
          <p:cNvPr id="11" name="Rectángulo 10">
            <a:extLst>
              <a:ext uri="{FF2B5EF4-FFF2-40B4-BE49-F238E27FC236}">
                <a16:creationId xmlns:a16="http://schemas.microsoft.com/office/drawing/2014/main" id="{2888223B-788F-5E4F-A100-F7CA8ABB4E33}"/>
              </a:ext>
            </a:extLst>
          </p:cNvPr>
          <p:cNvSpPr/>
          <p:nvPr/>
        </p:nvSpPr>
        <p:spPr>
          <a:xfrm>
            <a:off x="9619485" y="1081833"/>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13</a:t>
            </a:r>
          </a:p>
        </p:txBody>
      </p:sp>
      <p:sp>
        <p:nvSpPr>
          <p:cNvPr id="17" name="CuadroTexto 16">
            <a:extLst>
              <a:ext uri="{FF2B5EF4-FFF2-40B4-BE49-F238E27FC236}">
                <a16:creationId xmlns:a16="http://schemas.microsoft.com/office/drawing/2014/main" id="{72A423B9-B3A9-D040-997E-029A1A25D8D7}"/>
              </a:ext>
            </a:extLst>
          </p:cNvPr>
          <p:cNvSpPr txBox="1"/>
          <p:nvPr/>
        </p:nvSpPr>
        <p:spPr>
          <a:xfrm>
            <a:off x="8711558" y="2402302"/>
            <a:ext cx="945931" cy="1477328"/>
          </a:xfrm>
          <a:prstGeom prst="rect">
            <a:avLst/>
          </a:prstGeom>
          <a:noFill/>
        </p:spPr>
        <p:txBody>
          <a:bodyPr wrap="square" rtlCol="0">
            <a:spAutoFit/>
          </a:bodyPr>
          <a:lstStyle/>
          <a:p>
            <a:r>
              <a:rPr lang="es-CL" sz="9000" b="1" dirty="0"/>
              <a:t>=</a:t>
            </a:r>
          </a:p>
        </p:txBody>
      </p:sp>
      <p:sp>
        <p:nvSpPr>
          <p:cNvPr id="18" name="Rectángulo 17">
            <a:extLst>
              <a:ext uri="{FF2B5EF4-FFF2-40B4-BE49-F238E27FC236}">
                <a16:creationId xmlns:a16="http://schemas.microsoft.com/office/drawing/2014/main" id="{83434FDA-2ECA-5F40-84CE-27A1B555F0CD}"/>
              </a:ext>
            </a:extLst>
          </p:cNvPr>
          <p:cNvSpPr/>
          <p:nvPr/>
        </p:nvSpPr>
        <p:spPr>
          <a:xfrm>
            <a:off x="9587654" y="2650716"/>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10</a:t>
            </a:r>
          </a:p>
        </p:txBody>
      </p:sp>
      <p:sp>
        <p:nvSpPr>
          <p:cNvPr id="24" name="CuadroTexto 23">
            <a:extLst>
              <a:ext uri="{FF2B5EF4-FFF2-40B4-BE49-F238E27FC236}">
                <a16:creationId xmlns:a16="http://schemas.microsoft.com/office/drawing/2014/main" id="{D4DDB4AF-CF62-CA40-8667-2843A436A59A}"/>
              </a:ext>
            </a:extLst>
          </p:cNvPr>
          <p:cNvSpPr txBox="1"/>
          <p:nvPr/>
        </p:nvSpPr>
        <p:spPr>
          <a:xfrm>
            <a:off x="8730808" y="4322746"/>
            <a:ext cx="945931" cy="1477328"/>
          </a:xfrm>
          <a:prstGeom prst="rect">
            <a:avLst/>
          </a:prstGeom>
          <a:noFill/>
        </p:spPr>
        <p:txBody>
          <a:bodyPr wrap="square" rtlCol="0">
            <a:spAutoFit/>
          </a:bodyPr>
          <a:lstStyle/>
          <a:p>
            <a:r>
              <a:rPr lang="es-CL" sz="9000" b="1" dirty="0"/>
              <a:t>=</a:t>
            </a:r>
          </a:p>
        </p:txBody>
      </p:sp>
      <p:sp>
        <p:nvSpPr>
          <p:cNvPr id="25" name="Rectángulo 24">
            <a:extLst>
              <a:ext uri="{FF2B5EF4-FFF2-40B4-BE49-F238E27FC236}">
                <a16:creationId xmlns:a16="http://schemas.microsoft.com/office/drawing/2014/main" id="{5C355846-97E6-6F47-BF93-0C4287ACF67C}"/>
              </a:ext>
            </a:extLst>
          </p:cNvPr>
          <p:cNvSpPr/>
          <p:nvPr/>
        </p:nvSpPr>
        <p:spPr>
          <a:xfrm>
            <a:off x="9587654" y="4584687"/>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12</a:t>
            </a:r>
          </a:p>
        </p:txBody>
      </p:sp>
      <p:sp>
        <p:nvSpPr>
          <p:cNvPr id="26" name="Rectángulo 25">
            <a:extLst>
              <a:ext uri="{FF2B5EF4-FFF2-40B4-BE49-F238E27FC236}">
                <a16:creationId xmlns:a16="http://schemas.microsoft.com/office/drawing/2014/main" id="{09C33B81-5800-1942-A982-7220C8DEBC8F}"/>
              </a:ext>
            </a:extLst>
          </p:cNvPr>
          <p:cNvSpPr/>
          <p:nvPr/>
        </p:nvSpPr>
        <p:spPr>
          <a:xfrm>
            <a:off x="9587654" y="4578347"/>
            <a:ext cx="1195660" cy="11159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27" name="RESPUESTA">
            <a:hlinkClick r:id="" action="ppaction://noaction">
              <a:snd r:embed="rId3" name="chimes.wav"/>
            </a:hlinkClick>
            <a:extLst>
              <a:ext uri="{FF2B5EF4-FFF2-40B4-BE49-F238E27FC236}">
                <a16:creationId xmlns:a16="http://schemas.microsoft.com/office/drawing/2014/main" id="{551D0D56-CF86-034E-A690-DC0915422B2D}"/>
              </a:ext>
            </a:extLst>
          </p:cNvPr>
          <p:cNvSpPr/>
          <p:nvPr/>
        </p:nvSpPr>
        <p:spPr>
          <a:xfrm>
            <a:off x="339567" y="5041019"/>
            <a:ext cx="1454885" cy="1265188"/>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
        <p:nvSpPr>
          <p:cNvPr id="29" name="Flecha derecha 28">
            <a:hlinkClick r:id="" action="ppaction://hlinkshowjump?jump=nextslide">
              <a:snd r:embed="rId4" name="click.wav"/>
            </a:hlinkClick>
            <a:extLst>
              <a:ext uri="{FF2B5EF4-FFF2-40B4-BE49-F238E27FC236}">
                <a16:creationId xmlns:a16="http://schemas.microsoft.com/office/drawing/2014/main" id="{D2EF2A1E-9356-5C4D-A208-BDBD8BD55472}"/>
              </a:ext>
            </a:extLst>
          </p:cNvPr>
          <p:cNvSpPr/>
          <p:nvPr/>
        </p:nvSpPr>
        <p:spPr>
          <a:xfrm>
            <a:off x="10453444" y="0"/>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pic>
        <p:nvPicPr>
          <p:cNvPr id="4" name="Imagen 3">
            <a:extLst>
              <a:ext uri="{FF2B5EF4-FFF2-40B4-BE49-F238E27FC236}">
                <a16:creationId xmlns:a16="http://schemas.microsoft.com/office/drawing/2014/main" id="{3398F356-3EDE-2E41-AD5E-81433AD0D307}"/>
              </a:ext>
            </a:extLst>
          </p:cNvPr>
          <p:cNvPicPr>
            <a:picLocks noChangeAspect="1"/>
          </p:cNvPicPr>
          <p:nvPr/>
        </p:nvPicPr>
        <p:blipFill>
          <a:blip r:embed="rId5"/>
          <a:stretch>
            <a:fillRect/>
          </a:stretch>
        </p:blipFill>
        <p:spPr>
          <a:xfrm>
            <a:off x="1494873" y="368300"/>
            <a:ext cx="7708900" cy="6121400"/>
          </a:xfrm>
          <a:prstGeom prst="rect">
            <a:avLst/>
          </a:prstGeom>
        </p:spPr>
      </p:pic>
    </p:spTree>
    <p:extLst>
      <p:ext uri="{BB962C8B-B14F-4D97-AF65-F5344CB8AC3E}">
        <p14:creationId xmlns:p14="http://schemas.microsoft.com/office/powerpoint/2010/main" val="3381464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ondo geométrico abstracto en colores claros. 625480 Vector en Vecteezy">
            <a:extLst>
              <a:ext uri="{FF2B5EF4-FFF2-40B4-BE49-F238E27FC236}">
                <a16:creationId xmlns:a16="http://schemas.microsoft.com/office/drawing/2014/main" id="{0D7A88CC-80B3-524B-8B81-6E1EEE105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 y="-3452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bajo 5">
            <a:extLst>
              <a:ext uri="{FF2B5EF4-FFF2-40B4-BE49-F238E27FC236}">
                <a16:creationId xmlns:a16="http://schemas.microsoft.com/office/drawing/2014/main" id="{DFB686D6-3110-5F4D-9899-F2AAC5A14E95}"/>
              </a:ext>
            </a:extLst>
          </p:cNvPr>
          <p:cNvSpPr/>
          <p:nvPr/>
        </p:nvSpPr>
        <p:spPr>
          <a:xfrm>
            <a:off x="3001795" y="2979683"/>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9" name="Flecha abajo 8">
            <a:extLst>
              <a:ext uri="{FF2B5EF4-FFF2-40B4-BE49-F238E27FC236}">
                <a16:creationId xmlns:a16="http://schemas.microsoft.com/office/drawing/2014/main" id="{5B6A02CB-A087-C942-ACD9-96BD71501368}"/>
              </a:ext>
            </a:extLst>
          </p:cNvPr>
          <p:cNvSpPr/>
          <p:nvPr/>
        </p:nvSpPr>
        <p:spPr>
          <a:xfrm>
            <a:off x="7627453" y="2979681"/>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10" name="Flecha abajo 9">
            <a:extLst>
              <a:ext uri="{FF2B5EF4-FFF2-40B4-BE49-F238E27FC236}">
                <a16:creationId xmlns:a16="http://schemas.microsoft.com/office/drawing/2014/main" id="{2A6B106B-0642-D841-868D-7991344693A1}"/>
              </a:ext>
            </a:extLst>
          </p:cNvPr>
          <p:cNvSpPr/>
          <p:nvPr/>
        </p:nvSpPr>
        <p:spPr>
          <a:xfrm>
            <a:off x="5314624" y="2979682"/>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11" name="CuadroTexto 10">
            <a:extLst>
              <a:ext uri="{FF2B5EF4-FFF2-40B4-BE49-F238E27FC236}">
                <a16:creationId xmlns:a16="http://schemas.microsoft.com/office/drawing/2014/main" id="{C8B01161-236E-3C4B-A5FA-EDF740B375D2}"/>
              </a:ext>
            </a:extLst>
          </p:cNvPr>
          <p:cNvSpPr txBox="1"/>
          <p:nvPr/>
        </p:nvSpPr>
        <p:spPr>
          <a:xfrm>
            <a:off x="2771659" y="4253696"/>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3</a:t>
            </a:r>
          </a:p>
        </p:txBody>
      </p:sp>
      <p:sp>
        <p:nvSpPr>
          <p:cNvPr id="13" name="CuadroTexto 12">
            <a:extLst>
              <a:ext uri="{FF2B5EF4-FFF2-40B4-BE49-F238E27FC236}">
                <a16:creationId xmlns:a16="http://schemas.microsoft.com/office/drawing/2014/main" id="{BA6F16D2-9F97-F040-A3DC-B57A7CA9C064}"/>
              </a:ext>
            </a:extLst>
          </p:cNvPr>
          <p:cNvSpPr txBox="1"/>
          <p:nvPr/>
        </p:nvSpPr>
        <p:spPr>
          <a:xfrm>
            <a:off x="7376768" y="4229790"/>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4</a:t>
            </a:r>
          </a:p>
        </p:txBody>
      </p:sp>
      <p:sp>
        <p:nvSpPr>
          <p:cNvPr id="14" name="CuadroTexto 13">
            <a:extLst>
              <a:ext uri="{FF2B5EF4-FFF2-40B4-BE49-F238E27FC236}">
                <a16:creationId xmlns:a16="http://schemas.microsoft.com/office/drawing/2014/main" id="{B9307CB7-E4C8-2D42-A49F-6724B26A906C}"/>
              </a:ext>
            </a:extLst>
          </p:cNvPr>
          <p:cNvSpPr txBox="1"/>
          <p:nvPr/>
        </p:nvSpPr>
        <p:spPr>
          <a:xfrm>
            <a:off x="5080175" y="4253696"/>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5</a:t>
            </a:r>
          </a:p>
        </p:txBody>
      </p:sp>
      <p:sp>
        <p:nvSpPr>
          <p:cNvPr id="16" name="dino 1">
            <a:extLst>
              <a:ext uri="{FF2B5EF4-FFF2-40B4-BE49-F238E27FC236}">
                <a16:creationId xmlns:a16="http://schemas.microsoft.com/office/drawing/2014/main" id="{65E10996-DF7F-EE41-A6D1-B09AF8ADDB5A}"/>
              </a:ext>
            </a:extLst>
          </p:cNvPr>
          <p:cNvSpPr/>
          <p:nvPr/>
        </p:nvSpPr>
        <p:spPr>
          <a:xfrm>
            <a:off x="2757703" y="4253696"/>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7" name="pulpo 2">
            <a:extLst>
              <a:ext uri="{FF2B5EF4-FFF2-40B4-BE49-F238E27FC236}">
                <a16:creationId xmlns:a16="http://schemas.microsoft.com/office/drawing/2014/main" id="{E7E00C29-BE5F-E343-8BE4-99E485FB0DEA}"/>
              </a:ext>
            </a:extLst>
          </p:cNvPr>
          <p:cNvSpPr/>
          <p:nvPr/>
        </p:nvSpPr>
        <p:spPr>
          <a:xfrm>
            <a:off x="5063232" y="4253696"/>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8" name="pio 3">
            <a:extLst>
              <a:ext uri="{FF2B5EF4-FFF2-40B4-BE49-F238E27FC236}">
                <a16:creationId xmlns:a16="http://schemas.microsoft.com/office/drawing/2014/main" id="{839B4CCB-8FCA-CE46-8801-0DDAACA68176}"/>
              </a:ext>
            </a:extLst>
          </p:cNvPr>
          <p:cNvSpPr/>
          <p:nvPr/>
        </p:nvSpPr>
        <p:spPr>
          <a:xfrm>
            <a:off x="7364845" y="4229790"/>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9" name="CuadroTexto 18">
            <a:extLst>
              <a:ext uri="{FF2B5EF4-FFF2-40B4-BE49-F238E27FC236}">
                <a16:creationId xmlns:a16="http://schemas.microsoft.com/office/drawing/2014/main" id="{480A51E0-8EFB-8A49-865F-6F76675656EE}"/>
              </a:ext>
            </a:extLst>
          </p:cNvPr>
          <p:cNvSpPr txBox="1"/>
          <p:nvPr/>
        </p:nvSpPr>
        <p:spPr>
          <a:xfrm>
            <a:off x="2508422" y="917423"/>
            <a:ext cx="1743626" cy="369332"/>
          </a:xfrm>
          <a:prstGeom prst="rect">
            <a:avLst/>
          </a:prstGeom>
          <a:noFill/>
        </p:spPr>
        <p:txBody>
          <a:bodyPr wrap="square" rtlCol="0">
            <a:spAutoFit/>
          </a:bodyPr>
          <a:lstStyle/>
          <a:p>
            <a:r>
              <a:rPr lang="es-CL" b="1" dirty="0">
                <a:solidFill>
                  <a:srgbClr val="7030A0"/>
                </a:solidFill>
              </a:rPr>
              <a:t>Pinche aquí</a:t>
            </a:r>
          </a:p>
        </p:txBody>
      </p:sp>
      <p:sp>
        <p:nvSpPr>
          <p:cNvPr id="20" name="CuadroTexto 19">
            <a:extLst>
              <a:ext uri="{FF2B5EF4-FFF2-40B4-BE49-F238E27FC236}">
                <a16:creationId xmlns:a16="http://schemas.microsoft.com/office/drawing/2014/main" id="{920D6A0B-73B9-BF46-9115-1473C14F3B42}"/>
              </a:ext>
            </a:extLst>
          </p:cNvPr>
          <p:cNvSpPr txBox="1"/>
          <p:nvPr/>
        </p:nvSpPr>
        <p:spPr>
          <a:xfrm>
            <a:off x="7168407" y="936212"/>
            <a:ext cx="1743626" cy="369332"/>
          </a:xfrm>
          <a:prstGeom prst="rect">
            <a:avLst/>
          </a:prstGeom>
          <a:noFill/>
        </p:spPr>
        <p:txBody>
          <a:bodyPr wrap="square" rtlCol="0">
            <a:spAutoFit/>
          </a:bodyPr>
          <a:lstStyle/>
          <a:p>
            <a:r>
              <a:rPr lang="es-CL" b="1" dirty="0">
                <a:solidFill>
                  <a:srgbClr val="7030A0"/>
                </a:solidFill>
              </a:rPr>
              <a:t>Pinche aquí</a:t>
            </a:r>
          </a:p>
        </p:txBody>
      </p:sp>
      <p:sp>
        <p:nvSpPr>
          <p:cNvPr id="21" name="CuadroTexto 20">
            <a:extLst>
              <a:ext uri="{FF2B5EF4-FFF2-40B4-BE49-F238E27FC236}">
                <a16:creationId xmlns:a16="http://schemas.microsoft.com/office/drawing/2014/main" id="{1DE00CE2-2FA8-9943-9E8C-9CBD4966F774}"/>
              </a:ext>
            </a:extLst>
          </p:cNvPr>
          <p:cNvSpPr txBox="1"/>
          <p:nvPr/>
        </p:nvSpPr>
        <p:spPr>
          <a:xfrm>
            <a:off x="4794684" y="917423"/>
            <a:ext cx="1743626" cy="369332"/>
          </a:xfrm>
          <a:prstGeom prst="rect">
            <a:avLst/>
          </a:prstGeom>
          <a:noFill/>
        </p:spPr>
        <p:txBody>
          <a:bodyPr wrap="square" rtlCol="0">
            <a:spAutoFit/>
          </a:bodyPr>
          <a:lstStyle/>
          <a:p>
            <a:r>
              <a:rPr lang="es-CL" b="1" dirty="0">
                <a:solidFill>
                  <a:srgbClr val="7030A0"/>
                </a:solidFill>
              </a:rPr>
              <a:t>Pinche aquí</a:t>
            </a:r>
          </a:p>
        </p:txBody>
      </p:sp>
      <p:sp>
        <p:nvSpPr>
          <p:cNvPr id="22" name="CuadroTexto 21">
            <a:extLst>
              <a:ext uri="{FF2B5EF4-FFF2-40B4-BE49-F238E27FC236}">
                <a16:creationId xmlns:a16="http://schemas.microsoft.com/office/drawing/2014/main" id="{6DAC594C-E6E6-BA42-9D81-F76D374796F7}"/>
              </a:ext>
            </a:extLst>
          </p:cNvPr>
          <p:cNvSpPr txBox="1"/>
          <p:nvPr/>
        </p:nvSpPr>
        <p:spPr>
          <a:xfrm>
            <a:off x="3601576" y="898634"/>
            <a:ext cx="750076" cy="523220"/>
          </a:xfrm>
          <a:prstGeom prst="rect">
            <a:avLst/>
          </a:prstGeom>
          <a:noFill/>
        </p:spPr>
        <p:txBody>
          <a:bodyPr wrap="square" rtlCol="0">
            <a:spAutoFit/>
          </a:bodyPr>
          <a:lstStyle/>
          <a:p>
            <a:r>
              <a:rPr lang="es-CL" sz="2800" dirty="0"/>
              <a:t>👇</a:t>
            </a:r>
          </a:p>
        </p:txBody>
      </p:sp>
      <p:sp>
        <p:nvSpPr>
          <p:cNvPr id="23" name="CuadroTexto 22">
            <a:extLst>
              <a:ext uri="{FF2B5EF4-FFF2-40B4-BE49-F238E27FC236}">
                <a16:creationId xmlns:a16="http://schemas.microsoft.com/office/drawing/2014/main" id="{3FA37CDC-E1C2-6741-A8FE-898094581EC7}"/>
              </a:ext>
            </a:extLst>
          </p:cNvPr>
          <p:cNvSpPr txBox="1"/>
          <p:nvPr/>
        </p:nvSpPr>
        <p:spPr>
          <a:xfrm>
            <a:off x="8313224" y="869049"/>
            <a:ext cx="750076" cy="523220"/>
          </a:xfrm>
          <a:prstGeom prst="rect">
            <a:avLst/>
          </a:prstGeom>
          <a:noFill/>
        </p:spPr>
        <p:txBody>
          <a:bodyPr wrap="square" rtlCol="0">
            <a:spAutoFit/>
          </a:bodyPr>
          <a:lstStyle/>
          <a:p>
            <a:r>
              <a:rPr lang="es-CL" sz="2800" dirty="0"/>
              <a:t>👇</a:t>
            </a:r>
          </a:p>
        </p:txBody>
      </p:sp>
      <p:sp>
        <p:nvSpPr>
          <p:cNvPr id="24" name="CuadroTexto 23">
            <a:extLst>
              <a:ext uri="{FF2B5EF4-FFF2-40B4-BE49-F238E27FC236}">
                <a16:creationId xmlns:a16="http://schemas.microsoft.com/office/drawing/2014/main" id="{FC9113B3-BB73-CA43-8A01-D2A0CC735B5B}"/>
              </a:ext>
            </a:extLst>
          </p:cNvPr>
          <p:cNvSpPr txBox="1"/>
          <p:nvPr/>
        </p:nvSpPr>
        <p:spPr>
          <a:xfrm>
            <a:off x="5939113" y="859268"/>
            <a:ext cx="750076" cy="523220"/>
          </a:xfrm>
          <a:prstGeom prst="rect">
            <a:avLst/>
          </a:prstGeom>
          <a:noFill/>
        </p:spPr>
        <p:txBody>
          <a:bodyPr wrap="square" rtlCol="0">
            <a:spAutoFit/>
          </a:bodyPr>
          <a:lstStyle/>
          <a:p>
            <a:r>
              <a:rPr lang="es-CL" sz="2800" dirty="0"/>
              <a:t>👇</a:t>
            </a:r>
          </a:p>
        </p:txBody>
      </p:sp>
      <p:sp>
        <p:nvSpPr>
          <p:cNvPr id="25" name="Flecha derecha 24">
            <a:hlinkClick r:id="" action="ppaction://hlinkshowjump?jump=nextslide">
              <a:snd r:embed="rId4" name="click.wav"/>
            </a:hlinkClick>
            <a:extLst>
              <a:ext uri="{FF2B5EF4-FFF2-40B4-BE49-F238E27FC236}">
                <a16:creationId xmlns:a16="http://schemas.microsoft.com/office/drawing/2014/main" id="{399354AC-CC92-434E-88FB-B29A441F724A}"/>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pic>
        <p:nvPicPr>
          <p:cNvPr id="7" name="pio">
            <a:hlinkClick r:id="" action="ppaction://noaction">
              <a:snd r:embed="rId5" name="camera.wav"/>
            </a:hlinkClick>
            <a:extLst>
              <a:ext uri="{FF2B5EF4-FFF2-40B4-BE49-F238E27FC236}">
                <a16:creationId xmlns:a16="http://schemas.microsoft.com/office/drawing/2014/main" id="{3205C7D5-8F24-9B40-9695-0EFE624BFAB1}"/>
              </a:ext>
            </a:extLst>
          </p:cNvPr>
          <p:cNvPicPr>
            <a:picLocks noChangeAspect="1"/>
          </p:cNvPicPr>
          <p:nvPr/>
        </p:nvPicPr>
        <p:blipFill>
          <a:blip r:embed="rId6"/>
          <a:stretch>
            <a:fillRect/>
          </a:stretch>
        </p:blipFill>
        <p:spPr>
          <a:xfrm>
            <a:off x="6871410" y="1102089"/>
            <a:ext cx="2527300" cy="2413000"/>
          </a:xfrm>
          <a:prstGeom prst="rect">
            <a:avLst/>
          </a:prstGeom>
        </p:spPr>
      </p:pic>
      <p:pic>
        <p:nvPicPr>
          <p:cNvPr id="12" name="pulpo">
            <a:hlinkClick r:id="" action="ppaction://noaction">
              <a:snd r:embed="rId5" name="camera.wav"/>
            </a:hlinkClick>
            <a:extLst>
              <a:ext uri="{FF2B5EF4-FFF2-40B4-BE49-F238E27FC236}">
                <a16:creationId xmlns:a16="http://schemas.microsoft.com/office/drawing/2014/main" id="{81D9BB14-7B6A-9648-B975-FCA0C7C90E6B}"/>
              </a:ext>
            </a:extLst>
          </p:cNvPr>
          <p:cNvPicPr>
            <a:picLocks noChangeAspect="1"/>
          </p:cNvPicPr>
          <p:nvPr/>
        </p:nvPicPr>
        <p:blipFill>
          <a:blip r:embed="rId7"/>
          <a:stretch>
            <a:fillRect/>
          </a:stretch>
        </p:blipFill>
        <p:spPr>
          <a:xfrm>
            <a:off x="4470872" y="1160244"/>
            <a:ext cx="2527300" cy="2413000"/>
          </a:xfrm>
          <a:prstGeom prst="rect">
            <a:avLst/>
          </a:prstGeom>
        </p:spPr>
      </p:pic>
      <p:pic>
        <p:nvPicPr>
          <p:cNvPr id="27" name="dino">
            <a:hlinkClick r:id="" action="ppaction://noaction">
              <a:snd r:embed="rId5" name="camera.wav"/>
            </a:hlinkClick>
            <a:extLst>
              <a:ext uri="{FF2B5EF4-FFF2-40B4-BE49-F238E27FC236}">
                <a16:creationId xmlns:a16="http://schemas.microsoft.com/office/drawing/2014/main" id="{CF8806D0-C0EC-F447-B39B-7D65196B49D8}"/>
              </a:ext>
            </a:extLst>
          </p:cNvPr>
          <p:cNvPicPr>
            <a:picLocks noChangeAspect="1"/>
          </p:cNvPicPr>
          <p:nvPr/>
        </p:nvPicPr>
        <p:blipFill>
          <a:blip r:embed="rId8"/>
          <a:stretch>
            <a:fillRect/>
          </a:stretch>
        </p:blipFill>
        <p:spPr>
          <a:xfrm>
            <a:off x="2006644" y="1167302"/>
            <a:ext cx="2540000" cy="2413000"/>
          </a:xfrm>
          <a:prstGeom prst="rect">
            <a:avLst/>
          </a:prstGeom>
        </p:spPr>
      </p:pic>
    </p:spTree>
    <p:extLst>
      <p:ext uri="{BB962C8B-B14F-4D97-AF65-F5344CB8AC3E}">
        <p14:creationId xmlns:p14="http://schemas.microsoft.com/office/powerpoint/2010/main" val="981976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0" presetClass="exit" presetSubtype="0" fill="hold" grpId="0" nodeType="clickEffect">
                                  <p:stCondLst>
                                    <p:cond delay="0"/>
                                  </p:stCondLst>
                                  <p:childTnLst>
                                    <p:animEffect transition="out" filter="wedg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0" presetClass="exit" presetSubtype="0" fill="hold" grpId="0" nodeType="clickEffect">
                                  <p:stCondLst>
                                    <p:cond delay="0"/>
                                  </p:stCondLst>
                                  <p:childTnLst>
                                    <p:animEffect transition="out" filter="wedg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6" grpId="0" animBg="1"/>
      <p:bldP spid="17" grpId="0" animBg="1"/>
      <p:bldP spid="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geométrico abstracto en colores claros. 625480 Vector en Vecteezy">
            <a:extLst>
              <a:ext uri="{FF2B5EF4-FFF2-40B4-BE49-F238E27FC236}">
                <a16:creationId xmlns:a16="http://schemas.microsoft.com/office/drawing/2014/main" id="{D23BD0C3-8B43-C148-B100-EDE97B2C0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5BBDBC9-AA26-A54E-8C1E-E2E9AA930A00}"/>
              </a:ext>
            </a:extLst>
          </p:cNvPr>
          <p:cNvSpPr txBox="1"/>
          <p:nvPr/>
        </p:nvSpPr>
        <p:spPr>
          <a:xfrm>
            <a:off x="8673554" y="962493"/>
            <a:ext cx="945931" cy="1477328"/>
          </a:xfrm>
          <a:prstGeom prst="rect">
            <a:avLst/>
          </a:prstGeom>
          <a:noFill/>
        </p:spPr>
        <p:txBody>
          <a:bodyPr wrap="square" rtlCol="0">
            <a:spAutoFit/>
          </a:bodyPr>
          <a:lstStyle/>
          <a:p>
            <a:r>
              <a:rPr lang="es-CL" sz="9000" b="1" dirty="0"/>
              <a:t>=</a:t>
            </a:r>
          </a:p>
        </p:txBody>
      </p:sp>
      <p:sp>
        <p:nvSpPr>
          <p:cNvPr id="11" name="Rectángulo 10">
            <a:extLst>
              <a:ext uri="{FF2B5EF4-FFF2-40B4-BE49-F238E27FC236}">
                <a16:creationId xmlns:a16="http://schemas.microsoft.com/office/drawing/2014/main" id="{2888223B-788F-5E4F-A100-F7CA8ABB4E33}"/>
              </a:ext>
            </a:extLst>
          </p:cNvPr>
          <p:cNvSpPr/>
          <p:nvPr/>
        </p:nvSpPr>
        <p:spPr>
          <a:xfrm>
            <a:off x="9619485" y="1081833"/>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6</a:t>
            </a:r>
          </a:p>
        </p:txBody>
      </p:sp>
      <p:sp>
        <p:nvSpPr>
          <p:cNvPr id="17" name="CuadroTexto 16">
            <a:extLst>
              <a:ext uri="{FF2B5EF4-FFF2-40B4-BE49-F238E27FC236}">
                <a16:creationId xmlns:a16="http://schemas.microsoft.com/office/drawing/2014/main" id="{72A423B9-B3A9-D040-997E-029A1A25D8D7}"/>
              </a:ext>
            </a:extLst>
          </p:cNvPr>
          <p:cNvSpPr txBox="1"/>
          <p:nvPr/>
        </p:nvSpPr>
        <p:spPr>
          <a:xfrm>
            <a:off x="8711558" y="2402302"/>
            <a:ext cx="945931" cy="1477328"/>
          </a:xfrm>
          <a:prstGeom prst="rect">
            <a:avLst/>
          </a:prstGeom>
          <a:noFill/>
        </p:spPr>
        <p:txBody>
          <a:bodyPr wrap="square" rtlCol="0">
            <a:spAutoFit/>
          </a:bodyPr>
          <a:lstStyle/>
          <a:p>
            <a:r>
              <a:rPr lang="es-CL" sz="9000" b="1" dirty="0"/>
              <a:t>=</a:t>
            </a:r>
          </a:p>
        </p:txBody>
      </p:sp>
      <p:sp>
        <p:nvSpPr>
          <p:cNvPr id="18" name="Rectángulo 17">
            <a:extLst>
              <a:ext uri="{FF2B5EF4-FFF2-40B4-BE49-F238E27FC236}">
                <a16:creationId xmlns:a16="http://schemas.microsoft.com/office/drawing/2014/main" id="{83434FDA-2ECA-5F40-84CE-27A1B555F0CD}"/>
              </a:ext>
            </a:extLst>
          </p:cNvPr>
          <p:cNvSpPr/>
          <p:nvPr/>
        </p:nvSpPr>
        <p:spPr>
          <a:xfrm>
            <a:off x="9587654" y="2650716"/>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15</a:t>
            </a:r>
          </a:p>
        </p:txBody>
      </p:sp>
      <p:sp>
        <p:nvSpPr>
          <p:cNvPr id="24" name="CuadroTexto 23">
            <a:extLst>
              <a:ext uri="{FF2B5EF4-FFF2-40B4-BE49-F238E27FC236}">
                <a16:creationId xmlns:a16="http://schemas.microsoft.com/office/drawing/2014/main" id="{D4DDB4AF-CF62-CA40-8667-2843A436A59A}"/>
              </a:ext>
            </a:extLst>
          </p:cNvPr>
          <p:cNvSpPr txBox="1"/>
          <p:nvPr/>
        </p:nvSpPr>
        <p:spPr>
          <a:xfrm>
            <a:off x="8730808" y="4322746"/>
            <a:ext cx="945931" cy="1477328"/>
          </a:xfrm>
          <a:prstGeom prst="rect">
            <a:avLst/>
          </a:prstGeom>
          <a:noFill/>
        </p:spPr>
        <p:txBody>
          <a:bodyPr wrap="square" rtlCol="0">
            <a:spAutoFit/>
          </a:bodyPr>
          <a:lstStyle/>
          <a:p>
            <a:r>
              <a:rPr lang="es-CL" sz="9000" b="1" dirty="0"/>
              <a:t>=</a:t>
            </a:r>
          </a:p>
        </p:txBody>
      </p:sp>
      <p:sp>
        <p:nvSpPr>
          <p:cNvPr id="25" name="Rectángulo 24">
            <a:extLst>
              <a:ext uri="{FF2B5EF4-FFF2-40B4-BE49-F238E27FC236}">
                <a16:creationId xmlns:a16="http://schemas.microsoft.com/office/drawing/2014/main" id="{5C355846-97E6-6F47-BF93-0C4287ACF67C}"/>
              </a:ext>
            </a:extLst>
          </p:cNvPr>
          <p:cNvSpPr/>
          <p:nvPr/>
        </p:nvSpPr>
        <p:spPr>
          <a:xfrm>
            <a:off x="9587654" y="4584687"/>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8</a:t>
            </a:r>
          </a:p>
        </p:txBody>
      </p:sp>
      <p:sp>
        <p:nvSpPr>
          <p:cNvPr id="26" name="Rectángulo 25">
            <a:extLst>
              <a:ext uri="{FF2B5EF4-FFF2-40B4-BE49-F238E27FC236}">
                <a16:creationId xmlns:a16="http://schemas.microsoft.com/office/drawing/2014/main" id="{09C33B81-5800-1942-A982-7220C8DEBC8F}"/>
              </a:ext>
            </a:extLst>
          </p:cNvPr>
          <p:cNvSpPr/>
          <p:nvPr/>
        </p:nvSpPr>
        <p:spPr>
          <a:xfrm>
            <a:off x="9587654" y="4559653"/>
            <a:ext cx="1195660" cy="11159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37" name="Flecha derecha 36">
            <a:hlinkClick r:id="" action="ppaction://hlinkshowjump?jump=nextslide">
              <a:snd r:embed="rId3" name="click.wav"/>
            </a:hlinkClick>
            <a:extLst>
              <a:ext uri="{FF2B5EF4-FFF2-40B4-BE49-F238E27FC236}">
                <a16:creationId xmlns:a16="http://schemas.microsoft.com/office/drawing/2014/main" id="{D05F027A-DC29-D940-B82D-77EC8BAECAF3}"/>
              </a:ext>
            </a:extLst>
          </p:cNvPr>
          <p:cNvSpPr/>
          <p:nvPr/>
        </p:nvSpPr>
        <p:spPr>
          <a:xfrm>
            <a:off x="10358976" y="20383"/>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pic>
        <p:nvPicPr>
          <p:cNvPr id="6" name="Imagen 5">
            <a:extLst>
              <a:ext uri="{FF2B5EF4-FFF2-40B4-BE49-F238E27FC236}">
                <a16:creationId xmlns:a16="http://schemas.microsoft.com/office/drawing/2014/main" id="{610DAEF5-44C2-884C-98BE-BC4FAED98D7D}"/>
              </a:ext>
            </a:extLst>
          </p:cNvPr>
          <p:cNvPicPr>
            <a:picLocks noChangeAspect="1"/>
          </p:cNvPicPr>
          <p:nvPr/>
        </p:nvPicPr>
        <p:blipFill>
          <a:blip r:embed="rId4"/>
          <a:stretch>
            <a:fillRect/>
          </a:stretch>
        </p:blipFill>
        <p:spPr>
          <a:xfrm>
            <a:off x="1248158" y="406400"/>
            <a:ext cx="8153400" cy="6045200"/>
          </a:xfrm>
          <a:prstGeom prst="rect">
            <a:avLst/>
          </a:prstGeom>
        </p:spPr>
      </p:pic>
      <p:sp>
        <p:nvSpPr>
          <p:cNvPr id="27" name="RESPUESTA">
            <a:hlinkClick r:id="" action="ppaction://noaction">
              <a:snd r:embed="rId5" name="chimes.wav"/>
            </a:hlinkClick>
            <a:extLst>
              <a:ext uri="{FF2B5EF4-FFF2-40B4-BE49-F238E27FC236}">
                <a16:creationId xmlns:a16="http://schemas.microsoft.com/office/drawing/2014/main" id="{551D0D56-CF86-034E-A690-DC0915422B2D}"/>
              </a:ext>
            </a:extLst>
          </p:cNvPr>
          <p:cNvSpPr/>
          <p:nvPr/>
        </p:nvSpPr>
        <p:spPr>
          <a:xfrm>
            <a:off x="339567" y="5041019"/>
            <a:ext cx="1454885" cy="1265188"/>
          </a:xfrm>
          <a:prstGeom prst="star24">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solidFill>
                  <a:srgbClr val="002060"/>
                </a:solidFill>
                <a:latin typeface="Chalkboard" panose="03050602040202020205" pitchFamily="66" charset="77"/>
              </a:rPr>
              <a:t>R</a:t>
            </a:r>
          </a:p>
        </p:txBody>
      </p:sp>
    </p:spTree>
    <p:extLst>
      <p:ext uri="{BB962C8B-B14F-4D97-AF65-F5344CB8AC3E}">
        <p14:creationId xmlns:p14="http://schemas.microsoft.com/office/powerpoint/2010/main" val="1969672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fd" descr="Fondo geométrico abstracto en colores claros. 625480 Vector en Vecteezy">
            <a:extLst>
              <a:ext uri="{FF2B5EF4-FFF2-40B4-BE49-F238E27FC236}">
                <a16:creationId xmlns:a16="http://schemas.microsoft.com/office/drawing/2014/main" id="{0D7A88CC-80B3-524B-8B81-6E1EEE105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bajo 5">
            <a:extLst>
              <a:ext uri="{FF2B5EF4-FFF2-40B4-BE49-F238E27FC236}">
                <a16:creationId xmlns:a16="http://schemas.microsoft.com/office/drawing/2014/main" id="{DFB686D6-3110-5F4D-9899-F2AAC5A14E95}"/>
              </a:ext>
            </a:extLst>
          </p:cNvPr>
          <p:cNvSpPr/>
          <p:nvPr/>
        </p:nvSpPr>
        <p:spPr>
          <a:xfrm>
            <a:off x="2117375" y="3084614"/>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9" name="Flecha abajo 8">
            <a:extLst>
              <a:ext uri="{FF2B5EF4-FFF2-40B4-BE49-F238E27FC236}">
                <a16:creationId xmlns:a16="http://schemas.microsoft.com/office/drawing/2014/main" id="{5B6A02CB-A087-C942-ACD9-96BD71501368}"/>
              </a:ext>
            </a:extLst>
          </p:cNvPr>
          <p:cNvSpPr/>
          <p:nvPr/>
        </p:nvSpPr>
        <p:spPr>
          <a:xfrm>
            <a:off x="6743033" y="3084612"/>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10" name="Flecha abajo 9">
            <a:extLst>
              <a:ext uri="{FF2B5EF4-FFF2-40B4-BE49-F238E27FC236}">
                <a16:creationId xmlns:a16="http://schemas.microsoft.com/office/drawing/2014/main" id="{2A6B106B-0642-D841-868D-7991344693A1}"/>
              </a:ext>
            </a:extLst>
          </p:cNvPr>
          <p:cNvSpPr/>
          <p:nvPr/>
        </p:nvSpPr>
        <p:spPr>
          <a:xfrm>
            <a:off x="4430204" y="3084613"/>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11" name="CuadroTexto 10">
            <a:extLst>
              <a:ext uri="{FF2B5EF4-FFF2-40B4-BE49-F238E27FC236}">
                <a16:creationId xmlns:a16="http://schemas.microsoft.com/office/drawing/2014/main" id="{C8B01161-236E-3C4B-A5FA-EDF740B375D2}"/>
              </a:ext>
            </a:extLst>
          </p:cNvPr>
          <p:cNvSpPr txBox="1"/>
          <p:nvPr/>
        </p:nvSpPr>
        <p:spPr>
          <a:xfrm>
            <a:off x="1887239" y="4358627"/>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5</a:t>
            </a:r>
          </a:p>
        </p:txBody>
      </p:sp>
      <p:sp>
        <p:nvSpPr>
          <p:cNvPr id="13" name="limon">
            <a:extLst>
              <a:ext uri="{FF2B5EF4-FFF2-40B4-BE49-F238E27FC236}">
                <a16:creationId xmlns:a16="http://schemas.microsoft.com/office/drawing/2014/main" id="{BA6F16D2-9F97-F040-A3DC-B57A7CA9C064}"/>
              </a:ext>
            </a:extLst>
          </p:cNvPr>
          <p:cNvSpPr txBox="1"/>
          <p:nvPr/>
        </p:nvSpPr>
        <p:spPr>
          <a:xfrm>
            <a:off x="6492348" y="4334721"/>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1</a:t>
            </a:r>
          </a:p>
        </p:txBody>
      </p:sp>
      <p:sp>
        <p:nvSpPr>
          <p:cNvPr id="14" name="CuadroTexto 13">
            <a:extLst>
              <a:ext uri="{FF2B5EF4-FFF2-40B4-BE49-F238E27FC236}">
                <a16:creationId xmlns:a16="http://schemas.microsoft.com/office/drawing/2014/main" id="{B9307CB7-E4C8-2D42-A49F-6724B26A906C}"/>
              </a:ext>
            </a:extLst>
          </p:cNvPr>
          <p:cNvSpPr txBox="1"/>
          <p:nvPr/>
        </p:nvSpPr>
        <p:spPr>
          <a:xfrm>
            <a:off x="4195755" y="4358627"/>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4</a:t>
            </a:r>
          </a:p>
        </p:txBody>
      </p:sp>
      <p:sp>
        <p:nvSpPr>
          <p:cNvPr id="16" name="Rectángulo 15">
            <a:extLst>
              <a:ext uri="{FF2B5EF4-FFF2-40B4-BE49-F238E27FC236}">
                <a16:creationId xmlns:a16="http://schemas.microsoft.com/office/drawing/2014/main" id="{65E10996-DF7F-EE41-A6D1-B09AF8ADDB5A}"/>
              </a:ext>
            </a:extLst>
          </p:cNvPr>
          <p:cNvSpPr/>
          <p:nvPr/>
        </p:nvSpPr>
        <p:spPr>
          <a:xfrm>
            <a:off x="1881277" y="4358627"/>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7" name="Rectángulo 16">
            <a:extLst>
              <a:ext uri="{FF2B5EF4-FFF2-40B4-BE49-F238E27FC236}">
                <a16:creationId xmlns:a16="http://schemas.microsoft.com/office/drawing/2014/main" id="{E7E00C29-BE5F-E343-8BE4-99E485FB0DEA}"/>
              </a:ext>
            </a:extLst>
          </p:cNvPr>
          <p:cNvSpPr/>
          <p:nvPr/>
        </p:nvSpPr>
        <p:spPr>
          <a:xfrm>
            <a:off x="4193356" y="4358627"/>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8" name="Rectángulo 17">
            <a:extLst>
              <a:ext uri="{FF2B5EF4-FFF2-40B4-BE49-F238E27FC236}">
                <a16:creationId xmlns:a16="http://schemas.microsoft.com/office/drawing/2014/main" id="{839B4CCB-8FCA-CE46-8801-0DDAACA68176}"/>
              </a:ext>
            </a:extLst>
          </p:cNvPr>
          <p:cNvSpPr/>
          <p:nvPr/>
        </p:nvSpPr>
        <p:spPr>
          <a:xfrm>
            <a:off x="6483480" y="4334721"/>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9" name="CuadroTexto 18">
            <a:extLst>
              <a:ext uri="{FF2B5EF4-FFF2-40B4-BE49-F238E27FC236}">
                <a16:creationId xmlns:a16="http://schemas.microsoft.com/office/drawing/2014/main" id="{480A51E0-8EFB-8A49-865F-6F76675656EE}"/>
              </a:ext>
            </a:extLst>
          </p:cNvPr>
          <p:cNvSpPr txBox="1"/>
          <p:nvPr/>
        </p:nvSpPr>
        <p:spPr>
          <a:xfrm>
            <a:off x="1624002" y="1022354"/>
            <a:ext cx="1743626" cy="369332"/>
          </a:xfrm>
          <a:prstGeom prst="rect">
            <a:avLst/>
          </a:prstGeom>
          <a:noFill/>
        </p:spPr>
        <p:txBody>
          <a:bodyPr wrap="square" rtlCol="0">
            <a:spAutoFit/>
          </a:bodyPr>
          <a:lstStyle/>
          <a:p>
            <a:r>
              <a:rPr lang="es-CL" b="1" dirty="0">
                <a:solidFill>
                  <a:srgbClr val="7030A0"/>
                </a:solidFill>
              </a:rPr>
              <a:t>Pinche aquí</a:t>
            </a:r>
          </a:p>
        </p:txBody>
      </p:sp>
      <p:sp>
        <p:nvSpPr>
          <p:cNvPr id="20" name="CuadroTexto 19">
            <a:extLst>
              <a:ext uri="{FF2B5EF4-FFF2-40B4-BE49-F238E27FC236}">
                <a16:creationId xmlns:a16="http://schemas.microsoft.com/office/drawing/2014/main" id="{920D6A0B-73B9-BF46-9115-1473C14F3B42}"/>
              </a:ext>
            </a:extLst>
          </p:cNvPr>
          <p:cNvSpPr txBox="1"/>
          <p:nvPr/>
        </p:nvSpPr>
        <p:spPr>
          <a:xfrm>
            <a:off x="6283987" y="1041143"/>
            <a:ext cx="1743626" cy="369332"/>
          </a:xfrm>
          <a:prstGeom prst="rect">
            <a:avLst/>
          </a:prstGeom>
          <a:noFill/>
        </p:spPr>
        <p:txBody>
          <a:bodyPr wrap="square" rtlCol="0">
            <a:spAutoFit/>
          </a:bodyPr>
          <a:lstStyle/>
          <a:p>
            <a:r>
              <a:rPr lang="es-CL" b="1" dirty="0">
                <a:solidFill>
                  <a:srgbClr val="7030A0"/>
                </a:solidFill>
              </a:rPr>
              <a:t>Pinche aquí</a:t>
            </a:r>
          </a:p>
        </p:txBody>
      </p:sp>
      <p:sp>
        <p:nvSpPr>
          <p:cNvPr id="21" name="CuadroTexto 20">
            <a:extLst>
              <a:ext uri="{FF2B5EF4-FFF2-40B4-BE49-F238E27FC236}">
                <a16:creationId xmlns:a16="http://schemas.microsoft.com/office/drawing/2014/main" id="{1DE00CE2-2FA8-9943-9E8C-9CBD4966F774}"/>
              </a:ext>
            </a:extLst>
          </p:cNvPr>
          <p:cNvSpPr txBox="1"/>
          <p:nvPr/>
        </p:nvSpPr>
        <p:spPr>
          <a:xfrm>
            <a:off x="3910264" y="1022354"/>
            <a:ext cx="1743626" cy="369332"/>
          </a:xfrm>
          <a:prstGeom prst="rect">
            <a:avLst/>
          </a:prstGeom>
          <a:noFill/>
        </p:spPr>
        <p:txBody>
          <a:bodyPr wrap="square" rtlCol="0">
            <a:spAutoFit/>
          </a:bodyPr>
          <a:lstStyle/>
          <a:p>
            <a:r>
              <a:rPr lang="es-CL" b="1" dirty="0">
                <a:solidFill>
                  <a:srgbClr val="7030A0"/>
                </a:solidFill>
              </a:rPr>
              <a:t>Pinche aquí</a:t>
            </a:r>
          </a:p>
        </p:txBody>
      </p:sp>
      <p:sp>
        <p:nvSpPr>
          <p:cNvPr id="22" name="CuadroTexto 21">
            <a:extLst>
              <a:ext uri="{FF2B5EF4-FFF2-40B4-BE49-F238E27FC236}">
                <a16:creationId xmlns:a16="http://schemas.microsoft.com/office/drawing/2014/main" id="{6DAC594C-E6E6-BA42-9D81-F76D374796F7}"/>
              </a:ext>
            </a:extLst>
          </p:cNvPr>
          <p:cNvSpPr txBox="1"/>
          <p:nvPr/>
        </p:nvSpPr>
        <p:spPr>
          <a:xfrm>
            <a:off x="2717156" y="1003565"/>
            <a:ext cx="750076" cy="523220"/>
          </a:xfrm>
          <a:prstGeom prst="rect">
            <a:avLst/>
          </a:prstGeom>
          <a:noFill/>
        </p:spPr>
        <p:txBody>
          <a:bodyPr wrap="square" rtlCol="0">
            <a:spAutoFit/>
          </a:bodyPr>
          <a:lstStyle/>
          <a:p>
            <a:r>
              <a:rPr lang="es-CL" sz="2800" dirty="0"/>
              <a:t>👇</a:t>
            </a:r>
          </a:p>
        </p:txBody>
      </p:sp>
      <p:sp>
        <p:nvSpPr>
          <p:cNvPr id="23" name="CuadroTexto 22">
            <a:extLst>
              <a:ext uri="{FF2B5EF4-FFF2-40B4-BE49-F238E27FC236}">
                <a16:creationId xmlns:a16="http://schemas.microsoft.com/office/drawing/2014/main" id="{3FA37CDC-E1C2-6741-A8FE-898094581EC7}"/>
              </a:ext>
            </a:extLst>
          </p:cNvPr>
          <p:cNvSpPr txBox="1"/>
          <p:nvPr/>
        </p:nvSpPr>
        <p:spPr>
          <a:xfrm>
            <a:off x="7428804" y="973980"/>
            <a:ext cx="750076" cy="523220"/>
          </a:xfrm>
          <a:prstGeom prst="rect">
            <a:avLst/>
          </a:prstGeom>
          <a:noFill/>
        </p:spPr>
        <p:txBody>
          <a:bodyPr wrap="square" rtlCol="0">
            <a:spAutoFit/>
          </a:bodyPr>
          <a:lstStyle/>
          <a:p>
            <a:r>
              <a:rPr lang="es-CL" sz="2800" dirty="0"/>
              <a:t>👇</a:t>
            </a:r>
          </a:p>
        </p:txBody>
      </p:sp>
      <p:sp>
        <p:nvSpPr>
          <p:cNvPr id="24" name="CuadroTexto 23">
            <a:extLst>
              <a:ext uri="{FF2B5EF4-FFF2-40B4-BE49-F238E27FC236}">
                <a16:creationId xmlns:a16="http://schemas.microsoft.com/office/drawing/2014/main" id="{FC9113B3-BB73-CA43-8A01-D2A0CC735B5B}"/>
              </a:ext>
            </a:extLst>
          </p:cNvPr>
          <p:cNvSpPr txBox="1"/>
          <p:nvPr/>
        </p:nvSpPr>
        <p:spPr>
          <a:xfrm>
            <a:off x="5054693" y="964199"/>
            <a:ext cx="750076" cy="523220"/>
          </a:xfrm>
          <a:prstGeom prst="rect">
            <a:avLst/>
          </a:prstGeom>
          <a:noFill/>
        </p:spPr>
        <p:txBody>
          <a:bodyPr wrap="square" rtlCol="0">
            <a:spAutoFit/>
          </a:bodyPr>
          <a:lstStyle/>
          <a:p>
            <a:r>
              <a:rPr lang="es-CL" sz="2800" dirty="0"/>
              <a:t>👇</a:t>
            </a:r>
          </a:p>
        </p:txBody>
      </p:sp>
      <p:sp>
        <p:nvSpPr>
          <p:cNvPr id="29" name="CuadroTexto 28">
            <a:extLst>
              <a:ext uri="{FF2B5EF4-FFF2-40B4-BE49-F238E27FC236}">
                <a16:creationId xmlns:a16="http://schemas.microsoft.com/office/drawing/2014/main" id="{D613C5A0-B0D4-D844-B24C-26B07007FA42}"/>
              </a:ext>
            </a:extLst>
          </p:cNvPr>
          <p:cNvSpPr txBox="1"/>
          <p:nvPr/>
        </p:nvSpPr>
        <p:spPr>
          <a:xfrm>
            <a:off x="8594872" y="1102855"/>
            <a:ext cx="1743626" cy="369332"/>
          </a:xfrm>
          <a:prstGeom prst="rect">
            <a:avLst/>
          </a:prstGeom>
          <a:noFill/>
        </p:spPr>
        <p:txBody>
          <a:bodyPr wrap="square" rtlCol="0">
            <a:spAutoFit/>
          </a:bodyPr>
          <a:lstStyle/>
          <a:p>
            <a:r>
              <a:rPr lang="es-CL" b="1" dirty="0">
                <a:solidFill>
                  <a:srgbClr val="7030A0"/>
                </a:solidFill>
              </a:rPr>
              <a:t>Pinche aquí</a:t>
            </a:r>
          </a:p>
        </p:txBody>
      </p:sp>
      <p:sp>
        <p:nvSpPr>
          <p:cNvPr id="30" name="CuadroTexto 29">
            <a:extLst>
              <a:ext uri="{FF2B5EF4-FFF2-40B4-BE49-F238E27FC236}">
                <a16:creationId xmlns:a16="http://schemas.microsoft.com/office/drawing/2014/main" id="{441424B9-FCC2-2E43-88E0-4D74807209ED}"/>
              </a:ext>
            </a:extLst>
          </p:cNvPr>
          <p:cNvSpPr txBox="1"/>
          <p:nvPr/>
        </p:nvSpPr>
        <p:spPr>
          <a:xfrm>
            <a:off x="9695300" y="1027050"/>
            <a:ext cx="750076" cy="523220"/>
          </a:xfrm>
          <a:prstGeom prst="rect">
            <a:avLst/>
          </a:prstGeom>
          <a:noFill/>
        </p:spPr>
        <p:txBody>
          <a:bodyPr wrap="square" rtlCol="0">
            <a:spAutoFit/>
          </a:bodyPr>
          <a:lstStyle/>
          <a:p>
            <a:r>
              <a:rPr lang="es-CL" sz="2800" dirty="0"/>
              <a:t>👇</a:t>
            </a:r>
          </a:p>
        </p:txBody>
      </p:sp>
      <p:sp>
        <p:nvSpPr>
          <p:cNvPr id="31" name="Flecha abajo 30">
            <a:extLst>
              <a:ext uri="{FF2B5EF4-FFF2-40B4-BE49-F238E27FC236}">
                <a16:creationId xmlns:a16="http://schemas.microsoft.com/office/drawing/2014/main" id="{4F9F1BED-8D0B-5A45-8B33-9B4D51E49030}"/>
              </a:ext>
            </a:extLst>
          </p:cNvPr>
          <p:cNvSpPr/>
          <p:nvPr/>
        </p:nvSpPr>
        <p:spPr>
          <a:xfrm>
            <a:off x="9055862" y="3050909"/>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32" name="CuadroTexto 31">
            <a:extLst>
              <a:ext uri="{FF2B5EF4-FFF2-40B4-BE49-F238E27FC236}">
                <a16:creationId xmlns:a16="http://schemas.microsoft.com/office/drawing/2014/main" id="{048710E3-9807-F643-9A11-4F3F5424AEBB}"/>
              </a:ext>
            </a:extLst>
          </p:cNvPr>
          <p:cNvSpPr txBox="1"/>
          <p:nvPr/>
        </p:nvSpPr>
        <p:spPr>
          <a:xfrm>
            <a:off x="8797271" y="4323587"/>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7</a:t>
            </a:r>
          </a:p>
        </p:txBody>
      </p:sp>
      <p:sp>
        <p:nvSpPr>
          <p:cNvPr id="34" name="Rectángulo 33">
            <a:extLst>
              <a:ext uri="{FF2B5EF4-FFF2-40B4-BE49-F238E27FC236}">
                <a16:creationId xmlns:a16="http://schemas.microsoft.com/office/drawing/2014/main" id="{44609431-78DF-AB48-B0B5-E7331AEC955E}"/>
              </a:ext>
            </a:extLst>
          </p:cNvPr>
          <p:cNvSpPr/>
          <p:nvPr/>
        </p:nvSpPr>
        <p:spPr>
          <a:xfrm>
            <a:off x="8785348" y="4323587"/>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35" name="Flecha derecha 34">
            <a:hlinkClick r:id="" action="ppaction://hlinkshowjump?jump=nextslide">
              <a:snd r:embed="rId4" name="click.wav"/>
            </a:hlinkClick>
            <a:extLst>
              <a:ext uri="{FF2B5EF4-FFF2-40B4-BE49-F238E27FC236}">
                <a16:creationId xmlns:a16="http://schemas.microsoft.com/office/drawing/2014/main" id="{A6B72431-804D-B448-B713-6309CE88B4BF}"/>
              </a:ext>
            </a:extLst>
          </p:cNvPr>
          <p:cNvSpPr/>
          <p:nvPr/>
        </p:nvSpPr>
        <p:spPr>
          <a:xfrm>
            <a:off x="10243158" y="120646"/>
            <a:ext cx="1562100" cy="1162050"/>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7030A0"/>
                </a:solidFill>
                <a:latin typeface="Chalkboard" panose="03050602040202020205" pitchFamily="66" charset="77"/>
              </a:rPr>
              <a:t>Siguiente</a:t>
            </a:r>
            <a:r>
              <a:rPr lang="es-CL" dirty="0"/>
              <a:t> </a:t>
            </a:r>
          </a:p>
        </p:txBody>
      </p:sp>
      <p:pic>
        <p:nvPicPr>
          <p:cNvPr id="3" name="guinda">
            <a:hlinkClick r:id="" action="ppaction://noaction">
              <a:snd r:embed="rId5" name="camera.wav"/>
            </a:hlinkClick>
            <a:extLst>
              <a:ext uri="{FF2B5EF4-FFF2-40B4-BE49-F238E27FC236}">
                <a16:creationId xmlns:a16="http://schemas.microsoft.com/office/drawing/2014/main" id="{F5160516-D8D5-E34B-8F47-9993FD82994C}"/>
              </a:ext>
            </a:extLst>
          </p:cNvPr>
          <p:cNvPicPr>
            <a:picLocks noChangeAspect="1"/>
          </p:cNvPicPr>
          <p:nvPr/>
        </p:nvPicPr>
        <p:blipFill>
          <a:blip r:embed="rId6"/>
          <a:stretch>
            <a:fillRect/>
          </a:stretch>
        </p:blipFill>
        <p:spPr>
          <a:xfrm>
            <a:off x="8332162" y="1179051"/>
            <a:ext cx="2527300" cy="2413000"/>
          </a:xfrm>
          <a:prstGeom prst="rect">
            <a:avLst/>
          </a:prstGeom>
        </p:spPr>
      </p:pic>
      <p:pic>
        <p:nvPicPr>
          <p:cNvPr id="5" name="limon">
            <a:hlinkClick r:id="" action="ppaction://noaction">
              <a:snd r:embed="rId5" name="camera.wav"/>
            </a:hlinkClick>
            <a:extLst>
              <a:ext uri="{FF2B5EF4-FFF2-40B4-BE49-F238E27FC236}">
                <a16:creationId xmlns:a16="http://schemas.microsoft.com/office/drawing/2014/main" id="{286DD262-B93E-1545-B9B9-C2B0E4171FF2}"/>
              </a:ext>
            </a:extLst>
          </p:cNvPr>
          <p:cNvPicPr>
            <a:picLocks noChangeAspect="1"/>
          </p:cNvPicPr>
          <p:nvPr/>
        </p:nvPicPr>
        <p:blipFill>
          <a:blip r:embed="rId7"/>
          <a:stretch>
            <a:fillRect/>
          </a:stretch>
        </p:blipFill>
        <p:spPr>
          <a:xfrm>
            <a:off x="5941810" y="1179051"/>
            <a:ext cx="2540000" cy="2413000"/>
          </a:xfrm>
          <a:prstGeom prst="rect">
            <a:avLst/>
          </a:prstGeom>
        </p:spPr>
      </p:pic>
      <p:pic>
        <p:nvPicPr>
          <p:cNvPr id="33" name="uva">
            <a:hlinkClick r:id="" action="ppaction://noaction">
              <a:snd r:embed="rId5" name="camera.wav"/>
            </a:hlinkClick>
            <a:extLst>
              <a:ext uri="{FF2B5EF4-FFF2-40B4-BE49-F238E27FC236}">
                <a16:creationId xmlns:a16="http://schemas.microsoft.com/office/drawing/2014/main" id="{782A55F3-F352-4143-83B1-9873503E8784}"/>
              </a:ext>
            </a:extLst>
          </p:cNvPr>
          <p:cNvPicPr>
            <a:picLocks noChangeAspect="1"/>
          </p:cNvPicPr>
          <p:nvPr/>
        </p:nvPicPr>
        <p:blipFill>
          <a:blip r:embed="rId8"/>
          <a:stretch>
            <a:fillRect/>
          </a:stretch>
        </p:blipFill>
        <p:spPr>
          <a:xfrm>
            <a:off x="3644451" y="1209415"/>
            <a:ext cx="2527300" cy="2413000"/>
          </a:xfrm>
          <a:prstGeom prst="rect">
            <a:avLst/>
          </a:prstGeom>
        </p:spPr>
      </p:pic>
      <p:pic>
        <p:nvPicPr>
          <p:cNvPr id="37" name="manzana">
            <a:hlinkClick r:id="" action="ppaction://noaction">
              <a:snd r:embed="rId5" name="camera.wav"/>
            </a:hlinkClick>
            <a:extLst>
              <a:ext uri="{FF2B5EF4-FFF2-40B4-BE49-F238E27FC236}">
                <a16:creationId xmlns:a16="http://schemas.microsoft.com/office/drawing/2014/main" id="{6982FDF3-1313-4649-A6FC-2332441A664C}"/>
              </a:ext>
            </a:extLst>
          </p:cNvPr>
          <p:cNvPicPr>
            <a:picLocks noChangeAspect="1"/>
          </p:cNvPicPr>
          <p:nvPr/>
        </p:nvPicPr>
        <p:blipFill>
          <a:blip r:embed="rId9"/>
          <a:stretch>
            <a:fillRect/>
          </a:stretch>
        </p:blipFill>
        <p:spPr>
          <a:xfrm>
            <a:off x="1286732" y="1166749"/>
            <a:ext cx="2527300" cy="2413000"/>
          </a:xfrm>
          <a:prstGeom prst="rect">
            <a:avLst/>
          </a:prstGeom>
        </p:spPr>
      </p:pic>
    </p:spTree>
    <p:extLst>
      <p:ext uri="{BB962C8B-B14F-4D97-AF65-F5344CB8AC3E}">
        <p14:creationId xmlns:p14="http://schemas.microsoft.com/office/powerpoint/2010/main" val="954444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0" presetClass="exit" presetSubtype="0" fill="hold" grpId="0" nodeType="clickEffect">
                                  <p:stCondLst>
                                    <p:cond delay="0"/>
                                  </p:stCondLst>
                                  <p:childTnLst>
                                    <p:animEffect transition="out" filter="wedg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0" presetClass="exit" presetSubtype="0" fill="hold" grpId="0" nodeType="clickEffect">
                                  <p:stCondLst>
                                    <p:cond delay="0"/>
                                  </p:stCondLst>
                                  <p:childTnLst>
                                    <p:animEffect transition="out" filter="wedg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0" presetClass="exit" presetSubtype="0" fill="hold" grpId="0" nodeType="clickEffect">
                                  <p:stCondLst>
                                    <p:cond delay="0"/>
                                  </p:stCondLst>
                                  <p:childTnLst>
                                    <p:animEffect transition="out" filter="wedge">
                                      <p:cBhvr>
                                        <p:cTn id="24" dur="2000"/>
                                        <p:tgtEl>
                                          <p:spTgt spid="34"/>
                                        </p:tgtEl>
                                      </p:cBhvr>
                                    </p:animEffect>
                                    <p:set>
                                      <p:cBhvr>
                                        <p:cTn id="25"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6" grpId="0" animBg="1"/>
      <p:bldP spid="17" grpId="0" animBg="1"/>
      <p:bldP spid="18" grpId="0" animBg="1"/>
      <p:bldP spid="3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geométrico abstracto en colores claros. 625480 Vector en Vecteezy">
            <a:extLst>
              <a:ext uri="{FF2B5EF4-FFF2-40B4-BE49-F238E27FC236}">
                <a16:creationId xmlns:a16="http://schemas.microsoft.com/office/drawing/2014/main" id="{D23BD0C3-8B43-C148-B100-EDE97B2C0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0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5BBDBC9-AA26-A54E-8C1E-E2E9AA930A00}"/>
              </a:ext>
            </a:extLst>
          </p:cNvPr>
          <p:cNvSpPr txBox="1"/>
          <p:nvPr/>
        </p:nvSpPr>
        <p:spPr>
          <a:xfrm>
            <a:off x="8515215" y="1562100"/>
            <a:ext cx="945931" cy="1477328"/>
          </a:xfrm>
          <a:prstGeom prst="rect">
            <a:avLst/>
          </a:prstGeom>
          <a:noFill/>
        </p:spPr>
        <p:txBody>
          <a:bodyPr wrap="square" rtlCol="0">
            <a:spAutoFit/>
          </a:bodyPr>
          <a:lstStyle/>
          <a:p>
            <a:r>
              <a:rPr lang="es-CL" sz="9000" b="1" dirty="0"/>
              <a:t>=</a:t>
            </a:r>
          </a:p>
        </p:txBody>
      </p:sp>
      <p:sp>
        <p:nvSpPr>
          <p:cNvPr id="11" name="Rectángulo 10">
            <a:extLst>
              <a:ext uri="{FF2B5EF4-FFF2-40B4-BE49-F238E27FC236}">
                <a16:creationId xmlns:a16="http://schemas.microsoft.com/office/drawing/2014/main" id="{2888223B-788F-5E4F-A100-F7CA8ABB4E33}"/>
              </a:ext>
            </a:extLst>
          </p:cNvPr>
          <p:cNvSpPr/>
          <p:nvPr/>
        </p:nvSpPr>
        <p:spPr>
          <a:xfrm>
            <a:off x="9416960" y="1876251"/>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12</a:t>
            </a:r>
          </a:p>
        </p:txBody>
      </p:sp>
      <p:sp>
        <p:nvSpPr>
          <p:cNvPr id="17" name="CuadroTexto 16">
            <a:extLst>
              <a:ext uri="{FF2B5EF4-FFF2-40B4-BE49-F238E27FC236}">
                <a16:creationId xmlns:a16="http://schemas.microsoft.com/office/drawing/2014/main" id="{72A423B9-B3A9-D040-997E-029A1A25D8D7}"/>
              </a:ext>
            </a:extLst>
          </p:cNvPr>
          <p:cNvSpPr txBox="1"/>
          <p:nvPr/>
        </p:nvSpPr>
        <p:spPr>
          <a:xfrm>
            <a:off x="8553219" y="3001909"/>
            <a:ext cx="945931" cy="1477328"/>
          </a:xfrm>
          <a:prstGeom prst="rect">
            <a:avLst/>
          </a:prstGeom>
          <a:noFill/>
        </p:spPr>
        <p:txBody>
          <a:bodyPr wrap="square" rtlCol="0">
            <a:spAutoFit/>
          </a:bodyPr>
          <a:lstStyle/>
          <a:p>
            <a:r>
              <a:rPr lang="es-CL" sz="9000" b="1" dirty="0"/>
              <a:t>=</a:t>
            </a:r>
          </a:p>
        </p:txBody>
      </p:sp>
      <p:sp>
        <p:nvSpPr>
          <p:cNvPr id="18" name="Rectángulo 17">
            <a:extLst>
              <a:ext uri="{FF2B5EF4-FFF2-40B4-BE49-F238E27FC236}">
                <a16:creationId xmlns:a16="http://schemas.microsoft.com/office/drawing/2014/main" id="{83434FDA-2ECA-5F40-84CE-27A1B555F0CD}"/>
              </a:ext>
            </a:extLst>
          </p:cNvPr>
          <p:cNvSpPr/>
          <p:nvPr/>
        </p:nvSpPr>
        <p:spPr>
          <a:xfrm>
            <a:off x="9429315" y="3250323"/>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15</a:t>
            </a:r>
          </a:p>
        </p:txBody>
      </p:sp>
      <p:sp>
        <p:nvSpPr>
          <p:cNvPr id="24" name="CuadroTexto 23">
            <a:extLst>
              <a:ext uri="{FF2B5EF4-FFF2-40B4-BE49-F238E27FC236}">
                <a16:creationId xmlns:a16="http://schemas.microsoft.com/office/drawing/2014/main" id="{D4DDB4AF-CF62-CA40-8667-2843A436A59A}"/>
              </a:ext>
            </a:extLst>
          </p:cNvPr>
          <p:cNvSpPr txBox="1"/>
          <p:nvPr/>
        </p:nvSpPr>
        <p:spPr>
          <a:xfrm>
            <a:off x="8572469" y="4922353"/>
            <a:ext cx="945931" cy="1477328"/>
          </a:xfrm>
          <a:prstGeom prst="rect">
            <a:avLst/>
          </a:prstGeom>
          <a:noFill/>
        </p:spPr>
        <p:txBody>
          <a:bodyPr wrap="square" rtlCol="0">
            <a:spAutoFit/>
          </a:bodyPr>
          <a:lstStyle/>
          <a:p>
            <a:r>
              <a:rPr lang="es-CL" sz="9000" b="1" dirty="0"/>
              <a:t>=</a:t>
            </a:r>
          </a:p>
        </p:txBody>
      </p:sp>
      <p:sp>
        <p:nvSpPr>
          <p:cNvPr id="25" name="Rectángulo 24">
            <a:extLst>
              <a:ext uri="{FF2B5EF4-FFF2-40B4-BE49-F238E27FC236}">
                <a16:creationId xmlns:a16="http://schemas.microsoft.com/office/drawing/2014/main" id="{5C355846-97E6-6F47-BF93-0C4287ACF67C}"/>
              </a:ext>
            </a:extLst>
          </p:cNvPr>
          <p:cNvSpPr/>
          <p:nvPr/>
        </p:nvSpPr>
        <p:spPr>
          <a:xfrm>
            <a:off x="9429315" y="5184294"/>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15</a:t>
            </a:r>
          </a:p>
        </p:txBody>
      </p:sp>
      <p:sp>
        <p:nvSpPr>
          <p:cNvPr id="38" name="CuadroTexto 37">
            <a:extLst>
              <a:ext uri="{FF2B5EF4-FFF2-40B4-BE49-F238E27FC236}">
                <a16:creationId xmlns:a16="http://schemas.microsoft.com/office/drawing/2014/main" id="{CE80CAAB-5B0A-6049-BA9E-9E75F69EB5D9}"/>
              </a:ext>
            </a:extLst>
          </p:cNvPr>
          <p:cNvSpPr txBox="1"/>
          <p:nvPr/>
        </p:nvSpPr>
        <p:spPr>
          <a:xfrm>
            <a:off x="8471029" y="245265"/>
            <a:ext cx="945931" cy="1477328"/>
          </a:xfrm>
          <a:prstGeom prst="rect">
            <a:avLst/>
          </a:prstGeom>
          <a:noFill/>
        </p:spPr>
        <p:txBody>
          <a:bodyPr wrap="square" rtlCol="0">
            <a:spAutoFit/>
          </a:bodyPr>
          <a:lstStyle/>
          <a:p>
            <a:r>
              <a:rPr lang="es-CL" sz="9000" b="1" dirty="0"/>
              <a:t>=</a:t>
            </a:r>
          </a:p>
        </p:txBody>
      </p:sp>
      <p:sp>
        <p:nvSpPr>
          <p:cNvPr id="39" name="Rectángulo 38">
            <a:extLst>
              <a:ext uri="{FF2B5EF4-FFF2-40B4-BE49-F238E27FC236}">
                <a16:creationId xmlns:a16="http://schemas.microsoft.com/office/drawing/2014/main" id="{B0528E2B-DC33-4049-8F97-7E0134815189}"/>
              </a:ext>
            </a:extLst>
          </p:cNvPr>
          <p:cNvSpPr/>
          <p:nvPr/>
        </p:nvSpPr>
        <p:spPr>
          <a:xfrm>
            <a:off x="9416960" y="366996"/>
            <a:ext cx="1195660" cy="11095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6000" dirty="0"/>
              <a:t>16</a:t>
            </a:r>
          </a:p>
        </p:txBody>
      </p:sp>
      <p:sp>
        <p:nvSpPr>
          <p:cNvPr id="47" name="Flecha derecha 46">
            <a:hlinkClick r:id="" action="ppaction://hlinkshowjump?jump=nextslide">
              <a:snd r:embed="rId4" name="click.wav"/>
            </a:hlinkClick>
            <a:extLst>
              <a:ext uri="{FF2B5EF4-FFF2-40B4-BE49-F238E27FC236}">
                <a16:creationId xmlns:a16="http://schemas.microsoft.com/office/drawing/2014/main" id="{606FF325-BDF3-F747-BEF9-F5A022234033}"/>
              </a:ext>
            </a:extLst>
          </p:cNvPr>
          <p:cNvSpPr/>
          <p:nvPr/>
        </p:nvSpPr>
        <p:spPr>
          <a:xfrm>
            <a:off x="10750839" y="29980"/>
            <a:ext cx="1434180" cy="1037431"/>
          </a:xfrm>
          <a:prstGeom prst="rightArrow">
            <a:avLst/>
          </a:prstGeom>
          <a:solidFill>
            <a:srgbClr val="FFFF00"/>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rgbClr val="7030A0"/>
                </a:solidFill>
                <a:latin typeface="Chalkboard" panose="03050602040202020205" pitchFamily="66" charset="77"/>
              </a:rPr>
              <a:t>Siguiente</a:t>
            </a:r>
            <a:r>
              <a:rPr lang="es-CL" sz="1600" dirty="0"/>
              <a:t> </a:t>
            </a:r>
          </a:p>
        </p:txBody>
      </p:sp>
      <p:pic>
        <p:nvPicPr>
          <p:cNvPr id="3" name="Imagen 2">
            <a:extLst>
              <a:ext uri="{FF2B5EF4-FFF2-40B4-BE49-F238E27FC236}">
                <a16:creationId xmlns:a16="http://schemas.microsoft.com/office/drawing/2014/main" id="{EE74739B-FC0E-BF42-A4AB-D9D6C8F8B23E}"/>
              </a:ext>
            </a:extLst>
          </p:cNvPr>
          <p:cNvPicPr>
            <a:picLocks noChangeAspect="1"/>
          </p:cNvPicPr>
          <p:nvPr/>
        </p:nvPicPr>
        <p:blipFill>
          <a:blip r:embed="rId5"/>
          <a:stretch>
            <a:fillRect/>
          </a:stretch>
        </p:blipFill>
        <p:spPr>
          <a:xfrm>
            <a:off x="2027678" y="59745"/>
            <a:ext cx="6916316" cy="6858000"/>
          </a:xfrm>
          <a:prstGeom prst="rect">
            <a:avLst/>
          </a:prstGeom>
        </p:spPr>
      </p:pic>
    </p:spTree>
    <p:extLst>
      <p:ext uri="{BB962C8B-B14F-4D97-AF65-F5344CB8AC3E}">
        <p14:creationId xmlns:p14="http://schemas.microsoft.com/office/powerpoint/2010/main" val="32759013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fd" descr="Fondo geométrico abstracto en colores claros. 625480 Vector en Vecteezy">
            <a:extLst>
              <a:ext uri="{FF2B5EF4-FFF2-40B4-BE49-F238E27FC236}">
                <a16:creationId xmlns:a16="http://schemas.microsoft.com/office/drawing/2014/main" id="{0D7A88CC-80B3-524B-8B81-6E1EEE105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bajo 5">
            <a:extLst>
              <a:ext uri="{FF2B5EF4-FFF2-40B4-BE49-F238E27FC236}">
                <a16:creationId xmlns:a16="http://schemas.microsoft.com/office/drawing/2014/main" id="{DFB686D6-3110-5F4D-9899-F2AAC5A14E95}"/>
              </a:ext>
            </a:extLst>
          </p:cNvPr>
          <p:cNvSpPr/>
          <p:nvPr/>
        </p:nvSpPr>
        <p:spPr>
          <a:xfrm>
            <a:off x="2117375" y="3084614"/>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9" name="Flecha abajo 8">
            <a:extLst>
              <a:ext uri="{FF2B5EF4-FFF2-40B4-BE49-F238E27FC236}">
                <a16:creationId xmlns:a16="http://schemas.microsoft.com/office/drawing/2014/main" id="{5B6A02CB-A087-C942-ACD9-96BD71501368}"/>
              </a:ext>
            </a:extLst>
          </p:cNvPr>
          <p:cNvSpPr/>
          <p:nvPr/>
        </p:nvSpPr>
        <p:spPr>
          <a:xfrm>
            <a:off x="6743033" y="3084612"/>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10" name="Flecha abajo 9">
            <a:extLst>
              <a:ext uri="{FF2B5EF4-FFF2-40B4-BE49-F238E27FC236}">
                <a16:creationId xmlns:a16="http://schemas.microsoft.com/office/drawing/2014/main" id="{2A6B106B-0642-D841-868D-7991344693A1}"/>
              </a:ext>
            </a:extLst>
          </p:cNvPr>
          <p:cNvSpPr/>
          <p:nvPr/>
        </p:nvSpPr>
        <p:spPr>
          <a:xfrm>
            <a:off x="4430204" y="3084613"/>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11" name="CuadroTexto 10">
            <a:extLst>
              <a:ext uri="{FF2B5EF4-FFF2-40B4-BE49-F238E27FC236}">
                <a16:creationId xmlns:a16="http://schemas.microsoft.com/office/drawing/2014/main" id="{C8B01161-236E-3C4B-A5FA-EDF740B375D2}"/>
              </a:ext>
            </a:extLst>
          </p:cNvPr>
          <p:cNvSpPr txBox="1"/>
          <p:nvPr/>
        </p:nvSpPr>
        <p:spPr>
          <a:xfrm>
            <a:off x="1887239" y="4358627"/>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4</a:t>
            </a:r>
          </a:p>
        </p:txBody>
      </p:sp>
      <p:sp>
        <p:nvSpPr>
          <p:cNvPr id="13" name="limon">
            <a:extLst>
              <a:ext uri="{FF2B5EF4-FFF2-40B4-BE49-F238E27FC236}">
                <a16:creationId xmlns:a16="http://schemas.microsoft.com/office/drawing/2014/main" id="{BA6F16D2-9F97-F040-A3DC-B57A7CA9C064}"/>
              </a:ext>
            </a:extLst>
          </p:cNvPr>
          <p:cNvSpPr txBox="1"/>
          <p:nvPr/>
        </p:nvSpPr>
        <p:spPr>
          <a:xfrm>
            <a:off x="6492348" y="4334721"/>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7</a:t>
            </a:r>
          </a:p>
        </p:txBody>
      </p:sp>
      <p:sp>
        <p:nvSpPr>
          <p:cNvPr id="14" name="CuadroTexto 13">
            <a:extLst>
              <a:ext uri="{FF2B5EF4-FFF2-40B4-BE49-F238E27FC236}">
                <a16:creationId xmlns:a16="http://schemas.microsoft.com/office/drawing/2014/main" id="{B9307CB7-E4C8-2D42-A49F-6724B26A906C}"/>
              </a:ext>
            </a:extLst>
          </p:cNvPr>
          <p:cNvSpPr txBox="1"/>
          <p:nvPr/>
        </p:nvSpPr>
        <p:spPr>
          <a:xfrm>
            <a:off x="4195755" y="4358627"/>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2</a:t>
            </a:r>
          </a:p>
        </p:txBody>
      </p:sp>
      <p:sp>
        <p:nvSpPr>
          <p:cNvPr id="16" name="Rectángulo 15">
            <a:extLst>
              <a:ext uri="{FF2B5EF4-FFF2-40B4-BE49-F238E27FC236}">
                <a16:creationId xmlns:a16="http://schemas.microsoft.com/office/drawing/2014/main" id="{65E10996-DF7F-EE41-A6D1-B09AF8ADDB5A}"/>
              </a:ext>
            </a:extLst>
          </p:cNvPr>
          <p:cNvSpPr/>
          <p:nvPr/>
        </p:nvSpPr>
        <p:spPr>
          <a:xfrm>
            <a:off x="1895423" y="4358627"/>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7" name="Rectángulo 16">
            <a:extLst>
              <a:ext uri="{FF2B5EF4-FFF2-40B4-BE49-F238E27FC236}">
                <a16:creationId xmlns:a16="http://schemas.microsoft.com/office/drawing/2014/main" id="{E7E00C29-BE5F-E343-8BE4-99E485FB0DEA}"/>
              </a:ext>
            </a:extLst>
          </p:cNvPr>
          <p:cNvSpPr/>
          <p:nvPr/>
        </p:nvSpPr>
        <p:spPr>
          <a:xfrm>
            <a:off x="4192162" y="4366122"/>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8" name="Rectángulo 17">
            <a:extLst>
              <a:ext uri="{FF2B5EF4-FFF2-40B4-BE49-F238E27FC236}">
                <a16:creationId xmlns:a16="http://schemas.microsoft.com/office/drawing/2014/main" id="{839B4CCB-8FCA-CE46-8801-0DDAACA68176}"/>
              </a:ext>
            </a:extLst>
          </p:cNvPr>
          <p:cNvSpPr/>
          <p:nvPr/>
        </p:nvSpPr>
        <p:spPr>
          <a:xfrm>
            <a:off x="6489780" y="4334721"/>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19" name="CuadroTexto 18">
            <a:extLst>
              <a:ext uri="{FF2B5EF4-FFF2-40B4-BE49-F238E27FC236}">
                <a16:creationId xmlns:a16="http://schemas.microsoft.com/office/drawing/2014/main" id="{480A51E0-8EFB-8A49-865F-6F76675656EE}"/>
              </a:ext>
            </a:extLst>
          </p:cNvPr>
          <p:cNvSpPr txBox="1"/>
          <p:nvPr/>
        </p:nvSpPr>
        <p:spPr>
          <a:xfrm>
            <a:off x="1624002" y="1022354"/>
            <a:ext cx="1743626" cy="369332"/>
          </a:xfrm>
          <a:prstGeom prst="rect">
            <a:avLst/>
          </a:prstGeom>
          <a:noFill/>
        </p:spPr>
        <p:txBody>
          <a:bodyPr wrap="square" rtlCol="0">
            <a:spAutoFit/>
          </a:bodyPr>
          <a:lstStyle/>
          <a:p>
            <a:r>
              <a:rPr lang="es-CL" b="1" dirty="0">
                <a:solidFill>
                  <a:srgbClr val="7030A0"/>
                </a:solidFill>
              </a:rPr>
              <a:t>Pinche aquí</a:t>
            </a:r>
          </a:p>
        </p:txBody>
      </p:sp>
      <p:sp>
        <p:nvSpPr>
          <p:cNvPr id="20" name="CuadroTexto 19">
            <a:extLst>
              <a:ext uri="{FF2B5EF4-FFF2-40B4-BE49-F238E27FC236}">
                <a16:creationId xmlns:a16="http://schemas.microsoft.com/office/drawing/2014/main" id="{920D6A0B-73B9-BF46-9115-1473C14F3B42}"/>
              </a:ext>
            </a:extLst>
          </p:cNvPr>
          <p:cNvSpPr txBox="1"/>
          <p:nvPr/>
        </p:nvSpPr>
        <p:spPr>
          <a:xfrm>
            <a:off x="6283987" y="1041143"/>
            <a:ext cx="1743626" cy="369332"/>
          </a:xfrm>
          <a:prstGeom prst="rect">
            <a:avLst/>
          </a:prstGeom>
          <a:noFill/>
        </p:spPr>
        <p:txBody>
          <a:bodyPr wrap="square" rtlCol="0">
            <a:spAutoFit/>
          </a:bodyPr>
          <a:lstStyle/>
          <a:p>
            <a:r>
              <a:rPr lang="es-CL" b="1" dirty="0">
                <a:solidFill>
                  <a:srgbClr val="7030A0"/>
                </a:solidFill>
              </a:rPr>
              <a:t>Pinche aquí</a:t>
            </a:r>
          </a:p>
        </p:txBody>
      </p:sp>
      <p:sp>
        <p:nvSpPr>
          <p:cNvPr id="21" name="CuadroTexto 20">
            <a:extLst>
              <a:ext uri="{FF2B5EF4-FFF2-40B4-BE49-F238E27FC236}">
                <a16:creationId xmlns:a16="http://schemas.microsoft.com/office/drawing/2014/main" id="{1DE00CE2-2FA8-9943-9E8C-9CBD4966F774}"/>
              </a:ext>
            </a:extLst>
          </p:cNvPr>
          <p:cNvSpPr txBox="1"/>
          <p:nvPr/>
        </p:nvSpPr>
        <p:spPr>
          <a:xfrm>
            <a:off x="3910264" y="1022354"/>
            <a:ext cx="1743626" cy="369332"/>
          </a:xfrm>
          <a:prstGeom prst="rect">
            <a:avLst/>
          </a:prstGeom>
          <a:noFill/>
        </p:spPr>
        <p:txBody>
          <a:bodyPr wrap="square" rtlCol="0">
            <a:spAutoFit/>
          </a:bodyPr>
          <a:lstStyle/>
          <a:p>
            <a:r>
              <a:rPr lang="es-CL" b="1" dirty="0">
                <a:solidFill>
                  <a:srgbClr val="7030A0"/>
                </a:solidFill>
              </a:rPr>
              <a:t>Pinche aquí</a:t>
            </a:r>
          </a:p>
        </p:txBody>
      </p:sp>
      <p:sp>
        <p:nvSpPr>
          <p:cNvPr id="22" name="CuadroTexto 21">
            <a:extLst>
              <a:ext uri="{FF2B5EF4-FFF2-40B4-BE49-F238E27FC236}">
                <a16:creationId xmlns:a16="http://schemas.microsoft.com/office/drawing/2014/main" id="{6DAC594C-E6E6-BA42-9D81-F76D374796F7}"/>
              </a:ext>
            </a:extLst>
          </p:cNvPr>
          <p:cNvSpPr txBox="1"/>
          <p:nvPr/>
        </p:nvSpPr>
        <p:spPr>
          <a:xfrm>
            <a:off x="2717156" y="1003565"/>
            <a:ext cx="750076" cy="523220"/>
          </a:xfrm>
          <a:prstGeom prst="rect">
            <a:avLst/>
          </a:prstGeom>
          <a:noFill/>
        </p:spPr>
        <p:txBody>
          <a:bodyPr wrap="square" rtlCol="0">
            <a:spAutoFit/>
          </a:bodyPr>
          <a:lstStyle/>
          <a:p>
            <a:r>
              <a:rPr lang="es-CL" sz="2800" dirty="0"/>
              <a:t>👇</a:t>
            </a:r>
          </a:p>
        </p:txBody>
      </p:sp>
      <p:sp>
        <p:nvSpPr>
          <p:cNvPr id="23" name="CuadroTexto 22">
            <a:extLst>
              <a:ext uri="{FF2B5EF4-FFF2-40B4-BE49-F238E27FC236}">
                <a16:creationId xmlns:a16="http://schemas.microsoft.com/office/drawing/2014/main" id="{3FA37CDC-E1C2-6741-A8FE-898094581EC7}"/>
              </a:ext>
            </a:extLst>
          </p:cNvPr>
          <p:cNvSpPr txBox="1"/>
          <p:nvPr/>
        </p:nvSpPr>
        <p:spPr>
          <a:xfrm>
            <a:off x="7428804" y="973980"/>
            <a:ext cx="750076" cy="523220"/>
          </a:xfrm>
          <a:prstGeom prst="rect">
            <a:avLst/>
          </a:prstGeom>
          <a:noFill/>
        </p:spPr>
        <p:txBody>
          <a:bodyPr wrap="square" rtlCol="0">
            <a:spAutoFit/>
          </a:bodyPr>
          <a:lstStyle/>
          <a:p>
            <a:r>
              <a:rPr lang="es-CL" sz="2800" dirty="0"/>
              <a:t>👇</a:t>
            </a:r>
          </a:p>
        </p:txBody>
      </p:sp>
      <p:sp>
        <p:nvSpPr>
          <p:cNvPr id="24" name="CuadroTexto 23">
            <a:extLst>
              <a:ext uri="{FF2B5EF4-FFF2-40B4-BE49-F238E27FC236}">
                <a16:creationId xmlns:a16="http://schemas.microsoft.com/office/drawing/2014/main" id="{FC9113B3-BB73-CA43-8A01-D2A0CC735B5B}"/>
              </a:ext>
            </a:extLst>
          </p:cNvPr>
          <p:cNvSpPr txBox="1"/>
          <p:nvPr/>
        </p:nvSpPr>
        <p:spPr>
          <a:xfrm>
            <a:off x="5054693" y="964199"/>
            <a:ext cx="750076" cy="523220"/>
          </a:xfrm>
          <a:prstGeom prst="rect">
            <a:avLst/>
          </a:prstGeom>
          <a:noFill/>
        </p:spPr>
        <p:txBody>
          <a:bodyPr wrap="square" rtlCol="0">
            <a:spAutoFit/>
          </a:bodyPr>
          <a:lstStyle/>
          <a:p>
            <a:r>
              <a:rPr lang="es-CL" sz="2800" dirty="0"/>
              <a:t>👇</a:t>
            </a:r>
          </a:p>
        </p:txBody>
      </p:sp>
      <p:sp>
        <p:nvSpPr>
          <p:cNvPr id="29" name="CuadroTexto 28">
            <a:extLst>
              <a:ext uri="{FF2B5EF4-FFF2-40B4-BE49-F238E27FC236}">
                <a16:creationId xmlns:a16="http://schemas.microsoft.com/office/drawing/2014/main" id="{D613C5A0-B0D4-D844-B24C-26B07007FA42}"/>
              </a:ext>
            </a:extLst>
          </p:cNvPr>
          <p:cNvSpPr txBox="1"/>
          <p:nvPr/>
        </p:nvSpPr>
        <p:spPr>
          <a:xfrm>
            <a:off x="8594872" y="1102855"/>
            <a:ext cx="1743626" cy="369332"/>
          </a:xfrm>
          <a:prstGeom prst="rect">
            <a:avLst/>
          </a:prstGeom>
          <a:noFill/>
        </p:spPr>
        <p:txBody>
          <a:bodyPr wrap="square" rtlCol="0">
            <a:spAutoFit/>
          </a:bodyPr>
          <a:lstStyle/>
          <a:p>
            <a:r>
              <a:rPr lang="es-CL" b="1" dirty="0">
                <a:solidFill>
                  <a:srgbClr val="7030A0"/>
                </a:solidFill>
              </a:rPr>
              <a:t>Pinche aquí</a:t>
            </a:r>
          </a:p>
        </p:txBody>
      </p:sp>
      <p:sp>
        <p:nvSpPr>
          <p:cNvPr id="30" name="CuadroTexto 29">
            <a:extLst>
              <a:ext uri="{FF2B5EF4-FFF2-40B4-BE49-F238E27FC236}">
                <a16:creationId xmlns:a16="http://schemas.microsoft.com/office/drawing/2014/main" id="{441424B9-FCC2-2E43-88E0-4D74807209ED}"/>
              </a:ext>
            </a:extLst>
          </p:cNvPr>
          <p:cNvSpPr txBox="1"/>
          <p:nvPr/>
        </p:nvSpPr>
        <p:spPr>
          <a:xfrm>
            <a:off x="9695300" y="1027050"/>
            <a:ext cx="750076" cy="523220"/>
          </a:xfrm>
          <a:prstGeom prst="rect">
            <a:avLst/>
          </a:prstGeom>
          <a:noFill/>
        </p:spPr>
        <p:txBody>
          <a:bodyPr wrap="square" rtlCol="0">
            <a:spAutoFit/>
          </a:bodyPr>
          <a:lstStyle/>
          <a:p>
            <a:r>
              <a:rPr lang="es-CL" sz="2800" dirty="0"/>
              <a:t>👇</a:t>
            </a:r>
          </a:p>
        </p:txBody>
      </p:sp>
      <p:sp>
        <p:nvSpPr>
          <p:cNvPr id="31" name="Flecha abajo 30">
            <a:extLst>
              <a:ext uri="{FF2B5EF4-FFF2-40B4-BE49-F238E27FC236}">
                <a16:creationId xmlns:a16="http://schemas.microsoft.com/office/drawing/2014/main" id="{4F9F1BED-8D0B-5A45-8B33-9B4D51E49030}"/>
              </a:ext>
            </a:extLst>
          </p:cNvPr>
          <p:cNvSpPr/>
          <p:nvPr/>
        </p:nvSpPr>
        <p:spPr>
          <a:xfrm>
            <a:off x="9055862" y="3050909"/>
            <a:ext cx="878556" cy="8671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FF2F92"/>
              </a:solidFill>
            </a:endParaRPr>
          </a:p>
        </p:txBody>
      </p:sp>
      <p:sp>
        <p:nvSpPr>
          <p:cNvPr id="32" name="CuadroTexto 31">
            <a:extLst>
              <a:ext uri="{FF2B5EF4-FFF2-40B4-BE49-F238E27FC236}">
                <a16:creationId xmlns:a16="http://schemas.microsoft.com/office/drawing/2014/main" id="{048710E3-9807-F643-9A11-4F3F5424AEBB}"/>
              </a:ext>
            </a:extLst>
          </p:cNvPr>
          <p:cNvSpPr txBox="1"/>
          <p:nvPr/>
        </p:nvSpPr>
        <p:spPr>
          <a:xfrm>
            <a:off x="8797271" y="4323587"/>
            <a:ext cx="1338828" cy="1569660"/>
          </a:xfrm>
          <a:prstGeom prst="rect">
            <a:avLst/>
          </a:prstGeom>
          <a:solidFill>
            <a:schemeClr val="bg1"/>
          </a:solidFill>
          <a:ln w="38100">
            <a:solidFill>
              <a:schemeClr val="tx1"/>
            </a:solidFill>
          </a:ln>
        </p:spPr>
        <p:txBody>
          <a:bodyPr wrap="square" rtlCol="0">
            <a:spAutoFit/>
          </a:bodyPr>
          <a:lstStyle/>
          <a:p>
            <a:pPr algn="ctr"/>
            <a:r>
              <a:rPr lang="es-CL" sz="9600" dirty="0"/>
              <a:t>5</a:t>
            </a:r>
          </a:p>
        </p:txBody>
      </p:sp>
      <p:sp>
        <p:nvSpPr>
          <p:cNvPr id="34" name="Rectángulo 33">
            <a:extLst>
              <a:ext uri="{FF2B5EF4-FFF2-40B4-BE49-F238E27FC236}">
                <a16:creationId xmlns:a16="http://schemas.microsoft.com/office/drawing/2014/main" id="{44609431-78DF-AB48-B0B5-E7331AEC955E}"/>
              </a:ext>
            </a:extLst>
          </p:cNvPr>
          <p:cNvSpPr/>
          <p:nvPr/>
        </p:nvSpPr>
        <p:spPr>
          <a:xfrm>
            <a:off x="8806626" y="4323587"/>
            <a:ext cx="1350751" cy="15696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rgbClr val="7030A0"/>
                </a:solidFill>
              </a:rPr>
              <a:t>?</a:t>
            </a:r>
          </a:p>
        </p:txBody>
      </p:sp>
      <p:sp>
        <p:nvSpPr>
          <p:cNvPr id="2" name="Flecha izquierda 1">
            <a:hlinkClick r:id="rId4" action="ppaction://hlinksldjump">
              <a:snd r:embed="rId5" name="click.wav"/>
            </a:hlinkClick>
            <a:extLst>
              <a:ext uri="{FF2B5EF4-FFF2-40B4-BE49-F238E27FC236}">
                <a16:creationId xmlns:a16="http://schemas.microsoft.com/office/drawing/2014/main" id="{3F622075-7FB7-AA47-A8C2-6971B3D524BB}"/>
              </a:ext>
            </a:extLst>
          </p:cNvPr>
          <p:cNvSpPr/>
          <p:nvPr/>
        </p:nvSpPr>
        <p:spPr>
          <a:xfrm>
            <a:off x="269823" y="254833"/>
            <a:ext cx="1354179" cy="1136853"/>
          </a:xfrm>
          <a:prstGeom prst="leftArrow">
            <a:avLst/>
          </a:prstGeom>
          <a:solidFill>
            <a:srgbClr val="FFFF00"/>
          </a:solidFill>
          <a:ln w="190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002060"/>
                </a:solidFill>
              </a:rPr>
              <a:t>Volver inicio </a:t>
            </a:r>
          </a:p>
        </p:txBody>
      </p:sp>
      <p:pic>
        <p:nvPicPr>
          <p:cNvPr id="4" name="tractor">
            <a:hlinkClick r:id="" action="ppaction://noaction">
              <a:snd r:embed="rId6" name="camera.wav"/>
            </a:hlinkClick>
            <a:extLst>
              <a:ext uri="{FF2B5EF4-FFF2-40B4-BE49-F238E27FC236}">
                <a16:creationId xmlns:a16="http://schemas.microsoft.com/office/drawing/2014/main" id="{EBE513FD-95A7-9C4E-91E5-FD42B503694D}"/>
              </a:ext>
            </a:extLst>
          </p:cNvPr>
          <p:cNvPicPr>
            <a:picLocks noChangeAspect="1"/>
          </p:cNvPicPr>
          <p:nvPr/>
        </p:nvPicPr>
        <p:blipFill>
          <a:blip r:embed="rId7"/>
          <a:stretch>
            <a:fillRect/>
          </a:stretch>
        </p:blipFill>
        <p:spPr>
          <a:xfrm>
            <a:off x="8231490" y="1207020"/>
            <a:ext cx="2527300" cy="2413000"/>
          </a:xfrm>
          <a:prstGeom prst="rect">
            <a:avLst/>
          </a:prstGeom>
        </p:spPr>
      </p:pic>
      <p:pic>
        <p:nvPicPr>
          <p:cNvPr id="7" name="avion">
            <a:hlinkClick r:id="" action="ppaction://noaction">
              <a:snd r:embed="rId6" name="camera.wav"/>
            </a:hlinkClick>
            <a:extLst>
              <a:ext uri="{FF2B5EF4-FFF2-40B4-BE49-F238E27FC236}">
                <a16:creationId xmlns:a16="http://schemas.microsoft.com/office/drawing/2014/main" id="{763445E5-B230-0F43-998C-F83D5D6E8843}"/>
              </a:ext>
            </a:extLst>
          </p:cNvPr>
          <p:cNvPicPr>
            <a:picLocks noChangeAspect="1"/>
          </p:cNvPicPr>
          <p:nvPr/>
        </p:nvPicPr>
        <p:blipFill>
          <a:blip r:embed="rId8"/>
          <a:stretch>
            <a:fillRect/>
          </a:stretch>
        </p:blipFill>
        <p:spPr>
          <a:xfrm>
            <a:off x="5993233" y="1131316"/>
            <a:ext cx="2527300" cy="2413000"/>
          </a:xfrm>
          <a:prstGeom prst="rect">
            <a:avLst/>
          </a:prstGeom>
        </p:spPr>
      </p:pic>
      <p:pic>
        <p:nvPicPr>
          <p:cNvPr id="12" name="ambulancia">
            <a:hlinkClick r:id="" action="ppaction://noaction">
              <a:snd r:embed="rId6" name="camera.wav"/>
            </a:hlinkClick>
            <a:extLst>
              <a:ext uri="{FF2B5EF4-FFF2-40B4-BE49-F238E27FC236}">
                <a16:creationId xmlns:a16="http://schemas.microsoft.com/office/drawing/2014/main" id="{40113470-D57B-684D-AA40-A687311264A1}"/>
              </a:ext>
            </a:extLst>
          </p:cNvPr>
          <p:cNvPicPr>
            <a:picLocks noChangeAspect="1"/>
          </p:cNvPicPr>
          <p:nvPr/>
        </p:nvPicPr>
        <p:blipFill>
          <a:blip r:embed="rId9"/>
          <a:stretch>
            <a:fillRect/>
          </a:stretch>
        </p:blipFill>
        <p:spPr>
          <a:xfrm>
            <a:off x="3611549" y="1169168"/>
            <a:ext cx="2527300" cy="2413000"/>
          </a:xfrm>
          <a:prstGeom prst="rect">
            <a:avLst/>
          </a:prstGeom>
        </p:spPr>
      </p:pic>
      <p:pic>
        <p:nvPicPr>
          <p:cNvPr id="26" name="moto">
            <a:hlinkClick r:id="" action="ppaction://noaction">
              <a:snd r:embed="rId6" name="camera.wav"/>
            </a:hlinkClick>
            <a:extLst>
              <a:ext uri="{FF2B5EF4-FFF2-40B4-BE49-F238E27FC236}">
                <a16:creationId xmlns:a16="http://schemas.microsoft.com/office/drawing/2014/main" id="{BEE6990A-CF5E-044A-A496-D3F3D8983CBE}"/>
              </a:ext>
            </a:extLst>
          </p:cNvPr>
          <p:cNvPicPr>
            <a:picLocks noChangeAspect="1"/>
          </p:cNvPicPr>
          <p:nvPr/>
        </p:nvPicPr>
        <p:blipFill>
          <a:blip r:embed="rId10"/>
          <a:stretch>
            <a:fillRect/>
          </a:stretch>
        </p:blipFill>
        <p:spPr>
          <a:xfrm>
            <a:off x="1143355" y="1184391"/>
            <a:ext cx="2527300" cy="2438400"/>
          </a:xfrm>
          <a:prstGeom prst="rect">
            <a:avLst/>
          </a:prstGeom>
        </p:spPr>
      </p:pic>
    </p:spTree>
    <p:extLst>
      <p:ext uri="{BB962C8B-B14F-4D97-AF65-F5344CB8AC3E}">
        <p14:creationId xmlns:p14="http://schemas.microsoft.com/office/powerpoint/2010/main" val="3940100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0" presetClass="exit" presetSubtype="0" fill="hold" grpId="0" nodeType="clickEffect">
                                  <p:stCondLst>
                                    <p:cond delay="0"/>
                                  </p:stCondLst>
                                  <p:childTnLst>
                                    <p:animEffect transition="out" filter="wedg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0" presetClass="exit" presetSubtype="0" fill="hold" grpId="0" nodeType="clickEffect">
                                  <p:stCondLst>
                                    <p:cond delay="0"/>
                                  </p:stCondLst>
                                  <p:childTnLst>
                                    <p:animEffect transition="out" filter="wedg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0" presetClass="exit" presetSubtype="0" fill="hold" grpId="0" nodeType="clickEffect">
                                  <p:stCondLst>
                                    <p:cond delay="0"/>
                                  </p:stCondLst>
                                  <p:childTnLst>
                                    <p:animEffect transition="out" filter="wedge">
                                      <p:cBhvr>
                                        <p:cTn id="24" dur="2000"/>
                                        <p:tgtEl>
                                          <p:spTgt spid="34"/>
                                        </p:tgtEl>
                                      </p:cBhvr>
                                    </p:animEffect>
                                    <p:set>
                                      <p:cBhvr>
                                        <p:cTn id="25"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6" grpId="0" animBg="1"/>
      <p:bldP spid="17" grpId="0" animBg="1"/>
      <p:bldP spid="18" grpId="0" animBg="1"/>
      <p:bldP spid="34"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1847</TotalTime>
  <Words>1574</Words>
  <Application>Microsoft Macintosh PowerPoint</Application>
  <PresentationFormat>Panorámica</PresentationFormat>
  <Paragraphs>760</Paragraphs>
  <Slides>95</Slides>
  <Notes>87</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95</vt:i4>
      </vt:variant>
    </vt:vector>
  </HeadingPairs>
  <TitlesOfParts>
    <vt:vector size="101" baseType="lpstr">
      <vt:lpstr>Apple Color Emoji</vt:lpstr>
      <vt:lpstr>Arial</vt:lpstr>
      <vt:lpstr>Calibri</vt:lpstr>
      <vt:lpstr>Calibri Light</vt:lpstr>
      <vt:lpstr>Chalkboard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122</cp:revision>
  <dcterms:created xsi:type="dcterms:W3CDTF">2021-05-31T17:22:44Z</dcterms:created>
  <dcterms:modified xsi:type="dcterms:W3CDTF">2021-09-22T01:55:23Z</dcterms:modified>
</cp:coreProperties>
</file>