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6" r:id="rId3"/>
    <p:sldId id="304" r:id="rId4"/>
    <p:sldId id="305" r:id="rId5"/>
    <p:sldId id="258" r:id="rId6"/>
    <p:sldId id="257" r:id="rId7"/>
    <p:sldId id="260" r:id="rId8"/>
    <p:sldId id="259" r:id="rId9"/>
    <p:sldId id="262" r:id="rId10"/>
    <p:sldId id="261" r:id="rId11"/>
    <p:sldId id="264" r:id="rId12"/>
    <p:sldId id="263" r:id="rId13"/>
    <p:sldId id="266" r:id="rId14"/>
    <p:sldId id="265" r:id="rId15"/>
    <p:sldId id="268" r:id="rId16"/>
    <p:sldId id="267" r:id="rId17"/>
    <p:sldId id="270" r:id="rId18"/>
    <p:sldId id="269" r:id="rId19"/>
    <p:sldId id="281" r:id="rId20"/>
    <p:sldId id="280" r:id="rId21"/>
    <p:sldId id="303" r:id="rId22"/>
    <p:sldId id="282" r:id="rId23"/>
    <p:sldId id="290" r:id="rId24"/>
    <p:sldId id="287" r:id="rId25"/>
    <p:sldId id="293" r:id="rId26"/>
    <p:sldId id="288" r:id="rId27"/>
    <p:sldId id="291" r:id="rId28"/>
    <p:sldId id="276" r:id="rId29"/>
    <p:sldId id="294" r:id="rId30"/>
    <p:sldId id="295" r:id="rId31"/>
    <p:sldId id="296" r:id="rId32"/>
    <p:sldId id="297" r:id="rId33"/>
    <p:sldId id="298" r:id="rId34"/>
    <p:sldId id="302" r:id="rId3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675"/>
  </p:normalViewPr>
  <p:slideViewPr>
    <p:cSldViewPr snapToGrid="0" snapToObjects="1">
      <p:cViewPr>
        <p:scale>
          <a:sx n="79" d="100"/>
          <a:sy n="79" d="100"/>
        </p:scale>
        <p:origin x="84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6B692-F067-9540-8088-6F1C9C6A9FFC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E03B2-3930-0440-B0DD-3868EA14C7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779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601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9758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7651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1591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039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6300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0015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060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940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252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1749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369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635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069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467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504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03B2-3930-0440-B0DD-3868EA14C7FE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420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F405E-7C15-704C-80E3-16C7CEB64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192592-CFDD-4640-B84C-BC1F8138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DBE96C-F134-0446-A1AA-1E57EB0C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DF103-1AA0-664D-9D5F-2F8CBDA8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E8AF6-FFA6-0E4C-9E11-FA433F18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969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B75E4-B597-9945-878C-EA58D1FE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C64704-331B-404A-991A-EDAD77F17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719D51-02FB-B249-901B-84625329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E5E10F-5C3C-4B4F-97E7-DE9D6EA7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5392D-4835-1943-9039-204BE63B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91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18E3AB-9574-9B43-9F13-0CA99069D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FFA521-B6E3-074E-93E0-1296E03E7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C2005-2A7F-6C47-A77F-CBABD00D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A538F1-8ABB-A443-89C2-A537962D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BC1ABC-36D7-7E4C-ACD9-6F95EB86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03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E880C-C36B-6F42-B2D7-EF1E551F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AFCEA9-F3D7-134D-AEAF-C4BE13DC4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BAD77-CE5C-8443-BBDB-322E3DF97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4F2D6B-45FE-F74E-A50C-75EFC791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FB2C56-3969-D445-878D-BC04EDE9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96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AF29C-5E75-2346-AFAB-C78384D0F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78CB7A-630D-BA40-AC63-816D519E9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77B362-78E8-1A4C-952B-89EAB459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F9F0D-1CC5-454B-B5DB-4C3F0498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866AF-FA4E-9E4B-AA43-BC4E77D4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38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0FD96-C0E7-454F-8556-E5112BAE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803AC9-9888-274D-9512-05D3ECC0A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18185B-7D6E-F344-8FA9-A0D45D4FD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3BDCC6-6595-9747-8BF7-E115708A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9F8B6F-3927-6145-BEE1-EBD88384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1CFAF0-B5B8-0544-8298-1544C30D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155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D8F57-A259-0441-945F-30A78BA0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04E143-2483-6E4A-9F54-C20B79265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9FCB2F-A607-484D-BF30-CC4592D96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1B6824-C5AF-2D41-8708-65F58B57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DF9E534-481C-3C4C-AB53-54ED345F7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991376-AE8D-1845-82E8-9D5AC73B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D55836-FEE9-734A-AA64-8F715EF0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53B8F9-7360-064B-AB46-C8BC5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92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BDA8-7FBF-724E-9BD1-72447823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C0AE00-3DF2-7142-B6EA-9EA57564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3EC36F-8A48-6347-AF74-8EB74ECC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8E468B-946D-2B44-8269-07E143AD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337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05961B-C102-F24C-AD80-D5E76A66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568109-F08A-254A-B49C-D037C9FC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F13603-20CD-124D-9E5A-6074C795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26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F109-C273-1541-8F34-88CC9FC2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F6B7C0-C064-FC47-BA55-7400995C3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8827E9-B999-C84E-A9C7-52C418B9D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362DE3-434B-534C-A916-EF278180F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D547DE-FE15-7749-953E-C2FAC8F6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95771E-C29D-3E49-B2CA-DDAE09FE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01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2EE78-767F-C34D-AE3A-B285BA33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2DA623-CEAF-C74C-8E8D-16ADF9686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62C81A-9422-C54A-B217-7451EAF15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FE718C-5D28-F64E-AB53-EB50F1AD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0C1FCD-3BD8-FD4D-BFD7-B79E7CDB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553465-6A32-344E-B106-29E380EB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09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03FA0C-4D67-4442-BFD2-70E1020F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725234-5E96-D54C-9CB5-E2C30E384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B84585-45C4-1B48-922D-FE54C164A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3A673-D00A-3741-BF14-74909C4D4884}" type="datetimeFigureOut">
              <a:rPr lang="es-CL" smtClean="0"/>
              <a:t>16-10-21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981C55-3042-5744-BEDF-E4B6377EA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335E6-EE36-BD49-B5A4-96740E9F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1CB9F-4176-5C4F-9963-1F820A0394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443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21" Type="http://schemas.openxmlformats.org/officeDocument/2006/relationships/image" Target="../media/image23.pn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55" Type="http://schemas.openxmlformats.org/officeDocument/2006/relationships/image" Target="../media/image57.jpeg"/><Relationship Id="rId63" Type="http://schemas.openxmlformats.org/officeDocument/2006/relationships/image" Target="../media/image6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jpeg"/><Relationship Id="rId29" Type="http://schemas.openxmlformats.org/officeDocument/2006/relationships/image" Target="../media/image31.jpeg"/><Relationship Id="rId11" Type="http://schemas.openxmlformats.org/officeDocument/2006/relationships/image" Target="../media/image14.jpe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jpeg"/><Relationship Id="rId40" Type="http://schemas.openxmlformats.org/officeDocument/2006/relationships/image" Target="../media/image42.tiff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8" Type="http://schemas.openxmlformats.org/officeDocument/2006/relationships/image" Target="../media/image60.jpeg"/><Relationship Id="rId5" Type="http://schemas.openxmlformats.org/officeDocument/2006/relationships/image" Target="../media/image8.jpeg"/><Relationship Id="rId61" Type="http://schemas.openxmlformats.org/officeDocument/2006/relationships/image" Target="../media/image63.jpeg"/><Relationship Id="rId19" Type="http://schemas.openxmlformats.org/officeDocument/2006/relationships/image" Target="../media/image21.jpeg"/><Relationship Id="rId14" Type="http://schemas.openxmlformats.org/officeDocument/2006/relationships/image" Target="../media/image16.jpe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56" Type="http://schemas.openxmlformats.org/officeDocument/2006/relationships/image" Target="../media/image58.jpe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3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jpe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jpeg"/><Relationship Id="rId20" Type="http://schemas.openxmlformats.org/officeDocument/2006/relationships/image" Target="../media/image22.png"/><Relationship Id="rId41" Type="http://schemas.openxmlformats.org/officeDocument/2006/relationships/image" Target="../media/image43.jpe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38.jpeg"/><Relationship Id="rId49" Type="http://schemas.openxmlformats.org/officeDocument/2006/relationships/image" Target="../media/image51.jpeg"/><Relationship Id="rId57" Type="http://schemas.openxmlformats.org/officeDocument/2006/relationships/image" Target="../media/image59.png"/><Relationship Id="rId10" Type="http://schemas.openxmlformats.org/officeDocument/2006/relationships/image" Target="../media/image13.png"/><Relationship Id="rId31" Type="http://schemas.openxmlformats.org/officeDocument/2006/relationships/image" Target="../media/image33.jpe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gif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audio" Target="../media/audio4.wav"/><Relationship Id="rId18" Type="http://schemas.openxmlformats.org/officeDocument/2006/relationships/image" Target="../media/image20.png"/><Relationship Id="rId3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audio" Target="../media/audio1.wav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37.jpeg"/><Relationship Id="rId42" Type="http://schemas.openxmlformats.org/officeDocument/2006/relationships/image" Target="../media/image45.jpeg"/><Relationship Id="rId47" Type="http://schemas.openxmlformats.org/officeDocument/2006/relationships/image" Target="../media/image50.jpeg"/><Relationship Id="rId50" Type="http://schemas.openxmlformats.org/officeDocument/2006/relationships/image" Target="../media/image53.png"/><Relationship Id="rId55" Type="http://schemas.openxmlformats.org/officeDocument/2006/relationships/image" Target="../media/image58.jpeg"/><Relationship Id="rId63" Type="http://schemas.openxmlformats.org/officeDocument/2006/relationships/image" Target="../media/image6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9" Type="http://schemas.openxmlformats.org/officeDocument/2006/relationships/image" Target="../media/image32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45" Type="http://schemas.openxmlformats.org/officeDocument/2006/relationships/image" Target="../media/image48.jpeg"/><Relationship Id="rId53" Type="http://schemas.openxmlformats.org/officeDocument/2006/relationships/image" Target="../media/image56.png"/><Relationship Id="rId58" Type="http://schemas.openxmlformats.org/officeDocument/2006/relationships/image" Target="../media/image61.jpeg"/><Relationship Id="rId5" Type="http://schemas.openxmlformats.org/officeDocument/2006/relationships/image" Target="../media/image8.jpeg"/><Relationship Id="rId61" Type="http://schemas.openxmlformats.org/officeDocument/2006/relationships/image" Target="../media/image65.jpe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43" Type="http://schemas.openxmlformats.org/officeDocument/2006/relationships/image" Target="../media/image46.png"/><Relationship Id="rId48" Type="http://schemas.openxmlformats.org/officeDocument/2006/relationships/image" Target="../media/image51.jpeg"/><Relationship Id="rId56" Type="http://schemas.openxmlformats.org/officeDocument/2006/relationships/image" Target="../media/image59.pn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4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1.png"/><Relationship Id="rId46" Type="http://schemas.openxmlformats.org/officeDocument/2006/relationships/image" Target="../media/image49.jpeg"/><Relationship Id="rId59" Type="http://schemas.openxmlformats.org/officeDocument/2006/relationships/image" Target="../media/image62.gif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jpeg"/><Relationship Id="rId6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49" Type="http://schemas.openxmlformats.org/officeDocument/2006/relationships/image" Target="../media/image52.png"/><Relationship Id="rId57" Type="http://schemas.openxmlformats.org/officeDocument/2006/relationships/image" Target="../media/image60.jpe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jpeg"/><Relationship Id="rId52" Type="http://schemas.openxmlformats.org/officeDocument/2006/relationships/image" Target="../media/image55.png"/><Relationship Id="rId60" Type="http://schemas.openxmlformats.org/officeDocument/2006/relationships/image" Target="../media/image64.png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mp3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audio" Target="../media/audio1.wav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37.jpeg"/><Relationship Id="rId42" Type="http://schemas.openxmlformats.org/officeDocument/2006/relationships/image" Target="../media/image46.png"/><Relationship Id="rId47" Type="http://schemas.openxmlformats.org/officeDocument/2006/relationships/image" Target="../media/image51.jpeg"/><Relationship Id="rId50" Type="http://schemas.openxmlformats.org/officeDocument/2006/relationships/image" Target="../media/image54.png"/><Relationship Id="rId55" Type="http://schemas.openxmlformats.org/officeDocument/2006/relationships/image" Target="../media/image58.jpeg"/><Relationship Id="rId63" Type="http://schemas.openxmlformats.org/officeDocument/2006/relationships/image" Target="../media/image6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9" Type="http://schemas.openxmlformats.org/officeDocument/2006/relationships/image" Target="../media/image32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5.jpe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jpeg"/><Relationship Id="rId53" Type="http://schemas.openxmlformats.org/officeDocument/2006/relationships/image" Target="../media/image56.png"/><Relationship Id="rId58" Type="http://schemas.openxmlformats.org/officeDocument/2006/relationships/image" Target="../media/image61.jpeg"/><Relationship Id="rId5" Type="http://schemas.openxmlformats.org/officeDocument/2006/relationships/image" Target="../media/image8.jpeg"/><Relationship Id="rId61" Type="http://schemas.openxmlformats.org/officeDocument/2006/relationships/image" Target="../media/image65.jpe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56" Type="http://schemas.openxmlformats.org/officeDocument/2006/relationships/image" Target="../media/image59.pn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audio" Target="../media/audio4.wav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2.tiff"/><Relationship Id="rId46" Type="http://schemas.openxmlformats.org/officeDocument/2006/relationships/image" Target="../media/image50.jpeg"/><Relationship Id="rId59" Type="http://schemas.openxmlformats.org/officeDocument/2006/relationships/image" Target="../media/image62.gif"/><Relationship Id="rId20" Type="http://schemas.openxmlformats.org/officeDocument/2006/relationships/image" Target="../media/image23.png"/><Relationship Id="rId41" Type="http://schemas.openxmlformats.org/officeDocument/2006/relationships/image" Target="../media/image45.jpeg"/><Relationship Id="rId54" Type="http://schemas.openxmlformats.org/officeDocument/2006/relationships/image" Target="../media/image57.jpeg"/><Relationship Id="rId6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49" Type="http://schemas.openxmlformats.org/officeDocument/2006/relationships/image" Target="../media/image53.png"/><Relationship Id="rId57" Type="http://schemas.openxmlformats.org/officeDocument/2006/relationships/image" Target="../media/image60.jpe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8.jpeg"/><Relationship Id="rId52" Type="http://schemas.openxmlformats.org/officeDocument/2006/relationships/image" Target="../media/image55.png"/><Relationship Id="rId60" Type="http://schemas.openxmlformats.org/officeDocument/2006/relationships/image" Target="../media/image64.png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mp3"/><Relationship Id="rId7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7.wdp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55" Type="http://schemas.openxmlformats.org/officeDocument/2006/relationships/image" Target="../media/image57.jpeg"/><Relationship Id="rId63" Type="http://schemas.openxmlformats.org/officeDocument/2006/relationships/image" Target="../media/image7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9" Type="http://schemas.openxmlformats.org/officeDocument/2006/relationships/audio" Target="../media/audio4.wav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4.png"/><Relationship Id="rId37" Type="http://schemas.openxmlformats.org/officeDocument/2006/relationships/image" Target="../media/image39.jpeg"/><Relationship Id="rId40" Type="http://schemas.openxmlformats.org/officeDocument/2006/relationships/image" Target="../media/image42.tiff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8" Type="http://schemas.openxmlformats.org/officeDocument/2006/relationships/image" Target="../media/image61.jpeg"/><Relationship Id="rId5" Type="http://schemas.openxmlformats.org/officeDocument/2006/relationships/image" Target="../media/image8.jpeg"/><Relationship Id="rId61" Type="http://schemas.openxmlformats.org/officeDocument/2006/relationships/image" Target="../media/image64.pn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56" Type="http://schemas.openxmlformats.org/officeDocument/2006/relationships/image" Target="../media/image58.jpe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3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5.jpe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2.gif"/><Relationship Id="rId20" Type="http://schemas.openxmlformats.org/officeDocument/2006/relationships/image" Target="../media/image23.png"/><Relationship Id="rId41" Type="http://schemas.openxmlformats.org/officeDocument/2006/relationships/image" Target="../media/image43.jpeg"/><Relationship Id="rId54" Type="http://schemas.openxmlformats.org/officeDocument/2006/relationships/image" Target="../media/image56.png"/><Relationship Id="rId6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8.jpeg"/><Relationship Id="rId49" Type="http://schemas.openxmlformats.org/officeDocument/2006/relationships/image" Target="../media/image51.jpeg"/><Relationship Id="rId57" Type="http://schemas.openxmlformats.org/officeDocument/2006/relationships/image" Target="../media/image59.png"/><Relationship Id="rId10" Type="http://schemas.openxmlformats.org/officeDocument/2006/relationships/image" Target="../media/image13.png"/><Relationship Id="rId31" Type="http://schemas.openxmlformats.org/officeDocument/2006/relationships/image" Target="../media/image33.jpe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3.jpeg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jpeg"/><Relationship Id="rId21" Type="http://schemas.openxmlformats.org/officeDocument/2006/relationships/image" Target="../media/image24.png"/><Relationship Id="rId34" Type="http://schemas.openxmlformats.org/officeDocument/2006/relationships/image" Target="../media/image38.jpeg"/><Relationship Id="rId42" Type="http://schemas.openxmlformats.org/officeDocument/2006/relationships/image" Target="../media/image46.png"/><Relationship Id="rId47" Type="http://schemas.openxmlformats.org/officeDocument/2006/relationships/image" Target="../media/image51.jpe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63" Type="http://schemas.openxmlformats.org/officeDocument/2006/relationships/image" Target="../media/image73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9" Type="http://schemas.openxmlformats.org/officeDocument/2006/relationships/image" Target="../media/image33.jpeg"/><Relationship Id="rId11" Type="http://schemas.openxmlformats.org/officeDocument/2006/relationships/image" Target="../media/image14.jpeg"/><Relationship Id="rId24" Type="http://schemas.openxmlformats.org/officeDocument/2006/relationships/image" Target="../media/image28.png"/><Relationship Id="rId32" Type="http://schemas.openxmlformats.org/officeDocument/2006/relationships/image" Target="../media/image36.jpe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jpeg"/><Relationship Id="rId53" Type="http://schemas.openxmlformats.org/officeDocument/2006/relationships/image" Target="../media/image57.jpeg"/><Relationship Id="rId58" Type="http://schemas.openxmlformats.org/officeDocument/2006/relationships/image" Target="../media/image63.jpeg"/><Relationship Id="rId5" Type="http://schemas.openxmlformats.org/officeDocument/2006/relationships/image" Target="../media/image8.jpeg"/><Relationship Id="rId61" Type="http://schemas.openxmlformats.org/officeDocument/2006/relationships/audio" Target="../media/audio4.wav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35" Type="http://schemas.openxmlformats.org/officeDocument/2006/relationships/image" Target="../media/image39.jpeg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56" Type="http://schemas.openxmlformats.org/officeDocument/2006/relationships/image" Target="../media/image61.jpe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9.png"/><Relationship Id="rId33" Type="http://schemas.openxmlformats.org/officeDocument/2006/relationships/image" Target="../media/image37.jpeg"/><Relationship Id="rId38" Type="http://schemas.openxmlformats.org/officeDocument/2006/relationships/image" Target="../media/image42.tiff"/><Relationship Id="rId46" Type="http://schemas.openxmlformats.org/officeDocument/2006/relationships/image" Target="../media/image50.jpeg"/><Relationship Id="rId59" Type="http://schemas.openxmlformats.org/officeDocument/2006/relationships/image" Target="../media/image64.png"/><Relationship Id="rId20" Type="http://schemas.openxmlformats.org/officeDocument/2006/relationships/image" Target="../media/image23.png"/><Relationship Id="rId41" Type="http://schemas.openxmlformats.org/officeDocument/2006/relationships/image" Target="../media/image45.jpeg"/><Relationship Id="rId54" Type="http://schemas.openxmlformats.org/officeDocument/2006/relationships/image" Target="../media/image58.jpeg"/><Relationship Id="rId6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7.png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49" Type="http://schemas.openxmlformats.org/officeDocument/2006/relationships/image" Target="../media/image53.png"/><Relationship Id="rId57" Type="http://schemas.openxmlformats.org/officeDocument/2006/relationships/image" Target="../media/image62.gif"/><Relationship Id="rId10" Type="http://schemas.openxmlformats.org/officeDocument/2006/relationships/image" Target="../media/image13.png"/><Relationship Id="rId31" Type="http://schemas.openxmlformats.org/officeDocument/2006/relationships/image" Target="../media/image35.jpeg"/><Relationship Id="rId44" Type="http://schemas.openxmlformats.org/officeDocument/2006/relationships/image" Target="../media/image48.jpeg"/><Relationship Id="rId52" Type="http://schemas.openxmlformats.org/officeDocument/2006/relationships/image" Target="../media/image56.png"/><Relationship Id="rId60" Type="http://schemas.openxmlformats.org/officeDocument/2006/relationships/image" Target="../media/image65.jpeg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audio" Target="../media/audio1.wav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3.xml"/><Relationship Id="rId5" Type="http://schemas.microsoft.com/office/2007/relationships/hdphoto" Target="../media/hdphoto1.wdp"/><Relationship Id="rId10" Type="http://schemas.openxmlformats.org/officeDocument/2006/relationships/slide" Target="slide28.xml"/><Relationship Id="rId4" Type="http://schemas.openxmlformats.org/officeDocument/2006/relationships/image" Target="../media/image4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jpeg"/><Relationship Id="rId21" Type="http://schemas.openxmlformats.org/officeDocument/2006/relationships/image" Target="../media/image24.png"/><Relationship Id="rId34" Type="http://schemas.openxmlformats.org/officeDocument/2006/relationships/image" Target="../media/image38.jpeg"/><Relationship Id="rId42" Type="http://schemas.openxmlformats.org/officeDocument/2006/relationships/image" Target="../media/image46.png"/><Relationship Id="rId47" Type="http://schemas.openxmlformats.org/officeDocument/2006/relationships/image" Target="../media/image51.jpe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63" Type="http://schemas.openxmlformats.org/officeDocument/2006/relationships/image" Target="../media/image7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29" Type="http://schemas.openxmlformats.org/officeDocument/2006/relationships/image" Target="../media/image33.jpeg"/><Relationship Id="rId11" Type="http://schemas.openxmlformats.org/officeDocument/2006/relationships/image" Target="../media/image14.jpeg"/><Relationship Id="rId24" Type="http://schemas.openxmlformats.org/officeDocument/2006/relationships/image" Target="../media/image28.png"/><Relationship Id="rId32" Type="http://schemas.openxmlformats.org/officeDocument/2006/relationships/image" Target="../media/image36.jpe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jpeg"/><Relationship Id="rId53" Type="http://schemas.openxmlformats.org/officeDocument/2006/relationships/image" Target="../media/image57.jpeg"/><Relationship Id="rId58" Type="http://schemas.openxmlformats.org/officeDocument/2006/relationships/image" Target="../media/image63.jpeg"/><Relationship Id="rId66" Type="http://schemas.openxmlformats.org/officeDocument/2006/relationships/image" Target="../media/image2.gif"/><Relationship Id="rId5" Type="http://schemas.openxmlformats.org/officeDocument/2006/relationships/image" Target="../media/image8.jpeg"/><Relationship Id="rId61" Type="http://schemas.openxmlformats.org/officeDocument/2006/relationships/image" Target="../media/image73.gif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35" Type="http://schemas.openxmlformats.org/officeDocument/2006/relationships/image" Target="../media/image39.jpeg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56" Type="http://schemas.openxmlformats.org/officeDocument/2006/relationships/image" Target="../media/image61.jpeg"/><Relationship Id="rId64" Type="http://schemas.openxmlformats.org/officeDocument/2006/relationships/slide" Target="slide2.xml"/><Relationship Id="rId8" Type="http://schemas.openxmlformats.org/officeDocument/2006/relationships/image" Target="../media/image11.jpe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9.png"/><Relationship Id="rId33" Type="http://schemas.openxmlformats.org/officeDocument/2006/relationships/image" Target="../media/image37.jpeg"/><Relationship Id="rId38" Type="http://schemas.openxmlformats.org/officeDocument/2006/relationships/image" Target="../media/image42.tiff"/><Relationship Id="rId46" Type="http://schemas.openxmlformats.org/officeDocument/2006/relationships/image" Target="../media/image50.jpeg"/><Relationship Id="rId59" Type="http://schemas.openxmlformats.org/officeDocument/2006/relationships/image" Target="../media/image64.png"/><Relationship Id="rId20" Type="http://schemas.openxmlformats.org/officeDocument/2006/relationships/image" Target="../media/image23.png"/><Relationship Id="rId41" Type="http://schemas.openxmlformats.org/officeDocument/2006/relationships/image" Target="../media/image45.jpeg"/><Relationship Id="rId54" Type="http://schemas.openxmlformats.org/officeDocument/2006/relationships/image" Target="../media/image58.jpeg"/><Relationship Id="rId6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7.png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49" Type="http://schemas.openxmlformats.org/officeDocument/2006/relationships/image" Target="../media/image53.png"/><Relationship Id="rId57" Type="http://schemas.openxmlformats.org/officeDocument/2006/relationships/image" Target="../media/image62.gif"/><Relationship Id="rId10" Type="http://schemas.openxmlformats.org/officeDocument/2006/relationships/image" Target="../media/image13.png"/><Relationship Id="rId31" Type="http://schemas.openxmlformats.org/officeDocument/2006/relationships/image" Target="../media/image35.jpeg"/><Relationship Id="rId44" Type="http://schemas.openxmlformats.org/officeDocument/2006/relationships/image" Target="../media/image48.jpeg"/><Relationship Id="rId52" Type="http://schemas.openxmlformats.org/officeDocument/2006/relationships/image" Target="../media/image56.png"/><Relationship Id="rId60" Type="http://schemas.openxmlformats.org/officeDocument/2006/relationships/image" Target="../media/image72.png"/><Relationship Id="rId65" Type="http://schemas.openxmlformats.org/officeDocument/2006/relationships/audio" Target="../media/audio1.wav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2.gif"/><Relationship Id="rId3" Type="http://schemas.openxmlformats.org/officeDocument/2006/relationships/image" Target="../media/image3.jpeg"/><Relationship Id="rId7" Type="http://schemas.openxmlformats.org/officeDocument/2006/relationships/image" Target="../media/image79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2.jpeg"/><Relationship Id="rId5" Type="http://schemas.openxmlformats.org/officeDocument/2006/relationships/image" Target="../media/image77.png"/><Relationship Id="rId10" Type="http://schemas.openxmlformats.org/officeDocument/2006/relationships/audio" Target="../media/audio2.wav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audio" Target="../media/audio1.wav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audio" Target="../media/audio2.wav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jpeg"/><Relationship Id="rId3" Type="http://schemas.openxmlformats.org/officeDocument/2006/relationships/image" Target="../media/image3.jpeg"/><Relationship Id="rId7" Type="http://schemas.openxmlformats.org/officeDocument/2006/relationships/image" Target="../media/image95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jpeg"/><Relationship Id="rId15" Type="http://schemas.openxmlformats.org/officeDocument/2006/relationships/image" Target="../media/image2.gif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Relationship Id="rId1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jpeg"/><Relationship Id="rId3" Type="http://schemas.openxmlformats.org/officeDocument/2006/relationships/image" Target="../media/image3.jpeg"/><Relationship Id="rId7" Type="http://schemas.openxmlformats.org/officeDocument/2006/relationships/image" Target="../media/image104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2.gif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audio" Target="../media/audio2.wav"/><Relationship Id="rId3" Type="http://schemas.openxmlformats.org/officeDocument/2006/relationships/image" Target="../media/image3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5" Type="http://schemas.openxmlformats.org/officeDocument/2006/relationships/audio" Target="../media/audio1.wav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tiff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audio" Target="../media/audio2.wav"/><Relationship Id="rId2" Type="http://schemas.openxmlformats.org/officeDocument/2006/relationships/image" Target="../media/image3.jpe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tiff"/><Relationship Id="rId15" Type="http://schemas.openxmlformats.org/officeDocument/2006/relationships/audio" Target="../media/audio1.wav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2.gi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2.gif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1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audio" Target="../media/audio1.wav"/><Relationship Id="rId5" Type="http://schemas.openxmlformats.org/officeDocument/2006/relationships/image" Target="../media/image132.gif"/><Relationship Id="rId15" Type="http://schemas.openxmlformats.org/officeDocument/2006/relationships/image" Target="../media/image137.png"/><Relationship Id="rId10" Type="http://schemas.openxmlformats.org/officeDocument/2006/relationships/image" Target="../media/image136.jpeg"/><Relationship Id="rId4" Type="http://schemas.openxmlformats.org/officeDocument/2006/relationships/audio" Target="../media/audio5.wav"/><Relationship Id="rId9" Type="http://schemas.openxmlformats.org/officeDocument/2006/relationships/audio" Target="../media/audio6.wav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135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2.gif"/><Relationship Id="rId5" Type="http://schemas.openxmlformats.org/officeDocument/2006/relationships/image" Target="../media/image133.jpeg"/><Relationship Id="rId15" Type="http://schemas.microsoft.com/office/2007/relationships/hdphoto" Target="../media/hdphoto10.wdp"/><Relationship Id="rId10" Type="http://schemas.openxmlformats.org/officeDocument/2006/relationships/audio" Target="../media/audio1.wav"/><Relationship Id="rId4" Type="http://schemas.openxmlformats.org/officeDocument/2006/relationships/image" Target="../media/image132.gif"/><Relationship Id="rId9" Type="http://schemas.openxmlformats.org/officeDocument/2006/relationships/image" Target="../media/image136.jpeg"/><Relationship Id="rId1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135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2.gif"/><Relationship Id="rId5" Type="http://schemas.openxmlformats.org/officeDocument/2006/relationships/image" Target="../media/image133.jpeg"/><Relationship Id="rId15" Type="http://schemas.microsoft.com/office/2007/relationships/hdphoto" Target="../media/hdphoto10.wdp"/><Relationship Id="rId10" Type="http://schemas.openxmlformats.org/officeDocument/2006/relationships/audio" Target="../media/audio1.wav"/><Relationship Id="rId4" Type="http://schemas.openxmlformats.org/officeDocument/2006/relationships/image" Target="../media/image132.gif"/><Relationship Id="rId9" Type="http://schemas.openxmlformats.org/officeDocument/2006/relationships/image" Target="../media/image136.jpeg"/><Relationship Id="rId1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135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2.gif"/><Relationship Id="rId5" Type="http://schemas.openxmlformats.org/officeDocument/2006/relationships/image" Target="../media/image133.jpeg"/><Relationship Id="rId15" Type="http://schemas.microsoft.com/office/2007/relationships/hdphoto" Target="../media/hdphoto10.wdp"/><Relationship Id="rId10" Type="http://schemas.openxmlformats.org/officeDocument/2006/relationships/audio" Target="../media/audio1.wav"/><Relationship Id="rId4" Type="http://schemas.openxmlformats.org/officeDocument/2006/relationships/image" Target="../media/image132.gif"/><Relationship Id="rId9" Type="http://schemas.openxmlformats.org/officeDocument/2006/relationships/image" Target="../media/image136.jpeg"/><Relationship Id="rId1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135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2.gif"/><Relationship Id="rId5" Type="http://schemas.openxmlformats.org/officeDocument/2006/relationships/image" Target="../media/image133.jpeg"/><Relationship Id="rId15" Type="http://schemas.microsoft.com/office/2007/relationships/hdphoto" Target="../media/hdphoto10.wdp"/><Relationship Id="rId10" Type="http://schemas.openxmlformats.org/officeDocument/2006/relationships/audio" Target="../media/audio1.wav"/><Relationship Id="rId4" Type="http://schemas.openxmlformats.org/officeDocument/2006/relationships/image" Target="../media/image132.gif"/><Relationship Id="rId9" Type="http://schemas.openxmlformats.org/officeDocument/2006/relationships/image" Target="../media/image136.jpeg"/><Relationship Id="rId1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7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microsoft.com/office/2007/relationships/hdphoto" Target="../media/hdphoto9.wdp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1.png"/><Relationship Id="rId5" Type="http://schemas.openxmlformats.org/officeDocument/2006/relationships/image" Target="../media/image132.gif"/><Relationship Id="rId15" Type="http://schemas.openxmlformats.org/officeDocument/2006/relationships/slide" Target="slide2.xml"/><Relationship Id="rId10" Type="http://schemas.openxmlformats.org/officeDocument/2006/relationships/image" Target="../media/image136.jpeg"/><Relationship Id="rId4" Type="http://schemas.openxmlformats.org/officeDocument/2006/relationships/audio" Target="../media/audio5.wav"/><Relationship Id="rId9" Type="http://schemas.openxmlformats.org/officeDocument/2006/relationships/audio" Target="../media/audio6.wav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audio" Target="../media/audio4.wav"/><Relationship Id="rId42" Type="http://schemas.openxmlformats.org/officeDocument/2006/relationships/image" Target="../media/image44.pn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55" Type="http://schemas.openxmlformats.org/officeDocument/2006/relationships/image" Target="../media/image57.jpeg"/><Relationship Id="rId63" Type="http://schemas.openxmlformats.org/officeDocument/2006/relationships/image" Target="../media/image6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9" Type="http://schemas.openxmlformats.org/officeDocument/2006/relationships/image" Target="../media/image32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5.jpeg"/><Relationship Id="rId37" Type="http://schemas.openxmlformats.org/officeDocument/2006/relationships/image" Target="../media/image39.jpeg"/><Relationship Id="rId40" Type="http://schemas.openxmlformats.org/officeDocument/2006/relationships/image" Target="../media/image42.tiff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8" Type="http://schemas.openxmlformats.org/officeDocument/2006/relationships/image" Target="../media/image60.jpeg"/><Relationship Id="rId5" Type="http://schemas.openxmlformats.org/officeDocument/2006/relationships/image" Target="../media/image8.jpeg"/><Relationship Id="rId61" Type="http://schemas.openxmlformats.org/officeDocument/2006/relationships/image" Target="../media/image63.jpe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56" Type="http://schemas.openxmlformats.org/officeDocument/2006/relationships/image" Target="../media/image58.jpe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3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jpeg"/><Relationship Id="rId20" Type="http://schemas.openxmlformats.org/officeDocument/2006/relationships/image" Target="../media/image23.png"/><Relationship Id="rId41" Type="http://schemas.openxmlformats.org/officeDocument/2006/relationships/image" Target="../media/image43.jpe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8.jpeg"/><Relationship Id="rId49" Type="http://schemas.openxmlformats.org/officeDocument/2006/relationships/image" Target="../media/image51.jpeg"/><Relationship Id="rId57" Type="http://schemas.openxmlformats.org/officeDocument/2006/relationships/image" Target="../media/image59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gif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mp3"/><Relationship Id="rId7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37.jpeg"/><Relationship Id="rId42" Type="http://schemas.openxmlformats.org/officeDocument/2006/relationships/image" Target="../media/image44.pn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55" Type="http://schemas.openxmlformats.org/officeDocument/2006/relationships/image" Target="../media/image57.jpeg"/><Relationship Id="rId63" Type="http://schemas.openxmlformats.org/officeDocument/2006/relationships/image" Target="../media/image6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9" Type="http://schemas.openxmlformats.org/officeDocument/2006/relationships/image" Target="../media/image32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5.jpeg"/><Relationship Id="rId37" Type="http://schemas.openxmlformats.org/officeDocument/2006/relationships/image" Target="../media/image39.jpeg"/><Relationship Id="rId40" Type="http://schemas.openxmlformats.org/officeDocument/2006/relationships/image" Target="../media/image42.tiff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8" Type="http://schemas.openxmlformats.org/officeDocument/2006/relationships/image" Target="../media/image60.jpeg"/><Relationship Id="rId5" Type="http://schemas.openxmlformats.org/officeDocument/2006/relationships/image" Target="../media/image8.jpeg"/><Relationship Id="rId61" Type="http://schemas.openxmlformats.org/officeDocument/2006/relationships/image" Target="../media/image63.jpe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audio" Target="../media/audio4.wav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56" Type="http://schemas.openxmlformats.org/officeDocument/2006/relationships/image" Target="../media/image58.jpeg"/><Relationship Id="rId64" Type="http://schemas.openxmlformats.org/officeDocument/2006/relationships/audio" Target="../media/audio1.wav"/><Relationship Id="rId8" Type="http://schemas.openxmlformats.org/officeDocument/2006/relationships/image" Target="../media/image11.jpeg"/><Relationship Id="rId51" Type="http://schemas.openxmlformats.org/officeDocument/2006/relationships/image" Target="../media/image53.png"/><Relationship Id="rId3" Type="http://schemas.openxmlformats.org/officeDocument/2006/relationships/image" Target="../media/image7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jpeg"/><Relationship Id="rId20" Type="http://schemas.openxmlformats.org/officeDocument/2006/relationships/image" Target="../media/image23.png"/><Relationship Id="rId41" Type="http://schemas.openxmlformats.org/officeDocument/2006/relationships/image" Target="../media/image43.jpe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8.jpeg"/><Relationship Id="rId49" Type="http://schemas.openxmlformats.org/officeDocument/2006/relationships/image" Target="../media/image51.jpeg"/><Relationship Id="rId57" Type="http://schemas.openxmlformats.org/officeDocument/2006/relationships/image" Target="../media/image59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gif"/><Relationship Id="rId65" Type="http://schemas.openxmlformats.org/officeDocument/2006/relationships/image" Target="../media/image2.gif"/><Relationship Id="rId4" Type="http://schemas.openxmlformats.org/officeDocument/2006/relationships/audio" Target="../media/audio3.mp3"/><Relationship Id="rId9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mp3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audio" Target="../media/audio1.wav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ptiembre 2013 - Marcos en psd y png para descargar gratis. | Fotos de  halloween, Fondos de halloween, Marcos halloween">
            <a:extLst>
              <a:ext uri="{FF2B5EF4-FFF2-40B4-BE49-F238E27FC236}">
                <a16:creationId xmlns:a16="http://schemas.microsoft.com/office/drawing/2014/main" id="{05AC3047-1133-4A40-A5CB-00F147207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63"/>
          <a:stretch/>
        </p:blipFill>
        <p:spPr bwMode="auto">
          <a:xfrm>
            <a:off x="0" y="0"/>
            <a:ext cx="754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F29922-89F4-DF43-94CA-AFCD35060464}"/>
              </a:ext>
            </a:extLst>
          </p:cNvPr>
          <p:cNvSpPr txBox="1"/>
          <p:nvPr/>
        </p:nvSpPr>
        <p:spPr>
          <a:xfrm>
            <a:off x="5849471" y="801481"/>
            <a:ext cx="6749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Estimulación cognitiva </a:t>
            </a:r>
          </a:p>
        </p:txBody>
      </p:sp>
      <p:pic>
        <p:nvPicPr>
          <p:cNvPr id="5" name="Picture 4" descr="40+ Más Popular Flecha Gif - Animalart House">
            <a:hlinkClick r:id="" action="ppaction://hlinkshowjump?jump=nextslide">
              <a:snd r:embed="rId4" name="click.wav"/>
            </a:hlinkClick>
            <a:extLst>
              <a:ext uri="{FF2B5EF4-FFF2-40B4-BE49-F238E27FC236}">
                <a16:creationId xmlns:a16="http://schemas.microsoft.com/office/drawing/2014/main" id="{636721AF-BD65-6441-A59E-C9FB06C7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4899" y="3141512"/>
            <a:ext cx="2499508" cy="24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77C8D5-FD4E-5541-9E89-16DF1E115186}"/>
              </a:ext>
            </a:extLst>
          </p:cNvPr>
          <p:cNvSpPr txBox="1"/>
          <p:nvPr/>
        </p:nvSpPr>
        <p:spPr>
          <a:xfrm>
            <a:off x="4625787" y="2679846"/>
            <a:ext cx="730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/>
              <a:t>Y Tú te atreves a jugar ?</a:t>
            </a:r>
          </a:p>
        </p:txBody>
      </p:sp>
    </p:spTree>
    <p:extLst>
      <p:ext uri="{BB962C8B-B14F-4D97-AF65-F5344CB8AC3E}">
        <p14:creationId xmlns:p14="http://schemas.microsoft.com/office/powerpoint/2010/main" val="418802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CD91B29E-1C6B-F74C-8808-8378B0D84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05" y="2195625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022" y="5351962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97" y="2908738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40" y="1426688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999" y="1426688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09" y="1297726"/>
            <a:ext cx="962684" cy="8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00" y="2130311"/>
            <a:ext cx="803184" cy="8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85" y="3016077"/>
            <a:ext cx="684957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36" y="5396401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31" y="4590662"/>
            <a:ext cx="658375" cy="6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30" y="2952827"/>
            <a:ext cx="697382" cy="6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35" y="2942433"/>
            <a:ext cx="711001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76" y="1443512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71" y="3716776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87" y="3669040"/>
            <a:ext cx="658375" cy="69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17" y="5356117"/>
            <a:ext cx="710082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987755" y="4573275"/>
            <a:ext cx="734395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51" y="2964483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43" y="3658646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30" y="3774907"/>
            <a:ext cx="697382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8978207" y="3735202"/>
            <a:ext cx="697382" cy="7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50" y="1392830"/>
            <a:ext cx="710951" cy="7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87" y="4617555"/>
            <a:ext cx="686554" cy="6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81" y="2936822"/>
            <a:ext cx="732994" cy="7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94" y="4514883"/>
            <a:ext cx="710951" cy="7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35" y="3639589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93" y="4507693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18" y="4645250"/>
            <a:ext cx="684244" cy="6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8033306" y="1447447"/>
            <a:ext cx="487530" cy="7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26" y="3704078"/>
            <a:ext cx="678286" cy="7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8038596" y="2336579"/>
            <a:ext cx="563939" cy="5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13" y="4590292"/>
            <a:ext cx="643568" cy="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44" y="3708788"/>
            <a:ext cx="612580" cy="7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96" y="4527524"/>
            <a:ext cx="745223" cy="7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077807" y="2942432"/>
            <a:ext cx="720031" cy="720031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94" y="1424218"/>
            <a:ext cx="707278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2067345" y="2887963"/>
            <a:ext cx="694828" cy="70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188" y="1390166"/>
            <a:ext cx="761792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88" y="3791482"/>
            <a:ext cx="621814" cy="7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55" y="2178751"/>
            <a:ext cx="710951" cy="7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9974614" y="4573275"/>
            <a:ext cx="710951" cy="72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10031689" y="3837665"/>
            <a:ext cx="696415" cy="7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8108417" y="5371795"/>
            <a:ext cx="726725" cy="7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66" y="2886775"/>
            <a:ext cx="718759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7" y="1382467"/>
            <a:ext cx="703548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753" y="5434423"/>
            <a:ext cx="684244" cy="6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6050" y="5258559"/>
            <a:ext cx="661109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89" y="2136666"/>
            <a:ext cx="697383" cy="7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94" y="5351962"/>
            <a:ext cx="695043" cy="6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66" y="2224343"/>
            <a:ext cx="652307" cy="65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16" y="5311768"/>
            <a:ext cx="715096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689" y="2134911"/>
            <a:ext cx="758481" cy="7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66" y="2195626"/>
            <a:ext cx="714075" cy="7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76" y="4493234"/>
            <a:ext cx="770991" cy="7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Espantapájaros, Descargar, Imagen Digital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CC71218-DC5C-8D43-AEC1-306F73AD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3406"/>
          <a:stretch/>
        </p:blipFill>
        <p:spPr bwMode="auto">
          <a:xfrm>
            <a:off x="10901963" y="5321909"/>
            <a:ext cx="761792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8" y="5378986"/>
            <a:ext cx="723890" cy="7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08" y="2175580"/>
            <a:ext cx="707278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10994133" y="2968091"/>
            <a:ext cx="682520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000" y="1412308"/>
            <a:ext cx="710082" cy="7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001" y="2206663"/>
            <a:ext cx="711152" cy="7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235883" y="-13737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1049628" y="1528515"/>
            <a:ext cx="8691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00" b="1" dirty="0"/>
              <a:t>A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E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I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O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U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AA</a:t>
            </a:r>
          </a:p>
        </p:txBody>
      </p:sp>
      <p:pic>
        <p:nvPicPr>
          <p:cNvPr id="65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B587A4AC-659A-AB4B-8FC9-55B55B32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28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 de halloween dibujado a mano | Vector Gratis">
            <a:extLst>
              <a:ext uri="{FF2B5EF4-FFF2-40B4-BE49-F238E27FC236}">
                <a16:creationId xmlns:a16="http://schemas.microsoft.com/office/drawing/2014/main" id="{CB6EBAE9-08BA-264A-AE0F-9921A5BD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achillerato Nocturno | OrientaGuía">
            <a:extLst>
              <a:ext uri="{FF2B5EF4-FFF2-40B4-BE49-F238E27FC236}">
                <a16:creationId xmlns:a16="http://schemas.microsoft.com/office/drawing/2014/main" id="{5B0610E7-18F5-1540-A608-D79E0AA8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4800" r="93000">
                        <a14:foregroundMark x1="93000" y1="11864" x2="91800" y2="14407"/>
                        <a14:foregroundMark x1="11000" y1="68079" x2="8200" y2="68927"/>
                        <a14:foregroundMark x1="4800" y1="71186" x2="4800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600" y="1693888"/>
            <a:ext cx="4901786" cy="41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BA50BED-9185-0742-B031-928E754F79DA}"/>
              </a:ext>
            </a:extLst>
          </p:cNvPr>
          <p:cNvCxnSpPr>
            <a:cxnSpLocks/>
            <a:stCxn id="3" idx="0"/>
            <a:endCxn id="3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40+ Más Popular Flecha Gif - Animalart House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CD7C5B7F-66D6-FD45-8721-BEEF57D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36551" y="53921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DBAE9C-16EE-9E4D-9BC1-C14A17BF8A5B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0DA0E4-55A0-7640-8E07-06EC14236837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2743450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08ABEFCB-9E67-2044-9D45-8A34F40B9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61" y="2253120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87" y="2254111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53" y="3037281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30" y="1482107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89" y="1482107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54" y="5365393"/>
            <a:ext cx="957330" cy="80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29" y="4612603"/>
            <a:ext cx="798717" cy="7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2" y="3070976"/>
            <a:ext cx="681148" cy="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71" y="2259665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44" y="2215881"/>
            <a:ext cx="654713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86" y="3081369"/>
            <a:ext cx="693504" cy="6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9" y="3871492"/>
            <a:ext cx="707046" cy="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66" y="1498931"/>
            <a:ext cx="693504" cy="6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27" y="3858494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87" y="3059083"/>
            <a:ext cx="654714" cy="6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411" y="1469233"/>
            <a:ext cx="706133" cy="6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4001262" y="2284782"/>
            <a:ext cx="730311" cy="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07" y="3093026"/>
            <a:ext cx="693504" cy="6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99" y="3800364"/>
            <a:ext cx="693504" cy="6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86" y="3916625"/>
            <a:ext cx="693504" cy="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926581" y="1527370"/>
            <a:ext cx="693504" cy="7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35" y="3852078"/>
            <a:ext cx="706998" cy="7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37" y="2312822"/>
            <a:ext cx="682736" cy="6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36" y="3065364"/>
            <a:ext cx="728917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50" y="4655566"/>
            <a:ext cx="706997" cy="7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91" y="3781307"/>
            <a:ext cx="785552" cy="7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49" y="4648375"/>
            <a:ext cx="785552" cy="7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73" y="4785931"/>
            <a:ext cx="680439" cy="6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56095" y="1502866"/>
            <a:ext cx="484819" cy="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81" y="3845796"/>
            <a:ext cx="674513" cy="7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930852" y="2394073"/>
            <a:ext cx="560804" cy="5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69" y="4730974"/>
            <a:ext cx="639990" cy="6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70" y="4596440"/>
            <a:ext cx="609173" cy="7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66" y="5408860"/>
            <a:ext cx="741079" cy="7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70063" y="3070975"/>
            <a:ext cx="716027" cy="716027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884" y="1479637"/>
            <a:ext cx="703344" cy="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926046" y="2996499"/>
            <a:ext cx="690964" cy="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06" y="4698000"/>
            <a:ext cx="757556" cy="7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44" y="3933199"/>
            <a:ext cx="618356" cy="7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77" y="4695915"/>
            <a:ext cx="706997" cy="70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9866870" y="4713957"/>
            <a:ext cx="706998" cy="7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923945" y="3979383"/>
            <a:ext cx="692542" cy="7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4965114" y="1439928"/>
            <a:ext cx="722684" cy="7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22" y="3015318"/>
            <a:ext cx="714762" cy="7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66" y="1437885"/>
            <a:ext cx="699635" cy="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5277" y="5545852"/>
            <a:ext cx="680439" cy="6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0575" y="5369987"/>
            <a:ext cx="657433" cy="6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45" y="2194160"/>
            <a:ext cx="693505" cy="72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20" y="5463390"/>
            <a:ext cx="691178" cy="6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67" y="5456365"/>
            <a:ext cx="648679" cy="6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41" y="5423197"/>
            <a:ext cx="711119" cy="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31" y="5423197"/>
            <a:ext cx="754263" cy="7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62" y="5468940"/>
            <a:ext cx="710103" cy="7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96" y="1487163"/>
            <a:ext cx="766703" cy="7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Espantapájaros, Descargar, Imagen Digital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CC71218-DC5C-8D43-AEC1-306F73AD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3406"/>
          <a:stretch/>
        </p:blipFill>
        <p:spPr bwMode="auto">
          <a:xfrm>
            <a:off x="10856644" y="5482060"/>
            <a:ext cx="757556" cy="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29" y="2266594"/>
            <a:ext cx="719865" cy="73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953" y="4701907"/>
            <a:ext cx="703344" cy="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554" y="3858494"/>
            <a:ext cx="706133" cy="7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256" y="2264158"/>
            <a:ext cx="707197" cy="72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140409" y="82401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1107145" y="1625720"/>
            <a:ext cx="8691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00" b="1" dirty="0"/>
              <a:t>A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E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I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O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U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AA</a:t>
            </a:r>
          </a:p>
        </p:txBody>
      </p:sp>
      <p:pic>
        <p:nvPicPr>
          <p:cNvPr id="7170" name="Picture 2" descr="Bachillerato Nocturno | OrientaGuía">
            <a:hlinkClick r:id="" action="ppaction://noaction">
              <a:snd r:embed="rId62" name="applause.wav"/>
            </a:hlinkClick>
            <a:extLst>
              <a:ext uri="{FF2B5EF4-FFF2-40B4-BE49-F238E27FC236}">
                <a16:creationId xmlns:a16="http://schemas.microsoft.com/office/drawing/2014/main" id="{A47D2F08-A66F-7042-9251-9A700D92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2146" y="3194316"/>
            <a:ext cx="847966" cy="60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F88C55D1-8313-E141-BCE3-A9DF1C2B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48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 de halloween dibujado a mano | Vector Gratis">
            <a:extLst>
              <a:ext uri="{FF2B5EF4-FFF2-40B4-BE49-F238E27FC236}">
                <a16:creationId xmlns:a16="http://schemas.microsoft.com/office/drawing/2014/main" id="{A4B09CA2-438C-DB4B-B1D6-8F2DB53B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2" descr="Gráficos de veneno para descarg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8AAA15-DF32-2D4C-9E41-D23686F5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45" y="1199648"/>
            <a:ext cx="4781655" cy="47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59292E9-E2BE-044F-8856-F7170BA4B5CC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40+ Más Popular Flecha Gif - Animalart House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AE2A35A-ED4A-E14B-A94F-328DEBB9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625222" y="5512313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46CE42-26A7-014E-960A-C089A953A5AF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F0933C-E0B5-A64C-ABC9-613389189C9A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3320991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B89725A1-FB9B-FE4C-A676-92B4E4763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22" y="2379511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48" y="2380502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32" y="3101472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75" y="1634505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34" y="1634505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45" y="1505544"/>
            <a:ext cx="962684" cy="8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18" y="2314198"/>
            <a:ext cx="803184" cy="8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32" y="3135168"/>
            <a:ext cx="684956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732" y="2386056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84" y="4687952"/>
            <a:ext cx="658374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65" y="3145562"/>
            <a:ext cx="697382" cy="6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71" y="3135167"/>
            <a:ext cx="711000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1" y="1651330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97" y="3897268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15" y="3849533"/>
            <a:ext cx="658374" cy="6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14" y="3885394"/>
            <a:ext cx="710082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919207" y="4670566"/>
            <a:ext cx="734394" cy="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86" y="3157217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69" y="3839139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156" y="3955400"/>
            <a:ext cx="697382" cy="6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912726" y="1679770"/>
            <a:ext cx="697382" cy="7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5" y="3890853"/>
            <a:ext cx="710951" cy="7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9" y="2439214"/>
            <a:ext cx="686554" cy="6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16" y="3129556"/>
            <a:ext cx="732993" cy="7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45" y="4612174"/>
            <a:ext cx="710951" cy="7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61" y="3820081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44" y="4604983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469" y="4742540"/>
            <a:ext cx="684244" cy="6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42241" y="1655266"/>
            <a:ext cx="487530" cy="7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3" y="3884571"/>
            <a:ext cx="678285" cy="70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931813" y="2520465"/>
            <a:ext cx="563939" cy="51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65" y="4687584"/>
            <a:ext cx="643568" cy="6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48" y="4624814"/>
            <a:ext cx="745223" cy="7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86743" y="3135167"/>
            <a:ext cx="720031" cy="720031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029" y="1632036"/>
            <a:ext cx="707277" cy="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942726" y="3060691"/>
            <a:ext cx="694828" cy="7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01" y="4654609"/>
            <a:ext cx="761791" cy="7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214" y="3971974"/>
            <a:ext cx="621813" cy="7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72" y="2362637"/>
            <a:ext cx="710951" cy="7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9906066" y="4670567"/>
            <a:ext cx="710950" cy="72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955516" y="4018158"/>
            <a:ext cx="696414" cy="7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8030169" y="5482909"/>
            <a:ext cx="726725" cy="7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02" y="3079510"/>
            <a:ext cx="718758" cy="7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2" y="1590284"/>
            <a:ext cx="703547" cy="6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503" y="5545537"/>
            <a:ext cx="684244" cy="6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801" y="5369673"/>
            <a:ext cx="661109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07" y="2320553"/>
            <a:ext cx="697382" cy="7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45" y="5463076"/>
            <a:ext cx="695043" cy="6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51" name="applause.wav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93" y="5456050"/>
            <a:ext cx="652307" cy="65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8" y="5422882"/>
            <a:ext cx="715096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57" y="5422882"/>
            <a:ext cx="758481" cy="7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88" y="5468625"/>
            <a:ext cx="714075" cy="7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743" y="1639563"/>
            <a:ext cx="770990" cy="7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Espantapájaros, Descargar, Imagen Digital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CC71218-DC5C-8D43-AEC1-306F73AD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3406"/>
          <a:stretch/>
        </p:blipFill>
        <p:spPr bwMode="auto">
          <a:xfrm>
            <a:off x="10823715" y="5433023"/>
            <a:ext cx="761792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0" y="2392987"/>
            <a:ext cx="723889" cy="7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148" y="4658516"/>
            <a:ext cx="707277" cy="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936" y="1620126"/>
            <a:ext cx="710082" cy="7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218" y="2390551"/>
            <a:ext cx="711151" cy="7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150373" y="166370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1204630" y="1807079"/>
            <a:ext cx="8691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A</a:t>
            </a:r>
          </a:p>
          <a:p>
            <a:pPr algn="ctr"/>
            <a:endParaRPr lang="es-CL" sz="2400" b="1" dirty="0"/>
          </a:p>
          <a:p>
            <a:pPr algn="ctr"/>
            <a:r>
              <a:rPr lang="es-CL" sz="2400" b="1" dirty="0"/>
              <a:t>E</a:t>
            </a:r>
          </a:p>
          <a:p>
            <a:pPr algn="ctr"/>
            <a:endParaRPr lang="es-CL" sz="2400" b="1" dirty="0"/>
          </a:p>
          <a:p>
            <a:pPr algn="ctr"/>
            <a:r>
              <a:rPr lang="es-CL" sz="2400" b="1" dirty="0"/>
              <a:t>I</a:t>
            </a:r>
          </a:p>
          <a:p>
            <a:pPr algn="ctr"/>
            <a:endParaRPr lang="es-CL" sz="2400" b="1" dirty="0"/>
          </a:p>
          <a:p>
            <a:pPr algn="ctr"/>
            <a:r>
              <a:rPr lang="es-CL" sz="2400" b="1" dirty="0"/>
              <a:t>O</a:t>
            </a:r>
          </a:p>
          <a:p>
            <a:pPr algn="ctr"/>
            <a:endParaRPr lang="es-CL" sz="2400" b="1" dirty="0"/>
          </a:p>
          <a:p>
            <a:pPr algn="ctr"/>
            <a:r>
              <a:rPr lang="es-CL" sz="2400" b="1" dirty="0"/>
              <a:t>U</a:t>
            </a:r>
          </a:p>
          <a:p>
            <a:pPr algn="ctr"/>
            <a:endParaRPr lang="es-CL" sz="2400" b="1" dirty="0"/>
          </a:p>
          <a:p>
            <a:pPr algn="ctr"/>
            <a:r>
              <a:rPr lang="es-CL" sz="2400" b="1" dirty="0"/>
              <a:t>AA</a:t>
            </a:r>
          </a:p>
        </p:txBody>
      </p:sp>
      <p:pic>
        <p:nvPicPr>
          <p:cNvPr id="7170" name="Picture 2" descr="Bachillerato Nocturno | OrientaGuí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7D2F08-A66F-7042-9251-9A700D92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8827" y="3258508"/>
            <a:ext cx="852708" cy="6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in on Logos halow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3FD39BF-B33C-434F-9238-D105D66C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89" y="5495009"/>
            <a:ext cx="413703" cy="6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82BA437F-65E6-FF41-8DD6-AF3E6E64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16059" y="-199604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45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ndo de halloween dibujado a mano | Vector Gratis">
            <a:extLst>
              <a:ext uri="{FF2B5EF4-FFF2-40B4-BE49-F238E27FC236}">
                <a16:creationId xmlns:a16="http://schemas.microsoft.com/office/drawing/2014/main" id="{104842D1-003A-804C-9F4F-710695E1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2" descr="Fotos de Sombrero de brujas de stock, Sombrero de brujas imágenes libres de  derechos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5FFA0D5-CFA8-004F-9E7A-41E565D7E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7" b="90000" l="7963" r="94074">
                        <a14:foregroundMark x1="7963" y1="74500" x2="7963" y2="76833"/>
                        <a14:foregroundMark x1="92037" y1="73333" x2="94259" y2="75333"/>
                        <a14:foregroundMark x1="50370" y1="89000" x2="46481" y2="89333"/>
                        <a14:foregroundMark x1="42222" y1="7667" x2="42778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71" y="851549"/>
            <a:ext cx="4639412" cy="51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3708F56-03D0-A148-B9BA-B393E71B51F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40+ Más Popular Flecha Gif - Animalart House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6189AC5E-052B-774E-8F6D-8C02BF5F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99106" y="553843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751FA09-0B38-3041-BE7E-5C8BA77351DE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D1394D-FA06-2D45-88BA-66C1C9A41F2C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2141940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EFFE86B3-BEB5-C54B-98C5-23A578BAA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60" y="2284760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86" y="2285751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65" y="5516335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28" y="1454397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87" y="1454397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98" y="1325434"/>
            <a:ext cx="1005944" cy="8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25" y="3760824"/>
            <a:ext cx="839277" cy="8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97" y="3073436"/>
            <a:ext cx="715737" cy="7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570" y="2291305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90" y="4709863"/>
            <a:ext cx="687960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30" y="3083829"/>
            <a:ext cx="728721" cy="7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36" y="3073435"/>
            <a:ext cx="742951" cy="7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39" y="5498244"/>
            <a:ext cx="728721" cy="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64" y="3044149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39" y="3743181"/>
            <a:ext cx="687960" cy="7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38" y="3779042"/>
            <a:ext cx="741991" cy="7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994813" y="4692476"/>
            <a:ext cx="767397" cy="73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151" y="3095485"/>
            <a:ext cx="728721" cy="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85" y="3142491"/>
            <a:ext cx="728721" cy="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80" y="3849049"/>
            <a:ext cx="728721" cy="7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997179" y="1499661"/>
            <a:ext cx="728721" cy="7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30" y="3784501"/>
            <a:ext cx="742900" cy="7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737" y="2344462"/>
            <a:ext cx="717406" cy="67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33" y="3874628"/>
            <a:ext cx="765933" cy="7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29" name="applause.wav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52" y="4634085"/>
            <a:ext cx="742900" cy="8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34" y="2246764"/>
            <a:ext cx="825444" cy="8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1" y="4626894"/>
            <a:ext cx="825444" cy="8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76" y="4764451"/>
            <a:ext cx="714992" cy="7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4294157" y="5486594"/>
            <a:ext cx="509438" cy="7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77" y="3778219"/>
            <a:ext cx="708766" cy="7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8014652" y="2425714"/>
            <a:ext cx="589281" cy="54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71" y="4709493"/>
            <a:ext cx="672489" cy="72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68" y="5387241"/>
            <a:ext cx="640107" cy="7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55" y="4646724"/>
            <a:ext cx="778712" cy="79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071209" y="3073435"/>
            <a:ext cx="752388" cy="752388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482" y="1451927"/>
            <a:ext cx="739061" cy="73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9027191" y="2998959"/>
            <a:ext cx="726051" cy="7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08" y="4676519"/>
            <a:ext cx="796025" cy="7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430" y="4653006"/>
            <a:ext cx="649757" cy="7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11" y="2267886"/>
            <a:ext cx="742900" cy="7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9981672" y="4692476"/>
            <a:ext cx="742900" cy="7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10039940" y="3911806"/>
            <a:ext cx="727710" cy="7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8041201" y="3014821"/>
            <a:ext cx="759383" cy="7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77" y="3839571"/>
            <a:ext cx="751059" cy="7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17" y="3087325"/>
            <a:ext cx="735164" cy="7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5758" y="5580553"/>
            <a:ext cx="714992" cy="69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1055" y="5404689"/>
            <a:ext cx="690818" cy="7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85" y="1486902"/>
            <a:ext cx="728722" cy="7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99" y="5498092"/>
            <a:ext cx="726277" cy="7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746" y="5491066"/>
            <a:ext cx="681620" cy="68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58" y="3804974"/>
            <a:ext cx="747231" cy="73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02" y="1454397"/>
            <a:ext cx="792566" cy="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42" y="5503641"/>
            <a:ext cx="746164" cy="7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195" y="1459453"/>
            <a:ext cx="805637" cy="80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77" y="2303509"/>
            <a:ext cx="756420" cy="7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50" y="2349586"/>
            <a:ext cx="739061" cy="73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2115169" y="1452300"/>
            <a:ext cx="713191" cy="7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389" y="1440017"/>
            <a:ext cx="741991" cy="7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73" y="2170427"/>
            <a:ext cx="743109" cy="7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322578" y="80799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1162005" y="1340594"/>
            <a:ext cx="8691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A</a:t>
            </a:r>
          </a:p>
          <a:p>
            <a:pPr algn="ctr"/>
            <a:endParaRPr lang="es-CL" sz="2800" b="1" dirty="0"/>
          </a:p>
          <a:p>
            <a:pPr algn="ctr"/>
            <a:r>
              <a:rPr lang="es-CL" sz="2800" b="1" dirty="0"/>
              <a:t>E</a:t>
            </a:r>
          </a:p>
          <a:p>
            <a:pPr algn="ctr"/>
            <a:endParaRPr lang="es-CL" sz="2800" b="1" dirty="0"/>
          </a:p>
          <a:p>
            <a:pPr algn="ctr"/>
            <a:r>
              <a:rPr lang="es-CL" sz="2800" b="1" dirty="0"/>
              <a:t>I</a:t>
            </a:r>
          </a:p>
          <a:p>
            <a:pPr algn="ctr"/>
            <a:endParaRPr lang="es-CL" sz="2800" b="1" dirty="0"/>
          </a:p>
          <a:p>
            <a:pPr algn="ctr"/>
            <a:r>
              <a:rPr lang="es-CL" sz="2800" b="1" dirty="0"/>
              <a:t>O</a:t>
            </a:r>
          </a:p>
          <a:p>
            <a:pPr algn="ctr"/>
            <a:endParaRPr lang="es-CL" sz="2800" b="1" dirty="0"/>
          </a:p>
          <a:p>
            <a:pPr algn="ctr"/>
            <a:r>
              <a:rPr lang="es-CL" sz="2800" b="1" dirty="0"/>
              <a:t>U</a:t>
            </a:r>
          </a:p>
          <a:p>
            <a:pPr algn="ctr"/>
            <a:endParaRPr lang="es-CL" sz="2800" b="1" dirty="0"/>
          </a:p>
          <a:p>
            <a:pPr algn="ctr"/>
            <a:r>
              <a:rPr lang="es-CL" sz="2800" b="1" dirty="0"/>
              <a:t>AA</a:t>
            </a:r>
          </a:p>
        </p:txBody>
      </p:sp>
      <p:pic>
        <p:nvPicPr>
          <p:cNvPr id="3074" name="Picture 2" descr="Sombrero De Bruja De Halloween, Sombrero De Bruja Clipart, Iconos De  Halloween, Iconos De Sombrer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E5875AF-7F0D-2D4A-A496-525907C6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355" y="5478950"/>
            <a:ext cx="737823" cy="73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7B7D2E73-1E5F-8844-886A-59F2A641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17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ndo de halloween dibujado a mano | Vector Gratis">
            <a:extLst>
              <a:ext uri="{FF2B5EF4-FFF2-40B4-BE49-F238E27FC236}">
                <a16:creationId xmlns:a16="http://schemas.microsoft.com/office/drawing/2014/main" id="{FC46EF50-067D-7241-B9C0-DA53F0BE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☆·.·´¯`·.·☆La Casita de Vero☆·.·´¯`·.·☆: LLego el Hallowen !! imagenes |  Dibujos animados de halloween, Siluetas de halloween, Halloween bebes">
            <a:extLst>
              <a:ext uri="{FF2B5EF4-FFF2-40B4-BE49-F238E27FC236}">
                <a16:creationId xmlns:a16="http://schemas.microsoft.com/office/drawing/2014/main" id="{B6F2CCA0-BA92-2D4E-8108-59F07AA4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06" y="660743"/>
            <a:ext cx="2943225" cy="52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E496C7D-C2E7-034A-BB4F-E87C81ADE94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40+ Más Popular Flecha Gif - Animalart House">
            <a:hlinkClick r:id="" action="ppaction://hlinkshowjump?jump=nextslide">
              <a:snd r:embed="rId4" name="click.wav"/>
            </a:hlinkClick>
            <a:extLst>
              <a:ext uri="{FF2B5EF4-FFF2-40B4-BE49-F238E27FC236}">
                <a16:creationId xmlns:a16="http://schemas.microsoft.com/office/drawing/2014/main" id="{749E2E9C-11AC-9E49-BFAF-EE2E9BC7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2822" y="5644809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7D40725-61DF-A54E-B316-9D820B6C7A10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53FA80-37F3-194D-90D9-E3B6DAEEE20F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2010248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2B06A59D-CE82-694F-B3CA-6F8212577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67" y="2375624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65" y="2375624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58" y="3102791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12" y="1620652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71" y="1620652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1" y="1491689"/>
            <a:ext cx="801263" cy="67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62" y="2310310"/>
            <a:ext cx="668508" cy="6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57" y="3136486"/>
            <a:ext cx="570105" cy="5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97" y="1618182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31" y="4715413"/>
            <a:ext cx="547981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91" y="3146880"/>
            <a:ext cx="580448" cy="5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97" y="3136485"/>
            <a:ext cx="591782" cy="5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48" y="1637476"/>
            <a:ext cx="580448" cy="5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36" y="3895294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52" y="3847558"/>
            <a:ext cx="547981" cy="5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52" y="3883419"/>
            <a:ext cx="591018" cy="5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827655" y="4698026"/>
            <a:ext cx="611253" cy="5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12" y="3158536"/>
            <a:ext cx="580448" cy="5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94" y="3953425"/>
            <a:ext cx="580447" cy="5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871162" y="1665916"/>
            <a:ext cx="580447" cy="5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44" y="3888878"/>
            <a:ext cx="591741" cy="6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43" y="2435326"/>
            <a:ext cx="571435" cy="5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42" y="3130875"/>
            <a:ext cx="610088" cy="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94" y="4639635"/>
            <a:ext cx="591741" cy="6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00" y="3818107"/>
            <a:ext cx="657490" cy="6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93" y="4632444"/>
            <a:ext cx="657490" cy="6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18" y="4770001"/>
            <a:ext cx="569512" cy="5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00678" y="1641411"/>
            <a:ext cx="405782" cy="6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91" y="3882596"/>
            <a:ext cx="564553" cy="5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941858" y="2516578"/>
            <a:ext cx="469379" cy="4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13" y="4715043"/>
            <a:ext cx="535657" cy="5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7" y="5295327"/>
            <a:ext cx="509864" cy="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97" y="4652275"/>
            <a:ext cx="620266" cy="6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892968" y="3136485"/>
            <a:ext cx="599299" cy="599299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65" y="1618182"/>
            <a:ext cx="588683" cy="5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848951" y="3062009"/>
            <a:ext cx="578321" cy="5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50" y="4682070"/>
            <a:ext cx="634057" cy="6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53" y="3969999"/>
            <a:ext cx="517550" cy="6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17" y="2358750"/>
            <a:ext cx="591741" cy="5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11011793" y="5398989"/>
            <a:ext cx="591741" cy="6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895554" y="4016183"/>
            <a:ext cx="579642" cy="5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8013092" y="5509252"/>
            <a:ext cx="604870" cy="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27" y="3080829"/>
            <a:ext cx="598240" cy="6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273" y="2385025"/>
            <a:ext cx="585579" cy="5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5427" y="5571880"/>
            <a:ext cx="569512" cy="5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0724" y="5396016"/>
            <a:ext cx="550257" cy="5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51" y="2316664"/>
            <a:ext cx="580448" cy="6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68" y="5489419"/>
            <a:ext cx="578500" cy="5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415" y="5482393"/>
            <a:ext cx="542930" cy="5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90" y="5449225"/>
            <a:ext cx="595191" cy="5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79" y="5449225"/>
            <a:ext cx="631301" cy="6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10" y="5494968"/>
            <a:ext cx="594341" cy="5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78" y="1625708"/>
            <a:ext cx="641713" cy="6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35" y="2389099"/>
            <a:ext cx="602510" cy="6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96" y="4685976"/>
            <a:ext cx="588683" cy="5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10749045" y="3131796"/>
            <a:ext cx="568077" cy="6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72" y="1606272"/>
            <a:ext cx="591018" cy="5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262" y="2386662"/>
            <a:ext cx="591907" cy="6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058820" y="138482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pic>
        <p:nvPicPr>
          <p:cNvPr id="13314" name="Picture 2" descr="☆·.·´¯`·.·☆La Casita de Vero☆·.·´¯`·.·☆: LLego el Hallowen !! imagenes |  Dibujos animados de halloween, Siluetas de halloween, Halloween bebes">
            <a:hlinkClick r:id="" action="ppaction://noaction">
              <a:snd r:embed="rId61" name="applause.wav"/>
            </a:hlinkClick>
            <a:extLst>
              <a:ext uri="{FF2B5EF4-FFF2-40B4-BE49-F238E27FC236}">
                <a16:creationId xmlns:a16="http://schemas.microsoft.com/office/drawing/2014/main" id="{F45E4A65-E41A-884E-B098-CBDDAF4A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21" y="4771983"/>
            <a:ext cx="503935" cy="5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n on dibujo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569454-EDBA-334A-BE0E-98C4A329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13" y="3727208"/>
            <a:ext cx="470118" cy="7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E34A0872-20E4-F245-95E8-E6B0FD24817A}"/>
              </a:ext>
            </a:extLst>
          </p:cNvPr>
          <p:cNvSpPr txBox="1"/>
          <p:nvPr/>
        </p:nvSpPr>
        <p:spPr>
          <a:xfrm>
            <a:off x="1049395" y="1512138"/>
            <a:ext cx="675377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L" sz="2400" b="1" dirty="0"/>
              <a:t>A</a:t>
            </a:r>
          </a:p>
          <a:p>
            <a:pPr algn="ctr">
              <a:lnSpc>
                <a:spcPct val="200000"/>
              </a:lnSpc>
            </a:pPr>
            <a:r>
              <a:rPr lang="es-CL" sz="2400" b="1" dirty="0"/>
              <a:t>E</a:t>
            </a:r>
          </a:p>
          <a:p>
            <a:pPr algn="ctr">
              <a:lnSpc>
                <a:spcPct val="200000"/>
              </a:lnSpc>
            </a:pPr>
            <a:r>
              <a:rPr lang="es-CL" sz="2400" b="1" dirty="0"/>
              <a:t>I</a:t>
            </a:r>
          </a:p>
          <a:p>
            <a:pPr algn="ctr">
              <a:lnSpc>
                <a:spcPct val="200000"/>
              </a:lnSpc>
            </a:pPr>
            <a:r>
              <a:rPr lang="es-CL" sz="2400" b="1" dirty="0"/>
              <a:t>O</a:t>
            </a:r>
          </a:p>
          <a:p>
            <a:pPr algn="ctr">
              <a:lnSpc>
                <a:spcPct val="200000"/>
              </a:lnSpc>
            </a:pPr>
            <a:r>
              <a:rPr lang="es-CL" sz="2400" b="1" dirty="0"/>
              <a:t>U</a:t>
            </a:r>
          </a:p>
          <a:p>
            <a:pPr algn="ctr">
              <a:lnSpc>
                <a:spcPct val="200000"/>
              </a:lnSpc>
            </a:pPr>
            <a:r>
              <a:rPr lang="es-CL" sz="2400" b="1" dirty="0"/>
              <a:t>AA</a:t>
            </a:r>
          </a:p>
        </p:txBody>
      </p:sp>
      <p:pic>
        <p:nvPicPr>
          <p:cNvPr id="67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89B6E6F5-6AF8-CD4A-AAAD-02CCDE98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94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 de halloween dibujado a mano | Vector Gratis">
            <a:extLst>
              <a:ext uri="{FF2B5EF4-FFF2-40B4-BE49-F238E27FC236}">
                <a16:creationId xmlns:a16="http://schemas.microsoft.com/office/drawing/2014/main" id="{3B2DBAE6-1D40-A948-B6B8-7ED2E0B0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lueta de una araña que cuelga de una telaraña casa abandonada ideas de  terror para halloween 2756724 Vector en Vecteezy">
            <a:extLst>
              <a:ext uri="{FF2B5EF4-FFF2-40B4-BE49-F238E27FC236}">
                <a16:creationId xmlns:a16="http://schemas.microsoft.com/office/drawing/2014/main" id="{96DD26C3-1757-554B-95D7-31A6D4155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6" b="90510" l="12143" r="74388">
                        <a14:foregroundMark x1="61429" y1="11224" x2="60612" y2="14082"/>
                        <a14:foregroundMark x1="40714" y1="9694" x2="40408" y2="10612"/>
                        <a14:foregroundMark x1="28265" y1="20510" x2="28265" y2="22959"/>
                        <a14:foregroundMark x1="28980" y1="69796" x2="28776" y2="70918"/>
                        <a14:foregroundMark x1="39082" y1="89490" x2="39082" y2="89490"/>
                        <a14:foregroundMark x1="61020" y1="89898" x2="60306" y2="90816"/>
                        <a14:foregroundMark x1="60612" y1="9694" x2="59694" y2="8776"/>
                        <a14:foregroundMark x1="28061" y1="72041" x2="27245" y2="73367"/>
                        <a14:foregroundMark x1="12143" y1="73776" x2="12143" y2="73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6339" r="19982" b="4693"/>
          <a:stretch/>
        </p:blipFill>
        <p:spPr bwMode="auto">
          <a:xfrm flipH="1">
            <a:off x="8280021" y="1151620"/>
            <a:ext cx="2868512" cy="45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0+ Más Popular Flecha Gif - Animalart House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0D85AFC-14CF-5B49-9E7F-CEDC34BD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14981" y="5549272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543A35-8EA8-714E-A6FE-0D74E2FC6F22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6C81B2-43D3-B248-A4AF-5A10F3E81D5D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6F44782-FB1D-C249-9627-296FF36F0C80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00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ndos de pantalla de Halloween - FondosMil">
            <a:extLst>
              <a:ext uri="{FF2B5EF4-FFF2-40B4-BE49-F238E27FC236}">
                <a16:creationId xmlns:a16="http://schemas.microsoft.com/office/drawing/2014/main" id="{9D77919E-7E4A-D940-8EA4-B088B7AB4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5"/>
          <a:stretch/>
        </p:blipFill>
        <p:spPr bwMode="auto">
          <a:xfrm>
            <a:off x="0" y="-14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bujos de fantasmas para iluminar - Dale Detalles | Easy halloween  drawings, Halloween drawings, Ghost cartoon">
            <a:extLst>
              <a:ext uri="{FF2B5EF4-FFF2-40B4-BE49-F238E27FC236}">
                <a16:creationId xmlns:a16="http://schemas.microsoft.com/office/drawing/2014/main" id="{D59CD71C-AE20-7348-96F1-346FF5247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0" b="93966" l="9914" r="89943">
                        <a14:foregroundMark x1="40374" y1="29167" x2="56609" y2="59770"/>
                        <a14:foregroundMark x1="56609" y1="59770" x2="57902" y2="65374"/>
                        <a14:foregroundMark x1="64799" y1="43966" x2="53305" y2="72557"/>
                        <a14:foregroundMark x1="53305" y1="72557" x2="40086" y2="65661"/>
                        <a14:foregroundMark x1="40086" y1="65661" x2="37356" y2="57902"/>
                        <a14:foregroundMark x1="37356" y1="57902" x2="30460" y2="49425"/>
                        <a14:foregroundMark x1="30460" y1="49425" x2="32759" y2="35345"/>
                        <a14:foregroundMark x1="32759" y1="35345" x2="41667" y2="22126"/>
                        <a14:foregroundMark x1="41667" y1="22126" x2="41954" y2="14368"/>
                        <a14:foregroundMark x1="41954" y1="14368" x2="50575" y2="11063"/>
                        <a14:foregroundMark x1="50575" y1="11063" x2="57328" y2="23276"/>
                        <a14:foregroundMark x1="57328" y1="23276" x2="56466" y2="25862"/>
                        <a14:foregroundMark x1="72845" y1="36782" x2="66236" y2="63649"/>
                        <a14:foregroundMark x1="56466" y1="71264" x2="56466" y2="81753"/>
                        <a14:foregroundMark x1="40661" y1="68966" x2="26293" y2="37069"/>
                        <a14:foregroundMark x1="26293" y1="37069" x2="24569" y2="35776"/>
                        <a14:foregroundMark x1="38793" y1="11063" x2="46408" y2="11351"/>
                        <a14:foregroundMark x1="46408" y1="11351" x2="53592" y2="16092"/>
                        <a14:foregroundMark x1="53592" y1="16092" x2="50718" y2="28448"/>
                        <a14:foregroundMark x1="42816" y1="7759" x2="60201" y2="9483"/>
                        <a14:foregroundMark x1="60201" y1="9483" x2="64943" y2="15374"/>
                        <a14:foregroundMark x1="64943" y1="15374" x2="62931" y2="22989"/>
                        <a14:foregroundMark x1="62931" y1="22989" x2="62500" y2="23420"/>
                        <a14:foregroundMark x1="59195" y1="9052" x2="41810" y2="5603"/>
                        <a14:foregroundMark x1="41810" y1="5603" x2="36351" y2="7328"/>
                        <a14:foregroundMark x1="58190" y1="92529" x2="58477" y2="94109"/>
                        <a14:foregroundMark x1="80603" y1="34914" x2="77874" y2="35201"/>
                        <a14:foregroundMark x1="46839" y1="2011" x2="44109" y2="1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9384" b="5759"/>
          <a:stretch/>
        </p:blipFill>
        <p:spPr bwMode="auto">
          <a:xfrm>
            <a:off x="667985" y="753625"/>
            <a:ext cx="2510681" cy="29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ibujos de fantasmas para iluminar - Dale Detalles | Easy halloween  drawings, Halloween drawings, Ghost cartoon">
            <a:extLst>
              <a:ext uri="{FF2B5EF4-FFF2-40B4-BE49-F238E27FC236}">
                <a16:creationId xmlns:a16="http://schemas.microsoft.com/office/drawing/2014/main" id="{6E1A2F93-00B0-6845-AD42-A25EBA41E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80" b="93966" l="9914" r="89943">
                        <a14:foregroundMark x1="40374" y1="29167" x2="56609" y2="59770"/>
                        <a14:foregroundMark x1="56609" y1="59770" x2="57902" y2="65374"/>
                        <a14:foregroundMark x1="64799" y1="43966" x2="53305" y2="72557"/>
                        <a14:foregroundMark x1="53305" y1="72557" x2="40086" y2="65661"/>
                        <a14:foregroundMark x1="40086" y1="65661" x2="37356" y2="57902"/>
                        <a14:foregroundMark x1="37356" y1="57902" x2="30460" y2="49425"/>
                        <a14:foregroundMark x1="30460" y1="49425" x2="32759" y2="35345"/>
                        <a14:foregroundMark x1="32759" y1="35345" x2="41667" y2="22126"/>
                        <a14:foregroundMark x1="41667" y1="22126" x2="41954" y2="14368"/>
                        <a14:foregroundMark x1="41954" y1="14368" x2="50575" y2="11063"/>
                        <a14:foregroundMark x1="50575" y1="11063" x2="57328" y2="23276"/>
                        <a14:foregroundMark x1="57328" y1="23276" x2="56466" y2="25862"/>
                        <a14:foregroundMark x1="72845" y1="36782" x2="66236" y2="63649"/>
                        <a14:foregroundMark x1="56466" y1="71264" x2="56466" y2="81753"/>
                        <a14:foregroundMark x1="40661" y1="68966" x2="26293" y2="37069"/>
                        <a14:foregroundMark x1="26293" y1="37069" x2="24569" y2="35776"/>
                        <a14:foregroundMark x1="38793" y1="11063" x2="46408" y2="11351"/>
                        <a14:foregroundMark x1="46408" y1="11351" x2="53592" y2="16092"/>
                        <a14:foregroundMark x1="53592" y1="16092" x2="50718" y2="28448"/>
                        <a14:foregroundMark x1="42816" y1="7759" x2="60201" y2="9483"/>
                        <a14:foregroundMark x1="60201" y1="9483" x2="64943" y2="15374"/>
                        <a14:foregroundMark x1="64943" y1="15374" x2="62931" y2="22989"/>
                        <a14:foregroundMark x1="62931" y1="22989" x2="62500" y2="23420"/>
                        <a14:foregroundMark x1="59195" y1="9052" x2="41810" y2="5603"/>
                        <a14:foregroundMark x1="41810" y1="5603" x2="36351" y2="7328"/>
                        <a14:foregroundMark x1="58190" y1="92529" x2="58477" y2="94109"/>
                        <a14:foregroundMark x1="80603" y1="34914" x2="77874" y2="35201"/>
                        <a14:foregroundMark x1="46839" y1="2011" x2="44109" y2="1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9384" b="5759"/>
          <a:stretch/>
        </p:blipFill>
        <p:spPr bwMode="auto">
          <a:xfrm>
            <a:off x="5085950" y="2236650"/>
            <a:ext cx="2510681" cy="29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ibujos de fantasmas para iluminar - Dale Detalles | Easy halloween  drawings, Halloween drawings, Ghost cartoon">
            <a:extLst>
              <a:ext uri="{FF2B5EF4-FFF2-40B4-BE49-F238E27FC236}">
                <a16:creationId xmlns:a16="http://schemas.microsoft.com/office/drawing/2014/main" id="{8700B77D-4AB0-374C-85A1-25DBD8EF2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0" b="93966" l="9914" r="89943">
                        <a14:foregroundMark x1="40374" y1="29167" x2="56609" y2="59770"/>
                        <a14:foregroundMark x1="56609" y1="59770" x2="57902" y2="65374"/>
                        <a14:foregroundMark x1="64799" y1="43966" x2="53305" y2="72557"/>
                        <a14:foregroundMark x1="53305" y1="72557" x2="40086" y2="65661"/>
                        <a14:foregroundMark x1="40086" y1="65661" x2="37356" y2="57902"/>
                        <a14:foregroundMark x1="37356" y1="57902" x2="30460" y2="49425"/>
                        <a14:foregroundMark x1="30460" y1="49425" x2="32759" y2="35345"/>
                        <a14:foregroundMark x1="32759" y1="35345" x2="41667" y2="22126"/>
                        <a14:foregroundMark x1="41667" y1="22126" x2="41954" y2="14368"/>
                        <a14:foregroundMark x1="41954" y1="14368" x2="50575" y2="11063"/>
                        <a14:foregroundMark x1="50575" y1="11063" x2="57328" y2="23276"/>
                        <a14:foregroundMark x1="57328" y1="23276" x2="56466" y2="25862"/>
                        <a14:foregroundMark x1="72845" y1="36782" x2="66236" y2="63649"/>
                        <a14:foregroundMark x1="56466" y1="71264" x2="56466" y2="81753"/>
                        <a14:foregroundMark x1="40661" y1="68966" x2="26293" y2="37069"/>
                        <a14:foregroundMark x1="26293" y1="37069" x2="24569" y2="35776"/>
                        <a14:foregroundMark x1="38793" y1="11063" x2="46408" y2="11351"/>
                        <a14:foregroundMark x1="46408" y1="11351" x2="53592" y2="16092"/>
                        <a14:foregroundMark x1="53592" y1="16092" x2="50718" y2="28448"/>
                        <a14:foregroundMark x1="42816" y1="7759" x2="60201" y2="9483"/>
                        <a14:foregroundMark x1="60201" y1="9483" x2="64943" y2="15374"/>
                        <a14:foregroundMark x1="64943" y1="15374" x2="62931" y2="22989"/>
                        <a14:foregroundMark x1="62931" y1="22989" x2="62500" y2="23420"/>
                        <a14:foregroundMark x1="59195" y1="9052" x2="41810" y2="5603"/>
                        <a14:foregroundMark x1="41810" y1="5603" x2="36351" y2="7328"/>
                        <a14:foregroundMark x1="58190" y1="92529" x2="58477" y2="94109"/>
                        <a14:foregroundMark x1="80603" y1="34914" x2="77874" y2="35201"/>
                        <a14:foregroundMark x1="46839" y1="2011" x2="44109" y2="1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9384" b="5759"/>
          <a:stretch/>
        </p:blipFill>
        <p:spPr bwMode="auto">
          <a:xfrm>
            <a:off x="9602782" y="928566"/>
            <a:ext cx="2510681" cy="29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hlinkClick r:id="rId8" action="ppaction://hlinksldjump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55833D80-BCCC-9643-9BE5-65B0A1B7B8FC}"/>
              </a:ext>
            </a:extLst>
          </p:cNvPr>
          <p:cNvSpPr txBox="1"/>
          <p:nvPr/>
        </p:nvSpPr>
        <p:spPr>
          <a:xfrm>
            <a:off x="9619424" y="3894616"/>
            <a:ext cx="23837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4000" dirty="0"/>
              <a:t>Memorice </a:t>
            </a:r>
          </a:p>
        </p:txBody>
      </p:sp>
      <p:sp>
        <p:nvSpPr>
          <p:cNvPr id="9" name="CuadroTexto 8">
            <a:hlinkClick r:id="rId10" action="ppaction://hlinksldjump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7906FBCE-DB16-1845-B7A9-6FF6AE20FC9E}"/>
              </a:ext>
            </a:extLst>
          </p:cNvPr>
          <p:cNvSpPr txBox="1"/>
          <p:nvPr/>
        </p:nvSpPr>
        <p:spPr>
          <a:xfrm>
            <a:off x="3774683" y="5443232"/>
            <a:ext cx="513321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4000" dirty="0"/>
              <a:t>Cuidado con la calabaza  </a:t>
            </a:r>
          </a:p>
        </p:txBody>
      </p:sp>
      <p:sp>
        <p:nvSpPr>
          <p:cNvPr id="10" name="CuadroTexto 9">
            <a:hlinkClick r:id="rId11" action="ppaction://hlinksldjump">
              <a:snd r:embed="rId9" name="chimes.wav"/>
            </a:hlinkClick>
            <a:extLst>
              <a:ext uri="{FF2B5EF4-FFF2-40B4-BE49-F238E27FC236}">
                <a16:creationId xmlns:a16="http://schemas.microsoft.com/office/drawing/2014/main" id="{D4B1E608-9E48-D54A-B018-903C0C1BB8C0}"/>
              </a:ext>
            </a:extLst>
          </p:cNvPr>
          <p:cNvSpPr txBox="1"/>
          <p:nvPr/>
        </p:nvSpPr>
        <p:spPr>
          <a:xfrm>
            <a:off x="521664" y="3894616"/>
            <a:ext cx="280332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4000" dirty="0"/>
              <a:t>Ojo de lince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B4EA0C-407D-CC42-8D5E-C078901CFCA4}"/>
              </a:ext>
            </a:extLst>
          </p:cNvPr>
          <p:cNvSpPr txBox="1"/>
          <p:nvPr/>
        </p:nvSpPr>
        <p:spPr>
          <a:xfrm>
            <a:off x="5491931" y="374568"/>
            <a:ext cx="2324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FFFF00"/>
                </a:solidFill>
              </a:rPr>
              <a:t>Menú</a:t>
            </a:r>
          </a:p>
        </p:txBody>
      </p:sp>
    </p:spTree>
    <p:extLst>
      <p:ext uri="{BB962C8B-B14F-4D97-AF65-F5344CB8AC3E}">
        <p14:creationId xmlns:p14="http://schemas.microsoft.com/office/powerpoint/2010/main" val="230223378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32B5E5B0-4065-F949-9631-2DA63FCA0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40" y="1955648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66" y="1956639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32" y="2847239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12" y="1135743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71" y="1135743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1" y="1006780"/>
            <a:ext cx="922570" cy="7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35" y="1890334"/>
            <a:ext cx="769716" cy="7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31" y="2880934"/>
            <a:ext cx="656416" cy="6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97" y="1133273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66" y="4835747"/>
            <a:ext cx="630941" cy="6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65" y="2891328"/>
            <a:ext cx="668324" cy="6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71" y="2880934"/>
            <a:ext cx="681374" cy="6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48" y="1152567"/>
            <a:ext cx="668324" cy="6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06" y="3808692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22" y="3760956"/>
            <a:ext cx="630941" cy="6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22" y="3796817"/>
            <a:ext cx="680494" cy="6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836990" y="4818360"/>
            <a:ext cx="703794" cy="6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986" y="2902984"/>
            <a:ext cx="668324" cy="6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65" y="3866823"/>
            <a:ext cx="668324" cy="6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820456" y="1114932"/>
            <a:ext cx="668324" cy="6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514" y="3802276"/>
            <a:ext cx="681327" cy="6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16" y="2015350"/>
            <a:ext cx="657946" cy="6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16" y="2875322"/>
            <a:ext cx="702451" cy="6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29" y="4759969"/>
            <a:ext cx="681327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70" y="3731505"/>
            <a:ext cx="757030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28" y="4752778"/>
            <a:ext cx="757030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52" y="4890334"/>
            <a:ext cx="655733" cy="65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00677" y="1098056"/>
            <a:ext cx="467215" cy="7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61" y="3795994"/>
            <a:ext cx="650022" cy="6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887831" y="2096602"/>
            <a:ext cx="540441" cy="49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48" y="4835377"/>
            <a:ext cx="616752" cy="6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5" y="5513125"/>
            <a:ext cx="587054" cy="7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31" y="4772609"/>
            <a:ext cx="714171" cy="7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27042" y="2880933"/>
            <a:ext cx="690029" cy="690029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19" y="1120631"/>
            <a:ext cx="677806" cy="6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883025" y="2806457"/>
            <a:ext cx="665875" cy="6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85" y="4802404"/>
            <a:ext cx="730049" cy="6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23" y="3883397"/>
            <a:ext cx="595904" cy="7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90" y="1938774"/>
            <a:ext cx="681327" cy="6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10939391" y="5616787"/>
            <a:ext cx="681327" cy="69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880924" y="3929581"/>
            <a:ext cx="667397" cy="6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7940690" y="5727050"/>
            <a:ext cx="696444" cy="7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01" y="2825276"/>
            <a:ext cx="688810" cy="6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247" y="1965049"/>
            <a:ext cx="674232" cy="6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3024" y="5789678"/>
            <a:ext cx="655733" cy="6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8322" y="5613814"/>
            <a:ext cx="633562" cy="6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24" y="1896688"/>
            <a:ext cx="668324" cy="69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66" y="5707217"/>
            <a:ext cx="666082" cy="65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013" y="5700191"/>
            <a:ext cx="625127" cy="6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88" y="5667023"/>
            <a:ext cx="685299" cy="6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77" y="5667023"/>
            <a:ext cx="726877" cy="7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8" y="5712766"/>
            <a:ext cx="684321" cy="68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32" y="1042874"/>
            <a:ext cx="738865" cy="7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8" y="1969123"/>
            <a:ext cx="693727" cy="7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32" y="4806310"/>
            <a:ext cx="677806" cy="6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10783119" y="2876244"/>
            <a:ext cx="654081" cy="6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06" y="1122833"/>
            <a:ext cx="680494" cy="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070445" y="-166343"/>
            <a:ext cx="9681395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884336" y="1128171"/>
            <a:ext cx="675377" cy="514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L" sz="2800" b="1" dirty="0"/>
              <a:t>A</a:t>
            </a:r>
          </a:p>
          <a:p>
            <a:pPr algn="ctr">
              <a:lnSpc>
                <a:spcPct val="200000"/>
              </a:lnSpc>
            </a:pPr>
            <a:r>
              <a:rPr lang="es-CL" sz="2800" b="1" dirty="0"/>
              <a:t>E</a:t>
            </a:r>
          </a:p>
          <a:p>
            <a:pPr algn="ctr">
              <a:lnSpc>
                <a:spcPct val="200000"/>
              </a:lnSpc>
            </a:pPr>
            <a:r>
              <a:rPr lang="es-CL" sz="2800" b="1" dirty="0"/>
              <a:t>I</a:t>
            </a:r>
          </a:p>
          <a:p>
            <a:pPr algn="ctr">
              <a:lnSpc>
                <a:spcPct val="200000"/>
              </a:lnSpc>
            </a:pPr>
            <a:r>
              <a:rPr lang="es-CL" sz="2800" b="1" dirty="0"/>
              <a:t>O</a:t>
            </a:r>
          </a:p>
          <a:p>
            <a:pPr algn="ctr">
              <a:lnSpc>
                <a:spcPct val="200000"/>
              </a:lnSpc>
            </a:pPr>
            <a:r>
              <a:rPr lang="es-CL" sz="2800" b="1" dirty="0"/>
              <a:t>U</a:t>
            </a:r>
          </a:p>
          <a:p>
            <a:pPr algn="ctr">
              <a:lnSpc>
                <a:spcPct val="200000"/>
              </a:lnSpc>
            </a:pPr>
            <a:r>
              <a:rPr lang="es-CL" sz="2800" b="1" dirty="0"/>
              <a:t>AA</a:t>
            </a:r>
          </a:p>
        </p:txBody>
      </p:sp>
      <p:pic>
        <p:nvPicPr>
          <p:cNvPr id="13314" name="Picture 2" descr="☆·.·´¯`·.·☆La Casita de Vero☆·.·´¯`·.·☆: LLego el Hallowen !! imagenes |  Dibujos animados de halloween, Siluetas de halloween, Halloween beb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45E4A65-E41A-884E-B098-CBDDAF4A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57" y="4892317"/>
            <a:ext cx="580228" cy="61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n on dibujo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569454-EDBA-334A-BE0E-98C4A329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83" y="3640606"/>
            <a:ext cx="541292" cy="8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ilueta de una araña que cuelga de una telaraña casa abandonada ideas de  terror para halloween 2756724 Vector en Vecteezy">
            <a:hlinkClick r:id="" action="ppaction://noaction">
              <a:snd r:embed="rId62" name="applause.wav"/>
            </a:hlinkClick>
            <a:extLst>
              <a:ext uri="{FF2B5EF4-FFF2-40B4-BE49-F238E27FC236}">
                <a16:creationId xmlns:a16="http://schemas.microsoft.com/office/drawing/2014/main" id="{B0170AF5-776D-1247-A7E9-F50BC3893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6339" r="19982" b="4693"/>
          <a:stretch/>
        </p:blipFill>
        <p:spPr bwMode="auto">
          <a:xfrm flipH="1">
            <a:off x="10822799" y="1895826"/>
            <a:ext cx="434569" cy="6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40+ Más Popular Flecha Gif - Animalart House">
            <a:hlinkClick r:id="rId64" action="ppaction://hlinksldjump">
              <a:snd r:embed="rId65" name="click.wav"/>
            </a:hlinkClick>
            <a:extLst>
              <a:ext uri="{FF2B5EF4-FFF2-40B4-BE49-F238E27FC236}">
                <a16:creationId xmlns:a16="http://schemas.microsoft.com/office/drawing/2014/main" id="{4186E70B-DF71-BF42-83D3-61547695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95755" y="-448121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64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dos de pantalla de Halloween - FondosMil">
            <a:extLst>
              <a:ext uri="{FF2B5EF4-FFF2-40B4-BE49-F238E27FC236}">
                <a16:creationId xmlns:a16="http://schemas.microsoft.com/office/drawing/2014/main" id="{7A5A969C-D6FD-8B44-BA3D-461F1D55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1F2D7E9-6C35-E44D-A061-C4D7DE60AD95}"/>
              </a:ext>
            </a:extLst>
          </p:cNvPr>
          <p:cNvSpPr txBox="1"/>
          <p:nvPr/>
        </p:nvSpPr>
        <p:spPr>
          <a:xfrm>
            <a:off x="1485900" y="2423631"/>
            <a:ext cx="48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78BF03-6921-A745-8CE8-13555E4662D6}"/>
              </a:ext>
            </a:extLst>
          </p:cNvPr>
          <p:cNvSpPr txBox="1"/>
          <p:nvPr/>
        </p:nvSpPr>
        <p:spPr>
          <a:xfrm>
            <a:off x="0" y="0"/>
            <a:ext cx="12192000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FA47D-ECCF-BC44-92F3-A67D0C37C7C9}"/>
              </a:ext>
            </a:extLst>
          </p:cNvPr>
          <p:cNvSpPr txBox="1"/>
          <p:nvPr/>
        </p:nvSpPr>
        <p:spPr>
          <a:xfrm>
            <a:off x="946879" y="146084"/>
            <a:ext cx="10756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FF00"/>
                </a:solidFill>
              </a:rPr>
              <a:t>El estudiante deberá encontrar el par idéntico de carta. Y para lograrlo deberá seleccionar dos carta de acuerdo al número correspondiente y voltearla. </a:t>
            </a:r>
          </a:p>
          <a:p>
            <a:pPr algn="ctr"/>
            <a:r>
              <a:rPr lang="es-CL" sz="2800" b="1" dirty="0">
                <a:solidFill>
                  <a:srgbClr val="FFFF00"/>
                </a:solidFill>
              </a:rPr>
              <a:t>Si las fichas/ cartas son iguales, se mantienen boca arriba y si estas son diferentes, se vuelven a dejar boca abajo. </a:t>
            </a:r>
          </a:p>
          <a:p>
            <a:endParaRPr lang="es-CL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D5842C-5509-1147-A1E7-E19AE85F4C6D}"/>
              </a:ext>
            </a:extLst>
          </p:cNvPr>
          <p:cNvSpPr txBox="1"/>
          <p:nvPr/>
        </p:nvSpPr>
        <p:spPr>
          <a:xfrm>
            <a:off x="4068464" y="2946608"/>
            <a:ext cx="3720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FFFF00"/>
                </a:solidFill>
              </a:rPr>
              <a:t>Memorice</a:t>
            </a:r>
            <a:r>
              <a:rPr lang="es-CL" sz="2800" dirty="0">
                <a:latin typeface="Harry P" pitchFamily="2" charset="0"/>
              </a:rPr>
              <a:t> </a:t>
            </a:r>
          </a:p>
        </p:txBody>
      </p:sp>
      <p:pic>
        <p:nvPicPr>
          <p:cNvPr id="7" name="Picture 4" descr="40+ Más Popular Flecha Gif - Animalart House">
            <a:hlinkClick r:id="" action="ppaction://hlinkshowjump?jump=nextslide">
              <a:snd r:embed="rId3" name="click.wav"/>
            </a:hlinkClick>
            <a:extLst>
              <a:ext uri="{FF2B5EF4-FFF2-40B4-BE49-F238E27FC236}">
                <a16:creationId xmlns:a16="http://schemas.microsoft.com/office/drawing/2014/main" id="{FA0221C4-0E66-6C45-8231-56E93143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54885" y="2769283"/>
            <a:ext cx="1924309" cy="19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5942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ndos de pantalla de Halloween - FondosMil">
            <a:extLst>
              <a:ext uri="{FF2B5EF4-FFF2-40B4-BE49-F238E27FC236}">
                <a16:creationId xmlns:a16="http://schemas.microsoft.com/office/drawing/2014/main" id="{23A12D56-1AFE-9A43-BD97-B9FFBAFF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btaman" descr="Fondos de pantalla de Halloween - FondosMil">
            <a:extLst>
              <a:ext uri="{FF2B5EF4-FFF2-40B4-BE49-F238E27FC236}">
                <a16:creationId xmlns:a16="http://schemas.microsoft.com/office/drawing/2014/main" id="{51783D99-518A-6946-9697-AD747133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53" y="288635"/>
            <a:ext cx="196426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castillo luna " descr="5x7 telón de fondo para fotografía de Halloween fondo de tela de vinilo  Digital foto de fondo estudio Props calabaza telones de fondo|halloween  photography backdrop|photography backdropsvinyl photo background -  AliExpress">
            <a:extLst>
              <a:ext uri="{FF2B5EF4-FFF2-40B4-BE49-F238E27FC236}">
                <a16:creationId xmlns:a16="http://schemas.microsoft.com/office/drawing/2014/main" id="{76301441-D79A-6B4D-A43C-9AB85279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84" y="288634"/>
            <a:ext cx="196426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oscurridad" descr="Wallpapers de Halloween para tu PC y móvil - MuyComputer">
            <a:extLst>
              <a:ext uri="{FF2B5EF4-FFF2-40B4-BE49-F238E27FC236}">
                <a16:creationId xmlns:a16="http://schemas.microsoft.com/office/drawing/2014/main" id="{B68D4E0B-1010-7646-94AB-6F9C160C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15" y="288634"/>
            <a:ext cx="1943984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cementario" descr="Fondos de Halloween para Zoom | Google Slides y PowerPoint">
            <a:extLst>
              <a:ext uri="{FF2B5EF4-FFF2-40B4-BE49-F238E27FC236}">
                <a16:creationId xmlns:a16="http://schemas.microsoft.com/office/drawing/2014/main" id="{12F212AC-A04D-4747-B113-975A26C5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08" y="2412825"/>
            <a:ext cx="1964265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naranja" descr="Descarga Vector De Fondo De Bruja De Halloween">
            <a:extLst>
              <a:ext uri="{FF2B5EF4-FFF2-40B4-BE49-F238E27FC236}">
                <a16:creationId xmlns:a16="http://schemas.microsoft.com/office/drawing/2014/main" id="{6243E6A1-503E-4B40-AC05-10C7F408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65" y="288635"/>
            <a:ext cx="1943984" cy="19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calabazas luna y nubes" descr="Por qué no deberíamos festejar Halloween en el hemisferio Sur">
            <a:extLst>
              <a:ext uri="{FF2B5EF4-FFF2-40B4-BE49-F238E27FC236}">
                <a16:creationId xmlns:a16="http://schemas.microsoft.com/office/drawing/2014/main" id="{75304CC8-E474-0A4E-BFF9-C247942B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53" y="4514270"/>
            <a:ext cx="1964265" cy="19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7EC41402-7349-CF46-96CC-FC600D93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93" y="288634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464F080C-F021-0441-AD6D-52C27A43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3" y="29556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DAFE718F-90D3-8743-BBC9-6A4540F7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34" y="288634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12DC2A96-B847-9B4A-95E0-E733756D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65" y="29556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25A9E1C3-F6B5-D44B-B526-F7C54ED6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04" y="2412825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E95A8835-F097-4940-8540-16F2948C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64" y="451427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taman 1" descr="Fondos de pantalla de Halloween - FondosMil">
            <a:extLst>
              <a:ext uri="{FF2B5EF4-FFF2-40B4-BE49-F238E27FC236}">
                <a16:creationId xmlns:a16="http://schemas.microsoft.com/office/drawing/2014/main" id="{783DB036-CBD7-774F-8C23-E27BF134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3" y="2422230"/>
            <a:ext cx="196426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astillo luna  1" descr="5x7 telón de fondo para fotografía de Halloween fondo de tela de vinilo  Digital foto de fondo estudio Props calabaza telones de fondo|halloween  photography backdrop|photography backdropsvinyl photo background -  AliExpress">
            <a:extLst>
              <a:ext uri="{FF2B5EF4-FFF2-40B4-BE49-F238E27FC236}">
                <a16:creationId xmlns:a16="http://schemas.microsoft.com/office/drawing/2014/main" id="{115BA522-2CD0-1542-A11F-76E0F55D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32" y="2422230"/>
            <a:ext cx="1964265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aranja 1" descr="Descarga Vector De Fondo De Bruja De Halloween">
            <a:extLst>
              <a:ext uri="{FF2B5EF4-FFF2-40B4-BE49-F238E27FC236}">
                <a16:creationId xmlns:a16="http://schemas.microsoft.com/office/drawing/2014/main" id="{F606637D-E447-5F4A-85EB-1004F2AB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68" y="2411504"/>
            <a:ext cx="1943984" cy="19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ementario 1" descr="Fondos de Halloween para Zoom | Google Slides y PowerPoint">
            <a:extLst>
              <a:ext uri="{FF2B5EF4-FFF2-40B4-BE49-F238E27FC236}">
                <a16:creationId xmlns:a16="http://schemas.microsoft.com/office/drawing/2014/main" id="{B79C6C88-E71E-0D49-9E81-1D0B0E79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3" y="4534400"/>
            <a:ext cx="1964265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scurridad 1" descr="Wallpapers de Halloween para tu PC y móvil - MuyComputer">
            <a:extLst>
              <a:ext uri="{FF2B5EF4-FFF2-40B4-BE49-F238E27FC236}">
                <a16:creationId xmlns:a16="http://schemas.microsoft.com/office/drawing/2014/main" id="{D5BAA89D-B537-174F-8F42-4D8B4423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05" y="4534400"/>
            <a:ext cx="1943984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alabazas luna y nubes 1" descr="Por qué no deberíamos festejar Halloween en el hemisferio Sur">
            <a:extLst>
              <a:ext uri="{FF2B5EF4-FFF2-40B4-BE49-F238E27FC236}">
                <a16:creationId xmlns:a16="http://schemas.microsoft.com/office/drawing/2014/main" id="{3B188815-B0EC-5F49-A610-E76E1F6F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25" y="4541325"/>
            <a:ext cx="1964265" cy="19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5198B45D-FEDE-3240-BA57-7466229B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3" y="2415303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2D3710F1-36CE-3C44-B29F-56B07EE3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67" y="239765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E6D68415-EB06-644B-86F1-46A6EF30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4" y="453440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871151E5-BA79-8844-B74F-0236018A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25" y="453440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47A6A387-0908-4444-A6EC-74238D66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4" y="4534400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Qué es Halloween, cuál es su origen y desde cuándo se celebra">
            <a:hlinkClick r:id="" action="ppaction://noaction">
              <a:snd r:embed="rId10" name="chimes.wav"/>
            </a:hlinkClick>
            <a:extLst>
              <a:ext uri="{FF2B5EF4-FFF2-40B4-BE49-F238E27FC236}">
                <a16:creationId xmlns:a16="http://schemas.microsoft.com/office/drawing/2014/main" id="{892E53DB-F9D2-424F-BD04-432D3FDC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15" y="2415303"/>
            <a:ext cx="1964265" cy="19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317535-543A-554A-9ED1-B49104C8EE1E}"/>
              </a:ext>
            </a:extLst>
          </p:cNvPr>
          <p:cNvSpPr txBox="1"/>
          <p:nvPr/>
        </p:nvSpPr>
        <p:spPr>
          <a:xfrm>
            <a:off x="1192512" y="295560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EBFDB45-8C96-694B-8DCC-7C8E7296FAAB}"/>
              </a:ext>
            </a:extLst>
          </p:cNvPr>
          <p:cNvSpPr txBox="1"/>
          <p:nvPr/>
        </p:nvSpPr>
        <p:spPr>
          <a:xfrm>
            <a:off x="4872561" y="1637357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6753DF-D7AA-8344-AAA5-EA80AB099E5E}"/>
              </a:ext>
            </a:extLst>
          </p:cNvPr>
          <p:cNvSpPr txBox="1"/>
          <p:nvPr/>
        </p:nvSpPr>
        <p:spPr>
          <a:xfrm>
            <a:off x="8144370" y="1610302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27A83C4-EFCF-A743-B888-4CE8CF23F6E8}"/>
              </a:ext>
            </a:extLst>
          </p:cNvPr>
          <p:cNvSpPr txBox="1"/>
          <p:nvPr/>
        </p:nvSpPr>
        <p:spPr>
          <a:xfrm>
            <a:off x="7175282" y="274782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BC6EC53-C6E4-1242-B03D-4A50183E46FC}"/>
              </a:ext>
            </a:extLst>
          </p:cNvPr>
          <p:cNvSpPr txBox="1"/>
          <p:nvPr/>
        </p:nvSpPr>
        <p:spPr>
          <a:xfrm>
            <a:off x="7208473" y="2372137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7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9BD114E-B9C4-8A42-B529-17258F5ACC85}"/>
              </a:ext>
            </a:extLst>
          </p:cNvPr>
          <p:cNvSpPr txBox="1"/>
          <p:nvPr/>
        </p:nvSpPr>
        <p:spPr>
          <a:xfrm>
            <a:off x="4738915" y="5862991"/>
            <a:ext cx="73074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10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D51D77A-9F39-3E46-986E-06DD20C171D7}"/>
              </a:ext>
            </a:extLst>
          </p:cNvPr>
          <p:cNvSpPr txBox="1"/>
          <p:nvPr/>
        </p:nvSpPr>
        <p:spPr>
          <a:xfrm>
            <a:off x="4879950" y="3743249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2C79AF7-785E-8A41-A66F-F1F9C238FD10}"/>
              </a:ext>
            </a:extLst>
          </p:cNvPr>
          <p:cNvSpPr txBox="1"/>
          <p:nvPr/>
        </p:nvSpPr>
        <p:spPr>
          <a:xfrm>
            <a:off x="8138300" y="3750174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8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021D3D2-2A87-0E47-ADFF-69A391DCDDE3}"/>
              </a:ext>
            </a:extLst>
          </p:cNvPr>
          <p:cNvSpPr txBox="1"/>
          <p:nvPr/>
        </p:nvSpPr>
        <p:spPr>
          <a:xfrm>
            <a:off x="1202649" y="4483212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9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BF0ECD9-49C1-2744-BCB6-7F3DD5C9A5ED}"/>
              </a:ext>
            </a:extLst>
          </p:cNvPr>
          <p:cNvSpPr txBox="1"/>
          <p:nvPr/>
        </p:nvSpPr>
        <p:spPr>
          <a:xfrm>
            <a:off x="8090765" y="5862992"/>
            <a:ext cx="79560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12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43DC576-D1EE-A64A-AF16-F31F0E403722}"/>
              </a:ext>
            </a:extLst>
          </p:cNvPr>
          <p:cNvSpPr txBox="1"/>
          <p:nvPr/>
        </p:nvSpPr>
        <p:spPr>
          <a:xfrm>
            <a:off x="6975929" y="4509645"/>
            <a:ext cx="78905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11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DAF57ED-5FD1-F44E-BA03-705DDC68DE8A}"/>
              </a:ext>
            </a:extLst>
          </p:cNvPr>
          <p:cNvSpPr txBox="1"/>
          <p:nvPr/>
        </p:nvSpPr>
        <p:spPr>
          <a:xfrm>
            <a:off x="1182363" y="2405254"/>
            <a:ext cx="5897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3600" dirty="0"/>
              <a:t>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E93F72-0323-5545-B121-A3863B727CBE}"/>
              </a:ext>
            </a:extLst>
          </p:cNvPr>
          <p:cNvSpPr txBox="1"/>
          <p:nvPr/>
        </p:nvSpPr>
        <p:spPr>
          <a:xfrm>
            <a:off x="7788369" y="1916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D1C04-66FA-C64C-BA71-BBA897C7C56B}"/>
              </a:ext>
            </a:extLst>
          </p:cNvPr>
          <p:cNvSpPr txBox="1"/>
          <p:nvPr/>
        </p:nvSpPr>
        <p:spPr>
          <a:xfrm>
            <a:off x="7412812" y="1916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41" name="Picture 4" descr="40+ Más Popular Flecha Gif - Animalart House">
            <a:hlinkClick r:id="" action="ppaction://hlinkshowjump?jump=nextslide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62A2884C-105D-D84D-8EFA-B139A334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5353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42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dos de pantalla de Halloween - FondosMil">
            <a:extLst>
              <a:ext uri="{FF2B5EF4-FFF2-40B4-BE49-F238E27FC236}">
                <a16:creationId xmlns:a16="http://schemas.microsoft.com/office/drawing/2014/main" id="{D37FBFD0-BCBB-9941-BCB7-AC81B8EA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fantasma" descr="Vampirina Demi Salutando PNG transparente - StickPNG">
            <a:extLst>
              <a:ext uri="{FF2B5EF4-FFF2-40B4-BE49-F238E27FC236}">
                <a16:creationId xmlns:a16="http://schemas.microsoft.com/office/drawing/2014/main" id="{69FAE43E-CB6F-BC49-9345-ED188257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12" y="783102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erro" descr="Mamá Decoradora: Vampirina PNG descarga gratis">
            <a:extLst>
              <a:ext uri="{FF2B5EF4-FFF2-40B4-BE49-F238E27FC236}">
                <a16:creationId xmlns:a16="http://schemas.microsoft.com/office/drawing/2014/main" id="{CB582327-D138-0A4B-91F2-E1EE2EB9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97" y="783101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vampirina" descr="Vampirina con guitarra PNG transparente - StickPNG">
            <a:extLst>
              <a:ext uri="{FF2B5EF4-FFF2-40B4-BE49-F238E27FC236}">
                <a16:creationId xmlns:a16="http://schemas.microsoft.com/office/drawing/2014/main" id="{E29420B2-9411-9F45-B937-E32D1460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14" y="783101"/>
            <a:ext cx="1752712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rino" descr="Vampirina Gregoria PNG transparente - StickPNG">
            <a:extLst>
              <a:ext uri="{FF2B5EF4-FFF2-40B4-BE49-F238E27FC236}">
                <a16:creationId xmlns:a16="http://schemas.microsoft.com/office/drawing/2014/main" id="{7BACE54F-6B52-1C49-AEC5-8CBE92FF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82" y="783101"/>
            <a:ext cx="1752711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6" name="guitarra" descr="Advanced Graphics Bridget Standup | Disney free, Disney junior, Advanced  graphics">
            <a:extLst>
              <a:ext uri="{FF2B5EF4-FFF2-40B4-BE49-F238E27FC236}">
                <a16:creationId xmlns:a16="http://schemas.microsoft.com/office/drawing/2014/main" id="{F7AE537B-A528-564C-B172-5146F21E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9" y="2820308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8" name="papa" descr="15 ideas de Vampirina | motivo de cumpleaños, fiesta cumpleaños, decoracion  fiesta cumpleaños">
            <a:extLst>
              <a:ext uri="{FF2B5EF4-FFF2-40B4-BE49-F238E27FC236}">
                <a16:creationId xmlns:a16="http://schemas.microsoft.com/office/drawing/2014/main" id="{59622B89-FF9D-F240-968D-65B1BFFC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47" y="783101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0" name="mama" descr="Imagenes PNG de la Vampirina - Mega Idea">
            <a:extLst>
              <a:ext uri="{FF2B5EF4-FFF2-40B4-BE49-F238E27FC236}">
                <a16:creationId xmlns:a16="http://schemas.microsoft.com/office/drawing/2014/main" id="{5F884858-E35F-8A49-B6CB-7E87F18CC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12" y="2844801"/>
            <a:ext cx="1767898" cy="183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miga" descr="Vampirina&amp;#39;s friend Poppy Peepleson | Motivo de cumpleaños, Dibujos  animados, Png">
            <a:extLst>
              <a:ext uri="{FF2B5EF4-FFF2-40B4-BE49-F238E27FC236}">
                <a16:creationId xmlns:a16="http://schemas.microsoft.com/office/drawing/2014/main" id="{C7457843-FF4F-6141-B5D0-13DF143C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12" y="4887214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2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1269D31A-BC2A-CB40-84FC-57FB4380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56" y="783101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C97FF7AF-5A71-134D-8071-3C7BB5E0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96" y="783101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27541504-4044-2E47-966D-E9F9799B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92" y="783101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4BC74A87-0654-4C4A-B0BF-9D881539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06" y="783101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DDA2186F-509A-2E4F-91C3-17AA1B81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94" y="783100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7808F920-4567-6140-9E6E-6C2E545F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5" y="2815731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B6F1FCEE-0667-7740-953C-388210B5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55" y="4887213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22686BBA-EB37-4E49-9A0A-3107C5CD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55" y="2844800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fantasma 1" descr="Vampirina Demi Salutando PNG transparente - StickPNG">
            <a:extLst>
              <a:ext uri="{FF2B5EF4-FFF2-40B4-BE49-F238E27FC236}">
                <a16:creationId xmlns:a16="http://schemas.microsoft.com/office/drawing/2014/main" id="{41841936-9AF6-3C4A-8E57-00193944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90" y="4857513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erro 1" descr="Mamá Decoradora: Vampirina PNG descarga gratis">
            <a:extLst>
              <a:ext uri="{FF2B5EF4-FFF2-40B4-BE49-F238E27FC236}">
                <a16:creationId xmlns:a16="http://schemas.microsoft.com/office/drawing/2014/main" id="{3778F669-9F3D-844C-8A1E-61D15B67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68" y="4861221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ampirina 1" descr="Vampirina con guitarra PNG transparente - StickPNG">
            <a:extLst>
              <a:ext uri="{FF2B5EF4-FFF2-40B4-BE49-F238E27FC236}">
                <a16:creationId xmlns:a16="http://schemas.microsoft.com/office/drawing/2014/main" id="{9F8B603F-57AB-4D40-BEBB-C3A59548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55" y="4857509"/>
            <a:ext cx="1752712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ino 1" descr="Vampirina Gregoria PNG transparente - StickPNG">
            <a:extLst>
              <a:ext uri="{FF2B5EF4-FFF2-40B4-BE49-F238E27FC236}">
                <a16:creationId xmlns:a16="http://schemas.microsoft.com/office/drawing/2014/main" id="{D8AAD58E-9093-284A-B343-AE23E569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98" y="2820305"/>
            <a:ext cx="1752711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uitarra 1" descr="Advanced Graphics Bridget Standup | Disney free, Disney junior, Advanced  graphics">
            <a:extLst>
              <a:ext uri="{FF2B5EF4-FFF2-40B4-BE49-F238E27FC236}">
                <a16:creationId xmlns:a16="http://schemas.microsoft.com/office/drawing/2014/main" id="{3FDBA95B-056D-E84C-AA86-19DBDC41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524" y="4857509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apa 1" descr="15 ideas de Vampirina | motivo de cumpleaños, fiesta cumpleaños, decoracion  fiesta cumpleaños">
            <a:extLst>
              <a:ext uri="{FF2B5EF4-FFF2-40B4-BE49-F238E27FC236}">
                <a16:creationId xmlns:a16="http://schemas.microsoft.com/office/drawing/2014/main" id="{7C228C57-E8CC-C54C-BD9E-5DD3E1E3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82" y="2829951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ama 1" descr="Imagenes PNG de la Vampirina - Mega Idea">
            <a:extLst>
              <a:ext uri="{FF2B5EF4-FFF2-40B4-BE49-F238E27FC236}">
                <a16:creationId xmlns:a16="http://schemas.microsoft.com/office/drawing/2014/main" id="{2234EF54-E7D5-6C48-9485-02A952A4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188" y="2820305"/>
            <a:ext cx="1767898" cy="183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miga 1" descr="Vampirina&amp;#39;s friend Poppy Peepleson | Motivo de cumpleaños, Dibujos  animados, Png">
            <a:extLst>
              <a:ext uri="{FF2B5EF4-FFF2-40B4-BE49-F238E27FC236}">
                <a16:creationId xmlns:a16="http://schemas.microsoft.com/office/drawing/2014/main" id="{9A800E01-B4FD-294B-9AC0-3E158631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97" y="2820307"/>
            <a:ext cx="1761564" cy="18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DB5942DD-6B2F-CF46-82CD-5B2C9EC9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48" y="2820304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FEE208D6-8F8F-B340-9901-2F1975C4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55" y="4857507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1675D03D-E652-1E48-A939-DF5C3569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26" y="4857508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436B2AF2-363E-8445-85C0-3BC82AC0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47" y="4857509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DE527AF2-D108-AD4E-90BB-97E36485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99" y="2820302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460D3EE0-1F2C-D64D-B9EC-51A1A859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75" y="2793998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CC5E1BCE-A0D4-F949-94FD-1DEADBC2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20" y="2820303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apa" descr="Vampirina. La noche de Halloween: Cuento (Disney. Vampirina) (Spanish  Edition): Disney, Editorial Planeta S. A.: 9788417529055: Amazon.com: Books">
            <a:hlinkClick r:id="" action="ppaction://noaction">
              <a:snd r:embed="rId11" name="chimes.wav"/>
            </a:hlinkClick>
            <a:extLst>
              <a:ext uri="{FF2B5EF4-FFF2-40B4-BE49-F238E27FC236}">
                <a16:creationId xmlns:a16="http://schemas.microsoft.com/office/drawing/2014/main" id="{B376D2D1-7568-1441-9C1C-4EB87481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02" y="4857506"/>
            <a:ext cx="1751675" cy="18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numero">
            <a:extLst>
              <a:ext uri="{FF2B5EF4-FFF2-40B4-BE49-F238E27FC236}">
                <a16:creationId xmlns:a16="http://schemas.microsoft.com/office/drawing/2014/main" id="{E67E07FA-7494-7440-84F2-3A0C1AC1206D}"/>
              </a:ext>
            </a:extLst>
          </p:cNvPr>
          <p:cNvSpPr txBox="1"/>
          <p:nvPr/>
        </p:nvSpPr>
        <p:spPr>
          <a:xfrm>
            <a:off x="2293270" y="2107966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</a:t>
            </a:r>
          </a:p>
        </p:txBody>
      </p:sp>
      <p:sp>
        <p:nvSpPr>
          <p:cNvPr id="36" name="numero">
            <a:extLst>
              <a:ext uri="{FF2B5EF4-FFF2-40B4-BE49-F238E27FC236}">
                <a16:creationId xmlns:a16="http://schemas.microsoft.com/office/drawing/2014/main" id="{9286DB91-9D87-9143-BD75-CCFB07849A46}"/>
              </a:ext>
            </a:extLst>
          </p:cNvPr>
          <p:cNvSpPr txBox="1"/>
          <p:nvPr/>
        </p:nvSpPr>
        <p:spPr>
          <a:xfrm>
            <a:off x="4210337" y="4129275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7</a:t>
            </a:r>
          </a:p>
        </p:txBody>
      </p:sp>
      <p:sp>
        <p:nvSpPr>
          <p:cNvPr id="37" name="numero">
            <a:extLst>
              <a:ext uri="{FF2B5EF4-FFF2-40B4-BE49-F238E27FC236}">
                <a16:creationId xmlns:a16="http://schemas.microsoft.com/office/drawing/2014/main" id="{87A521AD-702C-6C4F-BB1D-AE1601508868}"/>
              </a:ext>
            </a:extLst>
          </p:cNvPr>
          <p:cNvSpPr txBox="1"/>
          <p:nvPr/>
        </p:nvSpPr>
        <p:spPr>
          <a:xfrm>
            <a:off x="2293270" y="4160793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6</a:t>
            </a:r>
          </a:p>
        </p:txBody>
      </p:sp>
      <p:sp>
        <p:nvSpPr>
          <p:cNvPr id="38" name="numero">
            <a:extLst>
              <a:ext uri="{FF2B5EF4-FFF2-40B4-BE49-F238E27FC236}">
                <a16:creationId xmlns:a16="http://schemas.microsoft.com/office/drawing/2014/main" id="{C06DB204-D9D8-B041-9617-0129AD97CEF1}"/>
              </a:ext>
            </a:extLst>
          </p:cNvPr>
          <p:cNvSpPr txBox="1"/>
          <p:nvPr/>
        </p:nvSpPr>
        <p:spPr>
          <a:xfrm>
            <a:off x="9905268" y="2099724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5</a:t>
            </a:r>
          </a:p>
        </p:txBody>
      </p:sp>
      <p:sp>
        <p:nvSpPr>
          <p:cNvPr id="39" name="numero">
            <a:extLst>
              <a:ext uri="{FF2B5EF4-FFF2-40B4-BE49-F238E27FC236}">
                <a16:creationId xmlns:a16="http://schemas.microsoft.com/office/drawing/2014/main" id="{7315C398-4E96-584D-AEB1-5E8ED4C1661C}"/>
              </a:ext>
            </a:extLst>
          </p:cNvPr>
          <p:cNvSpPr txBox="1"/>
          <p:nvPr/>
        </p:nvSpPr>
        <p:spPr>
          <a:xfrm>
            <a:off x="8003564" y="2107966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4</a:t>
            </a:r>
          </a:p>
        </p:txBody>
      </p:sp>
      <p:sp>
        <p:nvSpPr>
          <p:cNvPr id="40" name="numero">
            <a:extLst>
              <a:ext uri="{FF2B5EF4-FFF2-40B4-BE49-F238E27FC236}">
                <a16:creationId xmlns:a16="http://schemas.microsoft.com/office/drawing/2014/main" id="{7CACCD46-3207-754D-A96F-8C8A4F464B47}"/>
              </a:ext>
            </a:extLst>
          </p:cNvPr>
          <p:cNvSpPr txBox="1"/>
          <p:nvPr/>
        </p:nvSpPr>
        <p:spPr>
          <a:xfrm>
            <a:off x="6104394" y="2118377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3</a:t>
            </a:r>
          </a:p>
        </p:txBody>
      </p:sp>
      <p:sp>
        <p:nvSpPr>
          <p:cNvPr id="41" name="numero">
            <a:extLst>
              <a:ext uri="{FF2B5EF4-FFF2-40B4-BE49-F238E27FC236}">
                <a16:creationId xmlns:a16="http://schemas.microsoft.com/office/drawing/2014/main" id="{52106A36-A63B-A54C-91D9-013E0CC0C32B}"/>
              </a:ext>
            </a:extLst>
          </p:cNvPr>
          <p:cNvSpPr txBox="1"/>
          <p:nvPr/>
        </p:nvSpPr>
        <p:spPr>
          <a:xfrm>
            <a:off x="4204862" y="2099724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2</a:t>
            </a:r>
          </a:p>
        </p:txBody>
      </p:sp>
      <p:sp>
        <p:nvSpPr>
          <p:cNvPr id="44" name="numero">
            <a:extLst>
              <a:ext uri="{FF2B5EF4-FFF2-40B4-BE49-F238E27FC236}">
                <a16:creationId xmlns:a16="http://schemas.microsoft.com/office/drawing/2014/main" id="{BC54B2DB-82A1-3342-9CB5-C0EB4AFCE908}"/>
              </a:ext>
            </a:extLst>
          </p:cNvPr>
          <p:cNvSpPr txBox="1"/>
          <p:nvPr/>
        </p:nvSpPr>
        <p:spPr>
          <a:xfrm>
            <a:off x="8026174" y="4142429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9</a:t>
            </a:r>
          </a:p>
        </p:txBody>
      </p:sp>
      <p:sp>
        <p:nvSpPr>
          <p:cNvPr id="45" name="numero">
            <a:extLst>
              <a:ext uri="{FF2B5EF4-FFF2-40B4-BE49-F238E27FC236}">
                <a16:creationId xmlns:a16="http://schemas.microsoft.com/office/drawing/2014/main" id="{03C15AEC-BE4B-C347-A56F-83494EFCACF0}"/>
              </a:ext>
            </a:extLst>
          </p:cNvPr>
          <p:cNvSpPr txBox="1"/>
          <p:nvPr/>
        </p:nvSpPr>
        <p:spPr>
          <a:xfrm>
            <a:off x="6099955" y="4151008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8</a:t>
            </a:r>
          </a:p>
        </p:txBody>
      </p:sp>
      <p:sp>
        <p:nvSpPr>
          <p:cNvPr id="46" name="numero">
            <a:extLst>
              <a:ext uri="{FF2B5EF4-FFF2-40B4-BE49-F238E27FC236}">
                <a16:creationId xmlns:a16="http://schemas.microsoft.com/office/drawing/2014/main" id="{A8647940-6D8D-BE44-A01D-8C9979C55127}"/>
              </a:ext>
            </a:extLst>
          </p:cNvPr>
          <p:cNvSpPr txBox="1"/>
          <p:nvPr/>
        </p:nvSpPr>
        <p:spPr>
          <a:xfrm>
            <a:off x="9956029" y="4151008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10</a:t>
            </a:r>
            <a:endParaRPr lang="es-CL" sz="3200" dirty="0"/>
          </a:p>
        </p:txBody>
      </p:sp>
      <p:sp>
        <p:nvSpPr>
          <p:cNvPr id="47" name="numero">
            <a:extLst>
              <a:ext uri="{FF2B5EF4-FFF2-40B4-BE49-F238E27FC236}">
                <a16:creationId xmlns:a16="http://schemas.microsoft.com/office/drawing/2014/main" id="{3139D5A3-1704-C24E-B5A5-58599319D226}"/>
              </a:ext>
            </a:extLst>
          </p:cNvPr>
          <p:cNvSpPr txBox="1"/>
          <p:nvPr/>
        </p:nvSpPr>
        <p:spPr>
          <a:xfrm>
            <a:off x="9949449" y="6192783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15</a:t>
            </a:r>
            <a:endParaRPr lang="es-CL" sz="3200" dirty="0"/>
          </a:p>
        </p:txBody>
      </p:sp>
      <p:sp>
        <p:nvSpPr>
          <p:cNvPr id="48" name="numero">
            <a:extLst>
              <a:ext uri="{FF2B5EF4-FFF2-40B4-BE49-F238E27FC236}">
                <a16:creationId xmlns:a16="http://schemas.microsoft.com/office/drawing/2014/main" id="{063BB58D-3C5E-1F4C-8AE0-D938B6F49F92}"/>
              </a:ext>
            </a:extLst>
          </p:cNvPr>
          <p:cNvSpPr txBox="1"/>
          <p:nvPr/>
        </p:nvSpPr>
        <p:spPr>
          <a:xfrm>
            <a:off x="8087723" y="6192783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14</a:t>
            </a:r>
            <a:endParaRPr lang="es-CL" sz="3200" dirty="0"/>
          </a:p>
        </p:txBody>
      </p:sp>
      <p:sp>
        <p:nvSpPr>
          <p:cNvPr id="49" name="numero">
            <a:extLst>
              <a:ext uri="{FF2B5EF4-FFF2-40B4-BE49-F238E27FC236}">
                <a16:creationId xmlns:a16="http://schemas.microsoft.com/office/drawing/2014/main" id="{7510AE47-D538-5D41-8113-E64C5E38FADB}"/>
              </a:ext>
            </a:extLst>
          </p:cNvPr>
          <p:cNvSpPr txBox="1"/>
          <p:nvPr/>
        </p:nvSpPr>
        <p:spPr>
          <a:xfrm>
            <a:off x="6144485" y="6197858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13</a:t>
            </a:r>
            <a:endParaRPr lang="es-CL" sz="3200" dirty="0"/>
          </a:p>
        </p:txBody>
      </p:sp>
      <p:sp>
        <p:nvSpPr>
          <p:cNvPr id="50" name="numero">
            <a:extLst>
              <a:ext uri="{FF2B5EF4-FFF2-40B4-BE49-F238E27FC236}">
                <a16:creationId xmlns:a16="http://schemas.microsoft.com/office/drawing/2014/main" id="{63B05317-E569-8448-8723-A26A1930A400}"/>
              </a:ext>
            </a:extLst>
          </p:cNvPr>
          <p:cNvSpPr txBox="1"/>
          <p:nvPr/>
        </p:nvSpPr>
        <p:spPr>
          <a:xfrm>
            <a:off x="4214180" y="6185132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12</a:t>
            </a:r>
            <a:endParaRPr lang="es-CL" sz="3200" dirty="0"/>
          </a:p>
        </p:txBody>
      </p:sp>
      <p:sp>
        <p:nvSpPr>
          <p:cNvPr id="51" name="numero">
            <a:extLst>
              <a:ext uri="{FF2B5EF4-FFF2-40B4-BE49-F238E27FC236}">
                <a16:creationId xmlns:a16="http://schemas.microsoft.com/office/drawing/2014/main" id="{9A68DCF5-E610-A140-BC74-DD48619ADE28}"/>
              </a:ext>
            </a:extLst>
          </p:cNvPr>
          <p:cNvSpPr txBox="1"/>
          <p:nvPr/>
        </p:nvSpPr>
        <p:spPr>
          <a:xfrm>
            <a:off x="2306180" y="6227227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11</a:t>
            </a:r>
            <a:endParaRPr lang="es-CL" sz="3200" dirty="0"/>
          </a:p>
        </p:txBody>
      </p:sp>
      <p:sp>
        <p:nvSpPr>
          <p:cNvPr id="52" name="numero">
            <a:extLst>
              <a:ext uri="{FF2B5EF4-FFF2-40B4-BE49-F238E27FC236}">
                <a16:creationId xmlns:a16="http://schemas.microsoft.com/office/drawing/2014/main" id="{0BF68F89-E46B-0C42-9DA5-C79ECFFEB362}"/>
              </a:ext>
            </a:extLst>
          </p:cNvPr>
          <p:cNvSpPr txBox="1"/>
          <p:nvPr/>
        </p:nvSpPr>
        <p:spPr>
          <a:xfrm>
            <a:off x="170445" y="4160793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16</a:t>
            </a:r>
            <a:endParaRPr lang="es-CL" sz="3200" dirty="0"/>
          </a:p>
        </p:txBody>
      </p:sp>
      <p:pic>
        <p:nvPicPr>
          <p:cNvPr id="53" name="Picture 4" descr="40+ Más Popular Flecha Gif - Animalart House">
            <a:hlinkClick r:id="" action="ppaction://hlinkshowjump?jump=nextslide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FACE4CDF-7620-B24B-81D1-CA77831D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26165" y="-34137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61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9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ndos de pantalla de Halloween - FondosMil">
            <a:extLst>
              <a:ext uri="{FF2B5EF4-FFF2-40B4-BE49-F238E27FC236}">
                <a16:creationId xmlns:a16="http://schemas.microsoft.com/office/drawing/2014/main" id="{B80AE3FB-FFBB-7745-8914-87BFDBA3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ololo">
            <a:extLst>
              <a:ext uri="{FF2B5EF4-FFF2-40B4-BE49-F238E27FC236}">
                <a16:creationId xmlns:a16="http://schemas.microsoft.com/office/drawing/2014/main" id="{13D515F6-2D44-8B43-BB1A-95609B2D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18" y="738278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frank" descr="Frankenstein, do desenho animado Hotel Transylvania | Hotel transylvania  characters, Frankenstein hotel transylvania, Hotel transylvania">
            <a:extLst>
              <a:ext uri="{FF2B5EF4-FFF2-40B4-BE49-F238E27FC236}">
                <a16:creationId xmlns:a16="http://schemas.microsoft.com/office/drawing/2014/main" id="{0B6E87AD-938A-0C40-A855-49DEE64B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67" y="738278"/>
            <a:ext cx="1721927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niña" descr="Mavis Dracula | Wiki Hotel Transilvania | Fandom">
            <a:extLst>
              <a:ext uri="{FF2B5EF4-FFF2-40B4-BE49-F238E27FC236}">
                <a16:creationId xmlns:a16="http://schemas.microsoft.com/office/drawing/2014/main" id="{8825B99D-4F85-EC43-A7AB-A53CE0CA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5" y="738277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dracula" descr="Drácula | Wikia Hotel Transylvania 2 | Fandom">
            <a:extLst>
              <a:ext uri="{FF2B5EF4-FFF2-40B4-BE49-F238E27FC236}">
                <a16:creationId xmlns:a16="http://schemas.microsoft.com/office/drawing/2014/main" id="{0A11DC9F-7F5A-D144-879C-C85EF184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78" y="738278"/>
            <a:ext cx="1721927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hueso" descr="Tutorial: Creación de Personaje de Hotel Transylvania - Notodoanimacion.es">
            <a:extLst>
              <a:ext uri="{FF2B5EF4-FFF2-40B4-BE49-F238E27FC236}">
                <a16:creationId xmlns:a16="http://schemas.microsoft.com/office/drawing/2014/main" id="{786F9F92-C5E9-7742-AC65-C2081110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7" y="2497289"/>
            <a:ext cx="1750199" cy="186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niño" descr="Mamá Decoradora: Hotel Transylvania PNG descarga gratis">
            <a:extLst>
              <a:ext uri="{FF2B5EF4-FFF2-40B4-BE49-F238E27FC236}">
                <a16:creationId xmlns:a16="http://schemas.microsoft.com/office/drawing/2014/main" id="{73075824-3D11-6941-BC95-37333B52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89" y="738278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olicia" descr="Wayne (Hotel Transylvania) | Heroes and villians Wiki | Fandom">
            <a:extLst>
              <a:ext uri="{FF2B5EF4-FFF2-40B4-BE49-F238E27FC236}">
                <a16:creationId xmlns:a16="http://schemas.microsoft.com/office/drawing/2014/main" id="{4F9BEF08-347A-3344-85F6-0EEA89EB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4" y="2767649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apa drak" descr="Personajes Hotel Transylvania IMAGENES VLAD VAMPIRO | Imágenes para Peques">
            <a:extLst>
              <a:ext uri="{FF2B5EF4-FFF2-40B4-BE49-F238E27FC236}">
                <a16:creationId xmlns:a16="http://schemas.microsoft.com/office/drawing/2014/main" id="{950A8478-0415-E942-BBCF-E5511C76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4" y="4797021"/>
            <a:ext cx="1761564" cy="186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8F79C71C-B220-D946-AC0A-AA7E308A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3" y="738277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80EF262-2667-B34C-A63E-FA61CE12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17" y="738277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642D2B14-2EC8-8B4A-A032-93C0DC9D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47" y="738277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5E66DA6C-89C9-FB4F-878A-CE974830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58" y="738277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C063AD3-F582-1543-A811-C16B798B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1" y="2497289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42EF32A-5EE7-2448-B53E-DA94AEB0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4" y="2767650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43B3D3FB-B1E4-8B46-8F7C-EB52D326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88" y="738277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4F6C803D-8572-2D41-B8CF-C6562626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93" y="4797021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ololo 2">
            <a:extLst>
              <a:ext uri="{FF2B5EF4-FFF2-40B4-BE49-F238E27FC236}">
                <a16:creationId xmlns:a16="http://schemas.microsoft.com/office/drawing/2014/main" id="{BCCA4E24-06E5-3A4F-A273-55C00F46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77" y="4797012"/>
            <a:ext cx="1721927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frank 1" descr="Frankenstein, do desenho animado Hotel Transylvania | Hotel transylvania  characters, Frankenstein hotel transylvania, Hotel transylvania">
            <a:extLst>
              <a:ext uri="{FF2B5EF4-FFF2-40B4-BE49-F238E27FC236}">
                <a16:creationId xmlns:a16="http://schemas.microsoft.com/office/drawing/2014/main" id="{ED45CE4F-9517-AD4F-8BA7-E6BC9DD2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67" y="2767649"/>
            <a:ext cx="1721927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niña 1" descr="Mavis Dracula | Wiki Hotel Transilvania | Fandom">
            <a:extLst>
              <a:ext uri="{FF2B5EF4-FFF2-40B4-BE49-F238E27FC236}">
                <a16:creationId xmlns:a16="http://schemas.microsoft.com/office/drawing/2014/main" id="{B6134981-25B1-6D44-B8A5-8AD30EDC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13" y="2767647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dracula 1" descr="Drácula | Wikia Hotel Transylvania 2 | Fandom">
            <a:extLst>
              <a:ext uri="{FF2B5EF4-FFF2-40B4-BE49-F238E27FC236}">
                <a16:creationId xmlns:a16="http://schemas.microsoft.com/office/drawing/2014/main" id="{BA14AF94-F147-614D-B9C5-F6F9844A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99" y="4797015"/>
            <a:ext cx="1721927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ueso 1" descr="Tutorial: Creación de Personaje de Hotel Transylvania - Notodoanimacion.es">
            <a:extLst>
              <a:ext uri="{FF2B5EF4-FFF2-40B4-BE49-F238E27FC236}">
                <a16:creationId xmlns:a16="http://schemas.microsoft.com/office/drawing/2014/main" id="{7609CB2B-0488-6347-B863-7B0045BA3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180" y="4797015"/>
            <a:ext cx="1750199" cy="186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niño 1" descr="Mamá Decoradora: Hotel Transylvania PNG descarga gratis">
            <a:extLst>
              <a:ext uri="{FF2B5EF4-FFF2-40B4-BE49-F238E27FC236}">
                <a16:creationId xmlns:a16="http://schemas.microsoft.com/office/drawing/2014/main" id="{0621E9F8-C8A6-B54D-9EDD-B56E27A3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39" y="2767643"/>
            <a:ext cx="1734120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olicia 1" descr="Wayne (Hotel Transylvania) | Heroes and villians Wiki | Fandom">
            <a:extLst>
              <a:ext uri="{FF2B5EF4-FFF2-40B4-BE49-F238E27FC236}">
                <a16:creationId xmlns:a16="http://schemas.microsoft.com/office/drawing/2014/main" id="{F0E2859E-D966-FB4C-BDEF-7C48BAC6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498" y="2767647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apa drak 1" descr="Personajes Hotel Transylvania IMAGENES VLAD VAMPIRO | Imágenes para Peques">
            <a:extLst>
              <a:ext uri="{FF2B5EF4-FFF2-40B4-BE49-F238E27FC236}">
                <a16:creationId xmlns:a16="http://schemas.microsoft.com/office/drawing/2014/main" id="{E9E9F30C-87CF-2647-BA2B-B69FF1D7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58" y="4781518"/>
            <a:ext cx="1738890" cy="186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6B040E51-5D80-3A4D-801A-1950DEB7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82" y="4797009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92982C95-BEBF-C843-9A53-321399B4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47" y="2767644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DFF1A642-9495-4A4A-B88A-1E30C957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22" y="2767644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06C1ACF3-EC5D-A646-92A1-EEFC9385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07" y="2767644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C592CFD-5D56-774C-8000-8B88A310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48" y="4797015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8D812CEF-BEDC-4C48-AE52-47137A0F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17" y="2767637"/>
            <a:ext cx="1784439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1E4DE60-ED4E-FB44-8FB7-F0748909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20" y="4797009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tapa" descr="Hotel Transylvania 4” llegará directamente a Amazon - New Media |  Plataformas.News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294DB644-D046-9A42-AF64-BFBF0860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041" y="4797009"/>
            <a:ext cx="1761565" cy="1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numero">
            <a:extLst>
              <a:ext uri="{FF2B5EF4-FFF2-40B4-BE49-F238E27FC236}">
                <a16:creationId xmlns:a16="http://schemas.microsoft.com/office/drawing/2014/main" id="{AF69F0CA-2350-3344-91E4-1095CD4E6C1C}"/>
              </a:ext>
            </a:extLst>
          </p:cNvPr>
          <p:cNvSpPr txBox="1"/>
          <p:nvPr/>
        </p:nvSpPr>
        <p:spPr>
          <a:xfrm>
            <a:off x="2367360" y="2024669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</a:t>
            </a:r>
          </a:p>
        </p:txBody>
      </p:sp>
      <p:sp>
        <p:nvSpPr>
          <p:cNvPr id="37" name="numero">
            <a:extLst>
              <a:ext uri="{FF2B5EF4-FFF2-40B4-BE49-F238E27FC236}">
                <a16:creationId xmlns:a16="http://schemas.microsoft.com/office/drawing/2014/main" id="{B0307AA1-F032-644C-8831-9C8EEADDC039}"/>
              </a:ext>
            </a:extLst>
          </p:cNvPr>
          <p:cNvSpPr txBox="1"/>
          <p:nvPr/>
        </p:nvSpPr>
        <p:spPr>
          <a:xfrm>
            <a:off x="2367360" y="4102926"/>
            <a:ext cx="36198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6</a:t>
            </a:r>
          </a:p>
        </p:txBody>
      </p:sp>
      <p:sp>
        <p:nvSpPr>
          <p:cNvPr id="38" name="numero">
            <a:extLst>
              <a:ext uri="{FF2B5EF4-FFF2-40B4-BE49-F238E27FC236}">
                <a16:creationId xmlns:a16="http://schemas.microsoft.com/office/drawing/2014/main" id="{C3A672EC-4506-A840-A4A6-21589D6372B2}"/>
              </a:ext>
            </a:extLst>
          </p:cNvPr>
          <p:cNvSpPr txBox="1"/>
          <p:nvPr/>
        </p:nvSpPr>
        <p:spPr>
          <a:xfrm>
            <a:off x="9942374" y="2003396"/>
            <a:ext cx="35155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5</a:t>
            </a:r>
          </a:p>
        </p:txBody>
      </p:sp>
      <p:sp>
        <p:nvSpPr>
          <p:cNvPr id="39" name="numero">
            <a:extLst>
              <a:ext uri="{FF2B5EF4-FFF2-40B4-BE49-F238E27FC236}">
                <a16:creationId xmlns:a16="http://schemas.microsoft.com/office/drawing/2014/main" id="{C9BF4589-16E4-814F-9D53-45259796CB03}"/>
              </a:ext>
            </a:extLst>
          </p:cNvPr>
          <p:cNvSpPr txBox="1"/>
          <p:nvPr/>
        </p:nvSpPr>
        <p:spPr>
          <a:xfrm>
            <a:off x="8058521" y="2024669"/>
            <a:ext cx="31969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4</a:t>
            </a:r>
          </a:p>
        </p:txBody>
      </p:sp>
      <p:sp>
        <p:nvSpPr>
          <p:cNvPr id="40" name="numero">
            <a:extLst>
              <a:ext uri="{FF2B5EF4-FFF2-40B4-BE49-F238E27FC236}">
                <a16:creationId xmlns:a16="http://schemas.microsoft.com/office/drawing/2014/main" id="{9DC33052-7903-9F48-B442-AA88DFAC81AB}"/>
              </a:ext>
            </a:extLst>
          </p:cNvPr>
          <p:cNvSpPr txBox="1"/>
          <p:nvPr/>
        </p:nvSpPr>
        <p:spPr>
          <a:xfrm>
            <a:off x="6217877" y="2013932"/>
            <a:ext cx="40916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3</a:t>
            </a:r>
          </a:p>
        </p:txBody>
      </p:sp>
      <p:sp>
        <p:nvSpPr>
          <p:cNvPr id="41" name="numero">
            <a:extLst>
              <a:ext uri="{FF2B5EF4-FFF2-40B4-BE49-F238E27FC236}">
                <a16:creationId xmlns:a16="http://schemas.microsoft.com/office/drawing/2014/main" id="{E25B4C42-E774-3B44-BA6C-20BFAF3386C3}"/>
              </a:ext>
            </a:extLst>
          </p:cNvPr>
          <p:cNvSpPr txBox="1"/>
          <p:nvPr/>
        </p:nvSpPr>
        <p:spPr>
          <a:xfrm>
            <a:off x="4317730" y="2016906"/>
            <a:ext cx="45979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2</a:t>
            </a:r>
          </a:p>
        </p:txBody>
      </p:sp>
      <p:sp>
        <p:nvSpPr>
          <p:cNvPr id="42" name="numero">
            <a:extLst>
              <a:ext uri="{FF2B5EF4-FFF2-40B4-BE49-F238E27FC236}">
                <a16:creationId xmlns:a16="http://schemas.microsoft.com/office/drawing/2014/main" id="{C379527C-C567-6B44-9F1A-0A09925A4349}"/>
              </a:ext>
            </a:extLst>
          </p:cNvPr>
          <p:cNvSpPr txBox="1"/>
          <p:nvPr/>
        </p:nvSpPr>
        <p:spPr>
          <a:xfrm>
            <a:off x="2381739" y="6143923"/>
            <a:ext cx="5833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11</a:t>
            </a:r>
          </a:p>
        </p:txBody>
      </p:sp>
      <p:sp>
        <p:nvSpPr>
          <p:cNvPr id="43" name="numero">
            <a:extLst>
              <a:ext uri="{FF2B5EF4-FFF2-40B4-BE49-F238E27FC236}">
                <a16:creationId xmlns:a16="http://schemas.microsoft.com/office/drawing/2014/main" id="{05E2C229-245C-3041-B8D8-7C4E10DF7EBA}"/>
              </a:ext>
            </a:extLst>
          </p:cNvPr>
          <p:cNvSpPr txBox="1"/>
          <p:nvPr/>
        </p:nvSpPr>
        <p:spPr>
          <a:xfrm>
            <a:off x="8056896" y="4046297"/>
            <a:ext cx="34419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9</a:t>
            </a:r>
          </a:p>
        </p:txBody>
      </p:sp>
      <p:sp>
        <p:nvSpPr>
          <p:cNvPr id="44" name="numero">
            <a:extLst>
              <a:ext uri="{FF2B5EF4-FFF2-40B4-BE49-F238E27FC236}">
                <a16:creationId xmlns:a16="http://schemas.microsoft.com/office/drawing/2014/main" id="{411D2790-72CF-0248-AA04-2372651670D3}"/>
              </a:ext>
            </a:extLst>
          </p:cNvPr>
          <p:cNvSpPr txBox="1"/>
          <p:nvPr/>
        </p:nvSpPr>
        <p:spPr>
          <a:xfrm>
            <a:off x="6190069" y="4068323"/>
            <a:ext cx="4369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8</a:t>
            </a:r>
          </a:p>
        </p:txBody>
      </p:sp>
      <p:sp>
        <p:nvSpPr>
          <p:cNvPr id="45" name="numero">
            <a:extLst>
              <a:ext uri="{FF2B5EF4-FFF2-40B4-BE49-F238E27FC236}">
                <a16:creationId xmlns:a16="http://schemas.microsoft.com/office/drawing/2014/main" id="{2AF9C3FC-E504-0E47-BB8A-C671D9D58F96}"/>
              </a:ext>
            </a:extLst>
          </p:cNvPr>
          <p:cNvSpPr txBox="1"/>
          <p:nvPr/>
        </p:nvSpPr>
        <p:spPr>
          <a:xfrm>
            <a:off x="4319904" y="4058709"/>
            <a:ext cx="32137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7</a:t>
            </a:r>
          </a:p>
        </p:txBody>
      </p:sp>
      <p:sp>
        <p:nvSpPr>
          <p:cNvPr id="46" name="numero">
            <a:extLst>
              <a:ext uri="{FF2B5EF4-FFF2-40B4-BE49-F238E27FC236}">
                <a16:creationId xmlns:a16="http://schemas.microsoft.com/office/drawing/2014/main" id="{0491D928-29F2-D046-9E5F-3D9E177E450A}"/>
              </a:ext>
            </a:extLst>
          </p:cNvPr>
          <p:cNvSpPr txBox="1"/>
          <p:nvPr/>
        </p:nvSpPr>
        <p:spPr>
          <a:xfrm>
            <a:off x="9949788" y="6129589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15</a:t>
            </a:r>
          </a:p>
        </p:txBody>
      </p:sp>
      <p:sp>
        <p:nvSpPr>
          <p:cNvPr id="47" name="numero">
            <a:extLst>
              <a:ext uri="{FF2B5EF4-FFF2-40B4-BE49-F238E27FC236}">
                <a16:creationId xmlns:a16="http://schemas.microsoft.com/office/drawing/2014/main" id="{5D3954F0-8EF1-6D47-90DB-4530D4990E44}"/>
              </a:ext>
            </a:extLst>
          </p:cNvPr>
          <p:cNvSpPr txBox="1"/>
          <p:nvPr/>
        </p:nvSpPr>
        <p:spPr>
          <a:xfrm>
            <a:off x="8082889" y="6129466"/>
            <a:ext cx="66517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14</a:t>
            </a:r>
          </a:p>
        </p:txBody>
      </p:sp>
      <p:sp>
        <p:nvSpPr>
          <p:cNvPr id="48" name="numero">
            <a:extLst>
              <a:ext uri="{FF2B5EF4-FFF2-40B4-BE49-F238E27FC236}">
                <a16:creationId xmlns:a16="http://schemas.microsoft.com/office/drawing/2014/main" id="{21882598-8367-0447-90CB-2388CB01C57F}"/>
              </a:ext>
            </a:extLst>
          </p:cNvPr>
          <p:cNvSpPr txBox="1"/>
          <p:nvPr/>
        </p:nvSpPr>
        <p:spPr>
          <a:xfrm>
            <a:off x="6217877" y="6137213"/>
            <a:ext cx="55709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13</a:t>
            </a:r>
          </a:p>
        </p:txBody>
      </p:sp>
      <p:sp>
        <p:nvSpPr>
          <p:cNvPr id="49" name="numero">
            <a:extLst>
              <a:ext uri="{FF2B5EF4-FFF2-40B4-BE49-F238E27FC236}">
                <a16:creationId xmlns:a16="http://schemas.microsoft.com/office/drawing/2014/main" id="{7A18FAD6-B5E5-AE47-B0AA-53CD9BE6A390}"/>
              </a:ext>
            </a:extLst>
          </p:cNvPr>
          <p:cNvSpPr txBox="1"/>
          <p:nvPr/>
        </p:nvSpPr>
        <p:spPr>
          <a:xfrm>
            <a:off x="9933876" y="4046297"/>
            <a:ext cx="5678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10</a:t>
            </a:r>
            <a:endParaRPr lang="es-CL" sz="3200" dirty="0"/>
          </a:p>
        </p:txBody>
      </p:sp>
      <p:sp>
        <p:nvSpPr>
          <p:cNvPr id="50" name="numero">
            <a:extLst>
              <a:ext uri="{FF2B5EF4-FFF2-40B4-BE49-F238E27FC236}">
                <a16:creationId xmlns:a16="http://schemas.microsoft.com/office/drawing/2014/main" id="{E5D67C16-D912-4E42-9FFD-0304883DF91E}"/>
              </a:ext>
            </a:extLst>
          </p:cNvPr>
          <p:cNvSpPr txBox="1"/>
          <p:nvPr/>
        </p:nvSpPr>
        <p:spPr>
          <a:xfrm>
            <a:off x="4294834" y="6143923"/>
            <a:ext cx="59618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12</a:t>
            </a:r>
          </a:p>
        </p:txBody>
      </p:sp>
      <p:sp>
        <p:nvSpPr>
          <p:cNvPr id="51" name="numero">
            <a:extLst>
              <a:ext uri="{FF2B5EF4-FFF2-40B4-BE49-F238E27FC236}">
                <a16:creationId xmlns:a16="http://schemas.microsoft.com/office/drawing/2014/main" id="{83B2A12A-4FC3-594B-8A5E-1D7788D4C256}"/>
              </a:ext>
            </a:extLst>
          </p:cNvPr>
          <p:cNvSpPr txBox="1"/>
          <p:nvPr/>
        </p:nvSpPr>
        <p:spPr>
          <a:xfrm>
            <a:off x="276076" y="3775935"/>
            <a:ext cx="55519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16</a:t>
            </a:r>
          </a:p>
        </p:txBody>
      </p:sp>
      <p:pic>
        <p:nvPicPr>
          <p:cNvPr id="52" name="Picture 4" descr="40+ Más Popular Flecha Gif - Animalart House">
            <a:hlinkClick r:id="" action="ppaction://hlinkshowjump?jump=nextslide">
              <a:snd r:embed="rId14" name="click.wav"/>
            </a:hlinkClick>
            <a:extLst>
              <a:ext uri="{FF2B5EF4-FFF2-40B4-BE49-F238E27FC236}">
                <a16:creationId xmlns:a16="http://schemas.microsoft.com/office/drawing/2014/main" id="{FC654C39-1D08-624A-B54F-29D3AE08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17657" y="-527727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35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dos de pantalla de Halloween - FondosMil">
            <a:extLst>
              <a:ext uri="{FF2B5EF4-FFF2-40B4-BE49-F238E27FC236}">
                <a16:creationId xmlns:a16="http://schemas.microsoft.com/office/drawing/2014/main" id="{F90E2C7A-2193-2742-B3D1-23180A3F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ojos" descr="Ojociélagos | Gravity Falls Wiki | Fandom">
            <a:extLst>
              <a:ext uri="{FF2B5EF4-FFF2-40B4-BE49-F238E27FC236}">
                <a16:creationId xmlns:a16="http://schemas.microsoft.com/office/drawing/2014/main" id="{6EBCA1EF-9B8C-1B4C-A5AB-E4212554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29" y="651791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llave" descr="Lista de Criaturas | Gravity Falls Wiki | Fandom">
            <a:extLst>
              <a:ext uri="{FF2B5EF4-FFF2-40B4-BE49-F238E27FC236}">
                <a16:creationId xmlns:a16="http://schemas.microsoft.com/office/drawing/2014/main" id="{91095680-B4C4-B94C-9057-2F1843E4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74" y="651792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verde claro" descr="8 Ball | Wickedpedia | Fandom">
            <a:extLst>
              <a:ext uri="{FF2B5EF4-FFF2-40B4-BE49-F238E27FC236}">
                <a16:creationId xmlns:a16="http://schemas.microsoft.com/office/drawing/2014/main" id="{42B63C89-C754-2240-9B0F-046BF9FD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29" y="4755601"/>
            <a:ext cx="1761564" cy="1862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espanta" descr="Lista de Criaturas | Gravity Falls Wiki | Fandom">
            <a:extLst>
              <a:ext uri="{FF2B5EF4-FFF2-40B4-BE49-F238E27FC236}">
                <a16:creationId xmlns:a16="http://schemas.microsoft.com/office/drawing/2014/main" id="{3B823DC0-2B05-434C-B606-CB3E18DF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96" y="2704075"/>
            <a:ext cx="1761565" cy="1862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verde oscuro" descr="Lista de Criaturas | Gravity Falls Wiki | Fandom">
            <a:extLst>
              <a:ext uri="{FF2B5EF4-FFF2-40B4-BE49-F238E27FC236}">
                <a16:creationId xmlns:a16="http://schemas.microsoft.com/office/drawing/2014/main" id="{EE7CF23F-5A81-204F-8A16-35F5F6A0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55" y="4754834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celeste claro" descr="Lista de Criaturas | Gravity Falls Wiki | Fandom">
            <a:extLst>
              <a:ext uri="{FF2B5EF4-FFF2-40B4-BE49-F238E27FC236}">
                <a16:creationId xmlns:a16="http://schemas.microsoft.com/office/drawing/2014/main" id="{AE9CE9DC-7457-BC44-8D01-D3A4AA9D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52" y="651024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mano cabeza" descr="La Horrible Monstruosidad Sudorosa con un solo Brazo | Gravity Falls Wiki |  Fandom">
            <a:extLst>
              <a:ext uri="{FF2B5EF4-FFF2-40B4-BE49-F238E27FC236}">
                <a16:creationId xmlns:a16="http://schemas.microsoft.com/office/drawing/2014/main" id="{A4513595-CAC8-6947-8B29-CD43804B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46" y="651791"/>
            <a:ext cx="1761565" cy="1862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blanco" descr="Cambiaformas | Gravity Falls en Español Wiki | Fandom">
            <a:extLst>
              <a:ext uri="{FF2B5EF4-FFF2-40B4-BE49-F238E27FC236}">
                <a16:creationId xmlns:a16="http://schemas.microsoft.com/office/drawing/2014/main" id="{2C180130-BFF7-9342-9C33-393F3BFE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74" y="2703695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18664AA-9A6D-2940-9EE7-CAAEB9F0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47" y="651790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8C12031-C9DA-E14F-9E2D-0BAE661E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73" y="2703695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1EE22EB-D0A6-7F41-8C67-C207B369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71" y="651023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67196BD4-BCEB-D547-BA21-6A25E880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15" y="2703311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AE9B792A-F14D-0041-BCD0-6C170ED5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47" y="4754833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D4D79AB5-1011-8C48-BD95-DEB96458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65" y="651025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70332952-FC96-E142-BC2A-E2783BBB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08" y="651024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4B44059-A8CC-244B-8F5D-52A109C2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73" y="4754833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jos 1" descr="Ojociélagos | Gravity Falls Wiki | Fandom">
            <a:extLst>
              <a:ext uri="{FF2B5EF4-FFF2-40B4-BE49-F238E27FC236}">
                <a16:creationId xmlns:a16="http://schemas.microsoft.com/office/drawing/2014/main" id="{49B36AF5-B156-294D-BE6C-E6663F83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4" y="4714290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llave 1" descr="Lista de Criaturas | Gravity Falls Wiki | Fandom">
            <a:extLst>
              <a:ext uri="{FF2B5EF4-FFF2-40B4-BE49-F238E27FC236}">
                <a16:creationId xmlns:a16="http://schemas.microsoft.com/office/drawing/2014/main" id="{A0DEADEA-7180-C64B-9A67-13D6A650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45" y="4755598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verde claro 1" descr="8 Ball | Wickedpedia | Fandom">
            <a:extLst>
              <a:ext uri="{FF2B5EF4-FFF2-40B4-BE49-F238E27FC236}">
                <a16:creationId xmlns:a16="http://schemas.microsoft.com/office/drawing/2014/main" id="{9059DE4C-2100-D743-A281-D6CA5E4D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47" y="2704077"/>
            <a:ext cx="1761564" cy="1862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espanta 1" descr="Lista de Criaturas | Gravity Falls Wiki | Fandom">
            <a:extLst>
              <a:ext uri="{FF2B5EF4-FFF2-40B4-BE49-F238E27FC236}">
                <a16:creationId xmlns:a16="http://schemas.microsoft.com/office/drawing/2014/main" id="{A4D44689-E01E-CE40-819E-A07DE68A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46" y="4755598"/>
            <a:ext cx="1761565" cy="1862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verde oscuro 1" descr="Lista de Criaturas | Gravity Falls Wiki | Fandom">
            <a:extLst>
              <a:ext uri="{FF2B5EF4-FFF2-40B4-BE49-F238E27FC236}">
                <a16:creationId xmlns:a16="http://schemas.microsoft.com/office/drawing/2014/main" id="{77664B97-BD70-AE4C-9C92-9DEBB542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4" y="651024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eleste claro 1" descr="Lista de Criaturas | Gravity Falls Wiki | Fandom">
            <a:extLst>
              <a:ext uri="{FF2B5EF4-FFF2-40B4-BE49-F238E27FC236}">
                <a16:creationId xmlns:a16="http://schemas.microsoft.com/office/drawing/2014/main" id="{334AD734-252B-2549-B32A-2ABEE103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1" y="2318480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ano cabeza 1" descr="La Horrible Monstruosidad Sudorosa con un solo Brazo | Gravity Falls Wiki |  Fandom">
            <a:extLst>
              <a:ext uri="{FF2B5EF4-FFF2-40B4-BE49-F238E27FC236}">
                <a16:creationId xmlns:a16="http://schemas.microsoft.com/office/drawing/2014/main" id="{EA270F5E-C5FB-3C41-847A-E906D970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91" y="2683808"/>
            <a:ext cx="1761565" cy="1862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lanco 1" descr="Cambiaformas | Gravity Falls en Español Wiki | Fandom">
            <a:extLst>
              <a:ext uri="{FF2B5EF4-FFF2-40B4-BE49-F238E27FC236}">
                <a16:creationId xmlns:a16="http://schemas.microsoft.com/office/drawing/2014/main" id="{20B43765-6497-1749-A283-B83FA46F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4" y="2683042"/>
            <a:ext cx="1761565" cy="186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481FDE37-557F-F641-BBF4-76B0D5CF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12" y="2703311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57BBE2DD-AE9F-3A43-93DD-3B9D034E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4" y="651023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805C78C7-B6BB-D44D-A804-CA3E40FC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17" y="2703311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84DC8273-9A94-4A41-82E7-4D8EA114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71" y="2683042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CA39C91-234D-7C4D-B6A3-7DF67ABD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64" y="4754834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309FE8F0-EEB2-B94B-A975-8D64233F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4" y="4714289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06AC4772-E3CA-4A43-8BAD-91A0F880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46" y="4754834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apa" descr="weirdmageddon/raromagedon | Wiki | Cartoon Amino Español Amino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0AC5454F-65B3-5E45-941E-D7E52297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" y="2326589"/>
            <a:ext cx="1771946" cy="1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numero">
            <a:extLst>
              <a:ext uri="{FF2B5EF4-FFF2-40B4-BE49-F238E27FC236}">
                <a16:creationId xmlns:a16="http://schemas.microsoft.com/office/drawing/2014/main" id="{D4DFF2EB-8A6A-3D45-B0C3-5B92DCC60015}"/>
              </a:ext>
            </a:extLst>
          </p:cNvPr>
          <p:cNvSpPr txBox="1"/>
          <p:nvPr/>
        </p:nvSpPr>
        <p:spPr>
          <a:xfrm>
            <a:off x="2340746" y="1991994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</a:t>
            </a:r>
          </a:p>
        </p:txBody>
      </p:sp>
      <p:sp>
        <p:nvSpPr>
          <p:cNvPr id="39" name="numero">
            <a:extLst>
              <a:ext uri="{FF2B5EF4-FFF2-40B4-BE49-F238E27FC236}">
                <a16:creationId xmlns:a16="http://schemas.microsoft.com/office/drawing/2014/main" id="{C40201B4-4C32-7E45-B861-3AF3D894A8A7}"/>
              </a:ext>
            </a:extLst>
          </p:cNvPr>
          <p:cNvSpPr txBox="1"/>
          <p:nvPr/>
        </p:nvSpPr>
        <p:spPr>
          <a:xfrm>
            <a:off x="9969607" y="2001361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5</a:t>
            </a:r>
          </a:p>
        </p:txBody>
      </p:sp>
      <p:sp>
        <p:nvSpPr>
          <p:cNvPr id="40" name="numero">
            <a:extLst>
              <a:ext uri="{FF2B5EF4-FFF2-40B4-BE49-F238E27FC236}">
                <a16:creationId xmlns:a16="http://schemas.microsoft.com/office/drawing/2014/main" id="{91774CD8-370C-E64C-A160-4DEB5868F38B}"/>
              </a:ext>
            </a:extLst>
          </p:cNvPr>
          <p:cNvSpPr txBox="1"/>
          <p:nvPr/>
        </p:nvSpPr>
        <p:spPr>
          <a:xfrm>
            <a:off x="4254266" y="4051007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7</a:t>
            </a:r>
          </a:p>
        </p:txBody>
      </p:sp>
      <p:sp>
        <p:nvSpPr>
          <p:cNvPr id="41" name="numero">
            <a:extLst>
              <a:ext uri="{FF2B5EF4-FFF2-40B4-BE49-F238E27FC236}">
                <a16:creationId xmlns:a16="http://schemas.microsoft.com/office/drawing/2014/main" id="{61D12139-01D9-AB44-8FF7-F99CFFE55968}"/>
              </a:ext>
            </a:extLst>
          </p:cNvPr>
          <p:cNvSpPr txBox="1"/>
          <p:nvPr/>
        </p:nvSpPr>
        <p:spPr>
          <a:xfrm>
            <a:off x="2340746" y="4051007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6</a:t>
            </a:r>
          </a:p>
        </p:txBody>
      </p:sp>
      <p:sp>
        <p:nvSpPr>
          <p:cNvPr id="42" name="numero">
            <a:extLst>
              <a:ext uri="{FF2B5EF4-FFF2-40B4-BE49-F238E27FC236}">
                <a16:creationId xmlns:a16="http://schemas.microsoft.com/office/drawing/2014/main" id="{7EBF57F1-BEDB-9948-9FE2-994D0ED4EE1D}"/>
              </a:ext>
            </a:extLst>
          </p:cNvPr>
          <p:cNvSpPr txBox="1"/>
          <p:nvPr/>
        </p:nvSpPr>
        <p:spPr>
          <a:xfrm>
            <a:off x="8095949" y="2023446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4</a:t>
            </a:r>
          </a:p>
        </p:txBody>
      </p:sp>
      <p:sp>
        <p:nvSpPr>
          <p:cNvPr id="43" name="numero">
            <a:extLst>
              <a:ext uri="{FF2B5EF4-FFF2-40B4-BE49-F238E27FC236}">
                <a16:creationId xmlns:a16="http://schemas.microsoft.com/office/drawing/2014/main" id="{CDC7B593-5DC7-D54E-8FB1-8E5EF724F6BA}"/>
              </a:ext>
            </a:extLst>
          </p:cNvPr>
          <p:cNvSpPr txBox="1"/>
          <p:nvPr/>
        </p:nvSpPr>
        <p:spPr>
          <a:xfrm>
            <a:off x="6160704" y="1968469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3</a:t>
            </a:r>
          </a:p>
        </p:txBody>
      </p:sp>
      <p:sp>
        <p:nvSpPr>
          <p:cNvPr id="44" name="numero">
            <a:extLst>
              <a:ext uri="{FF2B5EF4-FFF2-40B4-BE49-F238E27FC236}">
                <a16:creationId xmlns:a16="http://schemas.microsoft.com/office/drawing/2014/main" id="{9D8BC8B8-9078-8748-92E4-35BC71C2C5C5}"/>
              </a:ext>
            </a:extLst>
          </p:cNvPr>
          <p:cNvSpPr txBox="1"/>
          <p:nvPr/>
        </p:nvSpPr>
        <p:spPr>
          <a:xfrm>
            <a:off x="4287046" y="1996059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2</a:t>
            </a:r>
          </a:p>
        </p:txBody>
      </p:sp>
      <p:sp>
        <p:nvSpPr>
          <p:cNvPr id="47" name="numero">
            <a:extLst>
              <a:ext uri="{FF2B5EF4-FFF2-40B4-BE49-F238E27FC236}">
                <a16:creationId xmlns:a16="http://schemas.microsoft.com/office/drawing/2014/main" id="{B7CCDB39-C0C9-3841-971B-72B07A95F33C}"/>
              </a:ext>
            </a:extLst>
          </p:cNvPr>
          <p:cNvSpPr txBox="1"/>
          <p:nvPr/>
        </p:nvSpPr>
        <p:spPr>
          <a:xfrm>
            <a:off x="8104484" y="4041608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9</a:t>
            </a:r>
          </a:p>
        </p:txBody>
      </p:sp>
      <p:sp>
        <p:nvSpPr>
          <p:cNvPr id="48" name="numero">
            <a:extLst>
              <a:ext uri="{FF2B5EF4-FFF2-40B4-BE49-F238E27FC236}">
                <a16:creationId xmlns:a16="http://schemas.microsoft.com/office/drawing/2014/main" id="{8D81B134-DA47-4343-90F5-7CE34BCAB64E}"/>
              </a:ext>
            </a:extLst>
          </p:cNvPr>
          <p:cNvSpPr txBox="1"/>
          <p:nvPr/>
        </p:nvSpPr>
        <p:spPr>
          <a:xfrm>
            <a:off x="6193956" y="4051007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8</a:t>
            </a:r>
          </a:p>
        </p:txBody>
      </p:sp>
      <p:sp>
        <p:nvSpPr>
          <p:cNvPr id="49" name="numero">
            <a:extLst>
              <a:ext uri="{FF2B5EF4-FFF2-40B4-BE49-F238E27FC236}">
                <a16:creationId xmlns:a16="http://schemas.microsoft.com/office/drawing/2014/main" id="{546042BF-1799-1F4C-A857-C6210E6C7328}"/>
              </a:ext>
            </a:extLst>
          </p:cNvPr>
          <p:cNvSpPr txBox="1"/>
          <p:nvPr/>
        </p:nvSpPr>
        <p:spPr>
          <a:xfrm>
            <a:off x="9974548" y="4036041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10</a:t>
            </a:r>
          </a:p>
        </p:txBody>
      </p:sp>
      <p:sp>
        <p:nvSpPr>
          <p:cNvPr id="50" name="numero">
            <a:extLst>
              <a:ext uri="{FF2B5EF4-FFF2-40B4-BE49-F238E27FC236}">
                <a16:creationId xmlns:a16="http://schemas.microsoft.com/office/drawing/2014/main" id="{43599F69-48B9-9645-B9A9-894A14305A59}"/>
              </a:ext>
            </a:extLst>
          </p:cNvPr>
          <p:cNvSpPr txBox="1"/>
          <p:nvPr/>
        </p:nvSpPr>
        <p:spPr>
          <a:xfrm>
            <a:off x="2340746" y="6136548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11</a:t>
            </a:r>
          </a:p>
        </p:txBody>
      </p:sp>
      <p:sp>
        <p:nvSpPr>
          <p:cNvPr id="51" name="numero">
            <a:extLst>
              <a:ext uri="{FF2B5EF4-FFF2-40B4-BE49-F238E27FC236}">
                <a16:creationId xmlns:a16="http://schemas.microsoft.com/office/drawing/2014/main" id="{5421553A-E6F0-0F4F-A338-6326ADF86ABA}"/>
              </a:ext>
            </a:extLst>
          </p:cNvPr>
          <p:cNvSpPr txBox="1"/>
          <p:nvPr/>
        </p:nvSpPr>
        <p:spPr>
          <a:xfrm>
            <a:off x="8095949" y="6131379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14</a:t>
            </a:r>
          </a:p>
        </p:txBody>
      </p:sp>
      <p:sp>
        <p:nvSpPr>
          <p:cNvPr id="52" name="numero">
            <a:extLst>
              <a:ext uri="{FF2B5EF4-FFF2-40B4-BE49-F238E27FC236}">
                <a16:creationId xmlns:a16="http://schemas.microsoft.com/office/drawing/2014/main" id="{786C6500-50D1-CD4C-AFAA-42564950BC27}"/>
              </a:ext>
            </a:extLst>
          </p:cNvPr>
          <p:cNvSpPr txBox="1"/>
          <p:nvPr/>
        </p:nvSpPr>
        <p:spPr>
          <a:xfrm>
            <a:off x="6166574" y="6131379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13</a:t>
            </a:r>
          </a:p>
        </p:txBody>
      </p:sp>
      <p:sp>
        <p:nvSpPr>
          <p:cNvPr id="53" name="numero">
            <a:extLst>
              <a:ext uri="{FF2B5EF4-FFF2-40B4-BE49-F238E27FC236}">
                <a16:creationId xmlns:a16="http://schemas.microsoft.com/office/drawing/2014/main" id="{1C55E84E-502D-964E-B4A8-2E05F07BA7D9}"/>
              </a:ext>
            </a:extLst>
          </p:cNvPr>
          <p:cNvSpPr txBox="1"/>
          <p:nvPr/>
        </p:nvSpPr>
        <p:spPr>
          <a:xfrm>
            <a:off x="4251007" y="6114970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12</a:t>
            </a:r>
          </a:p>
        </p:txBody>
      </p:sp>
      <p:sp>
        <p:nvSpPr>
          <p:cNvPr id="54" name="numero">
            <a:extLst>
              <a:ext uri="{FF2B5EF4-FFF2-40B4-BE49-F238E27FC236}">
                <a16:creationId xmlns:a16="http://schemas.microsoft.com/office/drawing/2014/main" id="{DB8C4DB8-3C42-0C48-9152-44BE3CF6081B}"/>
              </a:ext>
            </a:extLst>
          </p:cNvPr>
          <p:cNvSpPr txBox="1"/>
          <p:nvPr/>
        </p:nvSpPr>
        <p:spPr>
          <a:xfrm>
            <a:off x="9992402" y="6095036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15</a:t>
            </a:r>
          </a:p>
        </p:txBody>
      </p:sp>
      <p:sp>
        <p:nvSpPr>
          <p:cNvPr id="55" name="numero">
            <a:extLst>
              <a:ext uri="{FF2B5EF4-FFF2-40B4-BE49-F238E27FC236}">
                <a16:creationId xmlns:a16="http://schemas.microsoft.com/office/drawing/2014/main" id="{108A4751-3F13-F04A-A571-A6094F0146A4}"/>
              </a:ext>
            </a:extLst>
          </p:cNvPr>
          <p:cNvSpPr txBox="1"/>
          <p:nvPr/>
        </p:nvSpPr>
        <p:spPr>
          <a:xfrm>
            <a:off x="263639" y="3688029"/>
            <a:ext cx="5478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16</a:t>
            </a:r>
          </a:p>
        </p:txBody>
      </p:sp>
      <p:pic>
        <p:nvPicPr>
          <p:cNvPr id="56" name="Picture 4" descr="40+ Más Popular Flecha Gif - Animalart House">
            <a:hlinkClick r:id="" action="ppaction://hlinkshowjump?jump=nextslide">
              <a:snd r:embed="rId14" name="click.wav"/>
            </a:hlinkClick>
            <a:extLst>
              <a:ext uri="{FF2B5EF4-FFF2-40B4-BE49-F238E27FC236}">
                <a16:creationId xmlns:a16="http://schemas.microsoft.com/office/drawing/2014/main" id="{2BB9DED9-B817-A344-B00B-C2E29263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53190" y="-452631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07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ndos de pantalla de Halloween - FondosMil">
            <a:extLst>
              <a:ext uri="{FF2B5EF4-FFF2-40B4-BE49-F238E27FC236}">
                <a16:creationId xmlns:a16="http://schemas.microsoft.com/office/drawing/2014/main" id="{6B75CB37-7FEF-9646-A2D2-8396531F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momia" descr="Como se llama la momia de Hotel Transylvania">
            <a:extLst>
              <a:ext uri="{FF2B5EF4-FFF2-40B4-BE49-F238E27FC236}">
                <a16:creationId xmlns:a16="http://schemas.microsoft.com/office/drawing/2014/main" id="{57C5879B-993A-5F47-811F-F0EA6315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33" y="2461945"/>
            <a:ext cx="1498601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señora embarazada" descr="16 ideas de Hotel transylvania | hotel transilvania, hotel transylvania,  fiesta hotel transilvania">
            <a:extLst>
              <a:ext uri="{FF2B5EF4-FFF2-40B4-BE49-F238E27FC236}">
                <a16:creationId xmlns:a16="http://schemas.microsoft.com/office/drawing/2014/main" id="{FDCE3B7B-94BB-7F43-B2B1-0314967B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8" y="4653267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enojado" descr="Pin by Ellie Cavazos on Matti&amp;#39;s And Mine Best Ever | Hotel transylvania,  Hotel transylvania movie, Werewolf">
            <a:extLst>
              <a:ext uri="{FF2B5EF4-FFF2-40B4-BE49-F238E27FC236}">
                <a16:creationId xmlns:a16="http://schemas.microsoft.com/office/drawing/2014/main" id="{15826219-674C-954B-AEE4-3869E8BE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0" y="284446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niña" descr="20 ideas de Winnie Werewolf en 2021 | hotel transilvania, hotel  transylvania, cumpleaños hotel transilvania">
            <a:extLst>
              <a:ext uri="{FF2B5EF4-FFF2-40B4-BE49-F238E27FC236}">
                <a16:creationId xmlns:a16="http://schemas.microsoft.com/office/drawing/2014/main" id="{C83E956C-D718-4A4B-A6C7-3BAE7572B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0" y="4653267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mujer" descr="Hotel Transilvania&amp;#39; un estreno terrorífico - Información">
            <a:extLst>
              <a:ext uri="{FF2B5EF4-FFF2-40B4-BE49-F238E27FC236}">
                <a16:creationId xmlns:a16="http://schemas.microsoft.com/office/drawing/2014/main" id="{4E4DC222-C3C8-6149-AAF8-795F15FC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0" y="284443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gelatina" descr="Blobby | Yuna&amp;#39;s Princess adventure Wikia | Fandom">
            <a:extLst>
              <a:ext uri="{FF2B5EF4-FFF2-40B4-BE49-F238E27FC236}">
                <a16:creationId xmlns:a16="http://schemas.microsoft.com/office/drawing/2014/main" id="{379DAC23-6AED-A444-9FED-B38AEE63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2" y="256802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erro" descr="The Clarkive by Clark Wyatt">
            <a:extLst>
              <a:ext uri="{FF2B5EF4-FFF2-40B4-BE49-F238E27FC236}">
                <a16:creationId xmlns:a16="http://schemas.microsoft.com/office/drawing/2014/main" id="{4EF9E7DC-37B1-4249-AF81-833F0FE8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2" y="4653267"/>
            <a:ext cx="1485902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6" name="pelos hombre" descr="Hotel Transilvania&amp;#39; un estreno terrorífico - La Provincia">
            <a:extLst>
              <a:ext uri="{FF2B5EF4-FFF2-40B4-BE49-F238E27FC236}">
                <a16:creationId xmlns:a16="http://schemas.microsoft.com/office/drawing/2014/main" id="{C8CDDFAE-48BD-FA4D-9130-00BF0D30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0" y="2468857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8" name="maletas" descr="27 ideas de Transilvania | hotel transilvania, hotel transylvania, fiesta  hotel transilvania">
            <a:extLst>
              <a:ext uri="{FF2B5EF4-FFF2-40B4-BE49-F238E27FC236}">
                <a16:creationId xmlns:a16="http://schemas.microsoft.com/office/drawing/2014/main" id="{AD9F549D-AE79-0244-90ED-7A2043D1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10" y="246433"/>
            <a:ext cx="1485902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tapa 1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8DF8D453-B933-0247-8363-18398503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1" y="284442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apa 2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6B5D3648-5EEC-F842-9510-6519034F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2" y="284444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pa 13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11670CCA-0DA6-C94C-9BE5-A61A6BF2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0" y="4653267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apa 14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D563CEFD-DBC1-924C-B2FE-6CA3CFFC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2" y="4653267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apa 15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2BF7382D-1AE4-B747-8B9B-615659CC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2" y="4653267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 8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86D520A5-E1FB-8041-ADE4-9CA02CEC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40" y="2461946"/>
            <a:ext cx="1511298" cy="2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apa 3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D24C91D0-EA31-DB4F-9F64-E5C40715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083" y="256801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pa 4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EEEECB2F-3560-264C-BB77-6B294458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61" y="246433"/>
            <a:ext cx="1511298" cy="20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 9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606DE66A-56FE-2944-ACD4-2A3E68B6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34" y="2458489"/>
            <a:ext cx="1511298" cy="2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omia 1" descr="Como se llama la momia de Hotel Transylvania">
            <a:extLst>
              <a:ext uri="{FF2B5EF4-FFF2-40B4-BE49-F238E27FC236}">
                <a16:creationId xmlns:a16="http://schemas.microsoft.com/office/drawing/2014/main" id="{B18F713E-2F03-0B41-9846-7E73A4A7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1" y="2434300"/>
            <a:ext cx="1485902" cy="2047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señora embarazada 1" descr="16 ideas de Hotel transylvania | hotel transilvania, hotel transylvania,  fiesta hotel transilvania">
            <a:extLst>
              <a:ext uri="{FF2B5EF4-FFF2-40B4-BE49-F238E27FC236}">
                <a16:creationId xmlns:a16="http://schemas.microsoft.com/office/drawing/2014/main" id="{465BE3EC-7477-AE4B-820B-A0256F6A8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1" y="256801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enojado 1" descr="Pin by Ellie Cavazos on Matti&amp;#39;s And Mine Best Ever | Hotel transylvania,  Hotel transylvania movie, Werewolf">
            <a:extLst>
              <a:ext uri="{FF2B5EF4-FFF2-40B4-BE49-F238E27FC236}">
                <a16:creationId xmlns:a16="http://schemas.microsoft.com/office/drawing/2014/main" id="{75483068-A26F-3146-871D-9EA5A460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19" y="256801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niña 1" descr="20 ideas de Winnie Werewolf en 2021 | hotel transilvania, hotel  transylvania, cumpleaños hotel transilvania">
            <a:extLst>
              <a:ext uri="{FF2B5EF4-FFF2-40B4-BE49-F238E27FC236}">
                <a16:creationId xmlns:a16="http://schemas.microsoft.com/office/drawing/2014/main" id="{4DF718BE-A681-6D41-A84F-50A2CC2C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19" y="4625622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ujer 1" descr="Hotel Transilvania&amp;#39; un estreno terrorífico - Información">
            <a:extLst>
              <a:ext uri="{FF2B5EF4-FFF2-40B4-BE49-F238E27FC236}">
                <a16:creationId xmlns:a16="http://schemas.microsoft.com/office/drawing/2014/main" id="{CE8C8B35-EA33-C546-AA6D-012A8307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76" y="4646355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elatina 1" descr="Blobby | Yuna&amp;#39;s Princess adventure Wikia | Fandom">
            <a:extLst>
              <a:ext uri="{FF2B5EF4-FFF2-40B4-BE49-F238E27FC236}">
                <a16:creationId xmlns:a16="http://schemas.microsoft.com/office/drawing/2014/main" id="{D4DCAB5B-BFCE-154C-830A-461B6EEA6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0" y="2468858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erro 1" descr="The Clarkive by Clark Wyatt">
            <a:extLst>
              <a:ext uri="{FF2B5EF4-FFF2-40B4-BE49-F238E27FC236}">
                <a16:creationId xmlns:a16="http://schemas.microsoft.com/office/drawing/2014/main" id="{FDCF0E61-0AE1-1642-B1B9-B914440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70" y="2455944"/>
            <a:ext cx="1485902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elos hombre 1" descr="Hotel Transilvania&amp;#39; un estreno terrorífico - La Provincia">
            <a:extLst>
              <a:ext uri="{FF2B5EF4-FFF2-40B4-BE49-F238E27FC236}">
                <a16:creationId xmlns:a16="http://schemas.microsoft.com/office/drawing/2014/main" id="{D0A17C52-C483-0C4B-B997-2BFA498C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2" y="4625256"/>
            <a:ext cx="1498600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letas 1" descr="27 ideas de Transilvania | hotel transilvania, hotel transylvania, fiesta  hotel transilvania">
            <a:extLst>
              <a:ext uri="{FF2B5EF4-FFF2-40B4-BE49-F238E27FC236}">
                <a16:creationId xmlns:a16="http://schemas.microsoft.com/office/drawing/2014/main" id="{4B2143FD-A386-4F48-ACFF-AB59491B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24" y="2441212"/>
            <a:ext cx="1485902" cy="204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apa 16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84D8B2F8-65A2-3042-A1B9-72B07FF9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76" y="4625621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apa 10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7FA6489F-4BDC-B044-B456-9CCE9E56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26" y="2441212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tapa 6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6749CBEC-0562-724C-BEAD-BE2B3BDB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999" y="256801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apa 5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1828E80D-96FE-9549-ABF5-75E6FD1E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1" y="246433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apa 12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9A416929-B31A-704C-B209-D17F3137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14" y="2431213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tapa 11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9D0EA2F2-97AE-FE4B-9937-DE1BE67B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70" y="2455943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tapa 17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E20720EA-36B9-1D40-BEFC-412EDFB7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70" y="4615257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apa 7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E23634A8-5EA3-C247-85F6-3C65F221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2" y="2468857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tapa 18" descr="Mis películas favoritas: Hotel Transilvania">
            <a:hlinkClick r:id="" action="ppaction://noaction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A2947935-134D-8C43-B0E0-49101279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013" y="4615257"/>
            <a:ext cx="1511298" cy="20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numero">
            <a:extLst>
              <a:ext uri="{FF2B5EF4-FFF2-40B4-BE49-F238E27FC236}">
                <a16:creationId xmlns:a16="http://schemas.microsoft.com/office/drawing/2014/main" id="{8C6FEBAD-6C20-4E43-ADFF-5FF250AD1137}"/>
              </a:ext>
            </a:extLst>
          </p:cNvPr>
          <p:cNvSpPr txBox="1"/>
          <p:nvPr/>
        </p:nvSpPr>
        <p:spPr>
          <a:xfrm>
            <a:off x="620252" y="1822214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</a:t>
            </a:r>
          </a:p>
        </p:txBody>
      </p:sp>
      <p:sp>
        <p:nvSpPr>
          <p:cNvPr id="43" name="numero">
            <a:extLst>
              <a:ext uri="{FF2B5EF4-FFF2-40B4-BE49-F238E27FC236}">
                <a16:creationId xmlns:a16="http://schemas.microsoft.com/office/drawing/2014/main" id="{DFF8DB16-E324-F246-A17F-DE270AE5018B}"/>
              </a:ext>
            </a:extLst>
          </p:cNvPr>
          <p:cNvSpPr txBox="1"/>
          <p:nvPr/>
        </p:nvSpPr>
        <p:spPr>
          <a:xfrm>
            <a:off x="607554" y="3996258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7</a:t>
            </a:r>
          </a:p>
        </p:txBody>
      </p:sp>
      <p:sp>
        <p:nvSpPr>
          <p:cNvPr id="44" name="numero">
            <a:extLst>
              <a:ext uri="{FF2B5EF4-FFF2-40B4-BE49-F238E27FC236}">
                <a16:creationId xmlns:a16="http://schemas.microsoft.com/office/drawing/2014/main" id="{6AE6598E-48CB-E846-A90D-3E514CA790C0}"/>
              </a:ext>
            </a:extLst>
          </p:cNvPr>
          <p:cNvSpPr txBox="1"/>
          <p:nvPr/>
        </p:nvSpPr>
        <p:spPr>
          <a:xfrm>
            <a:off x="9112962" y="1822214"/>
            <a:ext cx="36896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6</a:t>
            </a:r>
          </a:p>
        </p:txBody>
      </p:sp>
      <p:sp>
        <p:nvSpPr>
          <p:cNvPr id="45" name="numero">
            <a:extLst>
              <a:ext uri="{FF2B5EF4-FFF2-40B4-BE49-F238E27FC236}">
                <a16:creationId xmlns:a16="http://schemas.microsoft.com/office/drawing/2014/main" id="{E9F39C59-F3D1-734C-BC12-8C9985FFEAA3}"/>
              </a:ext>
            </a:extLst>
          </p:cNvPr>
          <p:cNvSpPr txBox="1"/>
          <p:nvPr/>
        </p:nvSpPr>
        <p:spPr>
          <a:xfrm>
            <a:off x="7399837" y="1798243"/>
            <a:ext cx="36897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5</a:t>
            </a:r>
          </a:p>
        </p:txBody>
      </p:sp>
      <p:sp>
        <p:nvSpPr>
          <p:cNvPr id="46" name="numero">
            <a:extLst>
              <a:ext uri="{FF2B5EF4-FFF2-40B4-BE49-F238E27FC236}">
                <a16:creationId xmlns:a16="http://schemas.microsoft.com/office/drawing/2014/main" id="{A0006DD6-1D3D-B741-8ED3-9AB8AD6493C6}"/>
              </a:ext>
            </a:extLst>
          </p:cNvPr>
          <p:cNvSpPr txBox="1"/>
          <p:nvPr/>
        </p:nvSpPr>
        <p:spPr>
          <a:xfrm>
            <a:off x="5718063" y="1794568"/>
            <a:ext cx="36897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4</a:t>
            </a:r>
          </a:p>
        </p:txBody>
      </p:sp>
      <p:sp>
        <p:nvSpPr>
          <p:cNvPr id="47" name="numero">
            <a:extLst>
              <a:ext uri="{FF2B5EF4-FFF2-40B4-BE49-F238E27FC236}">
                <a16:creationId xmlns:a16="http://schemas.microsoft.com/office/drawing/2014/main" id="{4946CA8D-22F1-8240-95F4-93A0FC905376}"/>
              </a:ext>
            </a:extLst>
          </p:cNvPr>
          <p:cNvSpPr txBox="1"/>
          <p:nvPr/>
        </p:nvSpPr>
        <p:spPr>
          <a:xfrm>
            <a:off x="4029108" y="1778690"/>
            <a:ext cx="3689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3</a:t>
            </a:r>
          </a:p>
        </p:txBody>
      </p:sp>
      <p:sp>
        <p:nvSpPr>
          <p:cNvPr id="48" name="numero">
            <a:extLst>
              <a:ext uri="{FF2B5EF4-FFF2-40B4-BE49-F238E27FC236}">
                <a16:creationId xmlns:a16="http://schemas.microsoft.com/office/drawing/2014/main" id="{CED37B49-4E77-3E4D-AC27-8B57E6361302}"/>
              </a:ext>
            </a:extLst>
          </p:cNvPr>
          <p:cNvSpPr txBox="1"/>
          <p:nvPr/>
        </p:nvSpPr>
        <p:spPr>
          <a:xfrm>
            <a:off x="2323904" y="1808388"/>
            <a:ext cx="3813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2</a:t>
            </a:r>
          </a:p>
        </p:txBody>
      </p:sp>
      <p:sp>
        <p:nvSpPr>
          <p:cNvPr id="49" name="numero">
            <a:extLst>
              <a:ext uri="{FF2B5EF4-FFF2-40B4-BE49-F238E27FC236}">
                <a16:creationId xmlns:a16="http://schemas.microsoft.com/office/drawing/2014/main" id="{E20CB3B1-2DBD-684E-A023-26CBB27A7298}"/>
              </a:ext>
            </a:extLst>
          </p:cNvPr>
          <p:cNvSpPr txBox="1"/>
          <p:nvPr/>
        </p:nvSpPr>
        <p:spPr>
          <a:xfrm>
            <a:off x="632950" y="6171613"/>
            <a:ext cx="5643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13</a:t>
            </a:r>
          </a:p>
        </p:txBody>
      </p:sp>
      <p:sp>
        <p:nvSpPr>
          <p:cNvPr id="50" name="numero">
            <a:extLst>
              <a:ext uri="{FF2B5EF4-FFF2-40B4-BE49-F238E27FC236}">
                <a16:creationId xmlns:a16="http://schemas.microsoft.com/office/drawing/2014/main" id="{611BE613-0199-3743-ADE4-8EB231CCB133}"/>
              </a:ext>
            </a:extLst>
          </p:cNvPr>
          <p:cNvSpPr txBox="1"/>
          <p:nvPr/>
        </p:nvSpPr>
        <p:spPr>
          <a:xfrm>
            <a:off x="9112962" y="3983980"/>
            <a:ext cx="58970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12</a:t>
            </a:r>
          </a:p>
        </p:txBody>
      </p:sp>
      <p:sp>
        <p:nvSpPr>
          <p:cNvPr id="51" name="numero">
            <a:extLst>
              <a:ext uri="{FF2B5EF4-FFF2-40B4-BE49-F238E27FC236}">
                <a16:creationId xmlns:a16="http://schemas.microsoft.com/office/drawing/2014/main" id="{BA451545-4043-5E4E-9D94-DEBB6016F6E0}"/>
              </a:ext>
            </a:extLst>
          </p:cNvPr>
          <p:cNvSpPr txBox="1"/>
          <p:nvPr/>
        </p:nvSpPr>
        <p:spPr>
          <a:xfrm>
            <a:off x="7396074" y="3983980"/>
            <a:ext cx="58970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11</a:t>
            </a:r>
          </a:p>
        </p:txBody>
      </p:sp>
      <p:sp>
        <p:nvSpPr>
          <p:cNvPr id="52" name="numero">
            <a:extLst>
              <a:ext uri="{FF2B5EF4-FFF2-40B4-BE49-F238E27FC236}">
                <a16:creationId xmlns:a16="http://schemas.microsoft.com/office/drawing/2014/main" id="{AE721D5F-52D0-7B4C-8A98-6EFD59615701}"/>
              </a:ext>
            </a:extLst>
          </p:cNvPr>
          <p:cNvSpPr txBox="1"/>
          <p:nvPr/>
        </p:nvSpPr>
        <p:spPr>
          <a:xfrm>
            <a:off x="5731275" y="3968980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10</a:t>
            </a:r>
          </a:p>
        </p:txBody>
      </p:sp>
      <p:sp>
        <p:nvSpPr>
          <p:cNvPr id="53" name="numero">
            <a:extLst>
              <a:ext uri="{FF2B5EF4-FFF2-40B4-BE49-F238E27FC236}">
                <a16:creationId xmlns:a16="http://schemas.microsoft.com/office/drawing/2014/main" id="{B7C94EC6-A4CC-E042-A9EA-1CB8F6480528}"/>
              </a:ext>
            </a:extLst>
          </p:cNvPr>
          <p:cNvSpPr txBox="1"/>
          <p:nvPr/>
        </p:nvSpPr>
        <p:spPr>
          <a:xfrm>
            <a:off x="4024035" y="4014885"/>
            <a:ext cx="4368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9</a:t>
            </a:r>
          </a:p>
        </p:txBody>
      </p:sp>
      <p:sp>
        <p:nvSpPr>
          <p:cNvPr id="54" name="numero">
            <a:extLst>
              <a:ext uri="{FF2B5EF4-FFF2-40B4-BE49-F238E27FC236}">
                <a16:creationId xmlns:a16="http://schemas.microsoft.com/office/drawing/2014/main" id="{8AA679CF-D866-EC43-AAB3-00956D6F7527}"/>
              </a:ext>
            </a:extLst>
          </p:cNvPr>
          <p:cNvSpPr txBox="1"/>
          <p:nvPr/>
        </p:nvSpPr>
        <p:spPr>
          <a:xfrm>
            <a:off x="2321389" y="6176413"/>
            <a:ext cx="5780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14</a:t>
            </a:r>
          </a:p>
        </p:txBody>
      </p:sp>
      <p:sp>
        <p:nvSpPr>
          <p:cNvPr id="55" name="numero">
            <a:extLst>
              <a:ext uri="{FF2B5EF4-FFF2-40B4-BE49-F238E27FC236}">
                <a16:creationId xmlns:a16="http://schemas.microsoft.com/office/drawing/2014/main" id="{18881D9B-628D-0C4B-9D2D-7C98BC6A42B8}"/>
              </a:ext>
            </a:extLst>
          </p:cNvPr>
          <p:cNvSpPr txBox="1"/>
          <p:nvPr/>
        </p:nvSpPr>
        <p:spPr>
          <a:xfrm>
            <a:off x="2335190" y="3996258"/>
            <a:ext cx="3813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8</a:t>
            </a:r>
          </a:p>
        </p:txBody>
      </p:sp>
      <p:sp>
        <p:nvSpPr>
          <p:cNvPr id="57" name="numero">
            <a:extLst>
              <a:ext uri="{FF2B5EF4-FFF2-40B4-BE49-F238E27FC236}">
                <a16:creationId xmlns:a16="http://schemas.microsoft.com/office/drawing/2014/main" id="{35EB5886-6CC9-F548-A50D-B2FCA61FB7CC}"/>
              </a:ext>
            </a:extLst>
          </p:cNvPr>
          <p:cNvSpPr txBox="1"/>
          <p:nvPr/>
        </p:nvSpPr>
        <p:spPr>
          <a:xfrm>
            <a:off x="7399836" y="6137808"/>
            <a:ext cx="54960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17</a:t>
            </a:r>
          </a:p>
        </p:txBody>
      </p:sp>
      <p:sp>
        <p:nvSpPr>
          <p:cNvPr id="58" name="numero">
            <a:extLst>
              <a:ext uri="{FF2B5EF4-FFF2-40B4-BE49-F238E27FC236}">
                <a16:creationId xmlns:a16="http://schemas.microsoft.com/office/drawing/2014/main" id="{C6EB6971-137A-8B4D-9CF0-B48F539B49E0}"/>
              </a:ext>
            </a:extLst>
          </p:cNvPr>
          <p:cNvSpPr txBox="1"/>
          <p:nvPr/>
        </p:nvSpPr>
        <p:spPr>
          <a:xfrm>
            <a:off x="4024036" y="6191034"/>
            <a:ext cx="57573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15</a:t>
            </a:r>
          </a:p>
        </p:txBody>
      </p:sp>
      <p:sp>
        <p:nvSpPr>
          <p:cNvPr id="59" name="numero">
            <a:extLst>
              <a:ext uri="{FF2B5EF4-FFF2-40B4-BE49-F238E27FC236}">
                <a16:creationId xmlns:a16="http://schemas.microsoft.com/office/drawing/2014/main" id="{9DF82130-8F91-4C4F-8FF7-5680FA03F69D}"/>
              </a:ext>
            </a:extLst>
          </p:cNvPr>
          <p:cNvSpPr txBox="1"/>
          <p:nvPr/>
        </p:nvSpPr>
        <p:spPr>
          <a:xfrm>
            <a:off x="5698969" y="6170300"/>
            <a:ext cx="55680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16</a:t>
            </a:r>
          </a:p>
        </p:txBody>
      </p:sp>
      <p:sp>
        <p:nvSpPr>
          <p:cNvPr id="60" name="numero">
            <a:extLst>
              <a:ext uri="{FF2B5EF4-FFF2-40B4-BE49-F238E27FC236}">
                <a16:creationId xmlns:a16="http://schemas.microsoft.com/office/drawing/2014/main" id="{9D28C28C-F6EA-C541-85A2-F6EC8596196A}"/>
              </a:ext>
            </a:extLst>
          </p:cNvPr>
          <p:cNvSpPr txBox="1"/>
          <p:nvPr/>
        </p:nvSpPr>
        <p:spPr>
          <a:xfrm>
            <a:off x="9103559" y="6158392"/>
            <a:ext cx="5991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18</a:t>
            </a:r>
          </a:p>
        </p:txBody>
      </p:sp>
      <p:pic>
        <p:nvPicPr>
          <p:cNvPr id="61" name="Picture 4" descr="40+ Más Popular Flecha Gif - Animalart House">
            <a:hlinkClick r:id="" action="ppaction://hlinkshowjump?jump=nextslide">
              <a:snd r:embed="rId15" name="click.wav"/>
            </a:hlinkClick>
            <a:extLst>
              <a:ext uri="{FF2B5EF4-FFF2-40B4-BE49-F238E27FC236}">
                <a16:creationId xmlns:a16="http://schemas.microsoft.com/office/drawing/2014/main" id="{475D7060-C653-8E4D-99D6-96961E8A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680231" y="-161267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15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7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dos de pantalla de Halloween - FondosMil">
            <a:extLst>
              <a:ext uri="{FF2B5EF4-FFF2-40B4-BE49-F238E27FC236}">
                <a16:creationId xmlns:a16="http://schemas.microsoft.com/office/drawing/2014/main" id="{3782E28D-5D29-8942-8762-27373B7C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niño" descr="Curiosidades de los personajes de gravity falls | Cartoon Amino Español  Amino">
            <a:extLst>
              <a:ext uri="{FF2B5EF4-FFF2-40B4-BE49-F238E27FC236}">
                <a16:creationId xmlns:a16="http://schemas.microsoft.com/office/drawing/2014/main" id="{7FD8413F-23EB-4847-8B9D-910BDF8A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36" y="227639"/>
            <a:ext cx="1526209" cy="20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elo naranjo" descr="Personaje favorito de Gravity Falls | Gravity Falls Amino •Español• Amino">
            <a:extLst>
              <a:ext uri="{FF2B5EF4-FFF2-40B4-BE49-F238E27FC236}">
                <a16:creationId xmlns:a16="http://schemas.microsoft.com/office/drawing/2014/main" id="{41F65FF5-F86F-5E4F-8D71-3188F181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81" y="196268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uende">
            <a:extLst>
              <a:ext uri="{FF2B5EF4-FFF2-40B4-BE49-F238E27FC236}">
                <a16:creationId xmlns:a16="http://schemas.microsoft.com/office/drawing/2014/main" id="{82671015-3573-3C4C-839F-5E0EDD765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883" y="228846"/>
            <a:ext cx="1509388" cy="2039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trabajador" descr="Deuce | Gravity Falls Wiki | Fandom">
            <a:extLst>
              <a:ext uri="{FF2B5EF4-FFF2-40B4-BE49-F238E27FC236}">
                <a16:creationId xmlns:a16="http://schemas.microsoft.com/office/drawing/2014/main" id="{E76992CC-AA2C-654A-94CB-C7A428F8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147" y="243928"/>
            <a:ext cx="1526209" cy="2024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niño oreno" descr="Nate - Como Se Llama El Amigo De Wendy De Gravity Falls - Free Transparent  PNG Download - PNGkey">
            <a:extLst>
              <a:ext uri="{FF2B5EF4-FFF2-40B4-BE49-F238E27FC236}">
                <a16:creationId xmlns:a16="http://schemas.microsoft.com/office/drawing/2014/main" id="{D098AD9B-89FE-CA4A-8009-A8D4147E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88" y="2393623"/>
            <a:ext cx="1526209" cy="20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zombi" descr="Iván Cegado | Gravity Falls Wiki | Fandom">
            <a:extLst>
              <a:ext uri="{FF2B5EF4-FFF2-40B4-BE49-F238E27FC236}">
                <a16:creationId xmlns:a16="http://schemas.microsoft.com/office/drawing/2014/main" id="{8E745297-0661-8147-9344-F467BD6E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81" y="2401767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señora vestido" descr="Linda Susan | Gravity Falls Wiki | Fandom">
            <a:extLst>
              <a:ext uri="{FF2B5EF4-FFF2-40B4-BE49-F238E27FC236}">
                <a16:creationId xmlns:a16="http://schemas.microsoft.com/office/drawing/2014/main" id="{38A93684-964C-1B43-89B9-DC9E7611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81" y="4607266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abuelo" descr="13 ideas de Dibujos | dibujos, gravity falls fondos de pantalla, tarjetas  de navidad para niños">
            <a:extLst>
              <a:ext uri="{FF2B5EF4-FFF2-40B4-BE49-F238E27FC236}">
                <a16:creationId xmlns:a16="http://schemas.microsoft.com/office/drawing/2014/main" id="{6A256BDE-9EDD-9448-9574-3D316385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09" y="243325"/>
            <a:ext cx="1498600" cy="2041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iña" descr="Gravity falls: Personajes: | Gravity falls characters, Gravity falls art,  Gravity falls dipper">
            <a:extLst>
              <a:ext uri="{FF2B5EF4-FFF2-40B4-BE49-F238E27FC236}">
                <a16:creationId xmlns:a16="http://schemas.microsoft.com/office/drawing/2014/main" id="{24E35CAE-8734-824E-8EDF-F0120589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89" y="212557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6468C60-CB1F-6A43-AF16-451D5B6517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0280" y="196268"/>
            <a:ext cx="1526210" cy="2041053"/>
          </a:xfrm>
          <a:prstGeom prst="rect">
            <a:avLst/>
          </a:prstGeom>
        </p:spPr>
      </p:pic>
      <p:sp>
        <p:nvSpPr>
          <p:cNvPr id="17" name="numero">
            <a:extLst>
              <a:ext uri="{FF2B5EF4-FFF2-40B4-BE49-F238E27FC236}">
                <a16:creationId xmlns:a16="http://schemas.microsoft.com/office/drawing/2014/main" id="{76AB9611-268C-9A42-A9C2-F9C401CC85BB}"/>
              </a:ext>
            </a:extLst>
          </p:cNvPr>
          <p:cNvSpPr txBox="1"/>
          <p:nvPr/>
        </p:nvSpPr>
        <p:spPr>
          <a:xfrm>
            <a:off x="1660279" y="1714101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</a:t>
            </a:r>
          </a:p>
        </p:txBody>
      </p:sp>
      <p:pic>
        <p:nvPicPr>
          <p:cNvPr id="18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73C43A86-B3F7-B54B-9247-8519C4DD5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620" y="220096"/>
            <a:ext cx="1526210" cy="2041053"/>
          </a:xfrm>
          <a:prstGeom prst="rect">
            <a:avLst/>
          </a:prstGeom>
        </p:spPr>
      </p:pic>
      <p:pic>
        <p:nvPicPr>
          <p:cNvPr id="19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62D0EEAE-EB05-EE43-8013-084AB474AB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1644" y="220097"/>
            <a:ext cx="1526210" cy="2041053"/>
          </a:xfrm>
          <a:prstGeom prst="rect">
            <a:avLst/>
          </a:prstGeom>
        </p:spPr>
      </p:pic>
      <p:pic>
        <p:nvPicPr>
          <p:cNvPr id="20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24797FA-3F39-7545-A02F-B8E4FE29D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2668" y="196267"/>
            <a:ext cx="1526210" cy="2041053"/>
          </a:xfrm>
          <a:prstGeom prst="rect">
            <a:avLst/>
          </a:prstGeom>
        </p:spPr>
      </p:pic>
      <p:pic>
        <p:nvPicPr>
          <p:cNvPr id="21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A6D23292-D9CC-EA41-8AC4-3FA2C5750A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7146" y="235783"/>
            <a:ext cx="1526210" cy="2041053"/>
          </a:xfrm>
          <a:prstGeom prst="rect">
            <a:avLst/>
          </a:prstGeom>
        </p:spPr>
      </p:pic>
      <p:pic>
        <p:nvPicPr>
          <p:cNvPr id="22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E1F4FD63-4EA4-C141-9E45-8F1B6663BE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1300" y="243325"/>
            <a:ext cx="1526210" cy="2041053"/>
          </a:xfrm>
          <a:prstGeom prst="rect">
            <a:avLst/>
          </a:prstGeom>
        </p:spPr>
      </p:pic>
      <p:pic>
        <p:nvPicPr>
          <p:cNvPr id="24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6748274-4BEA-6042-ACFF-48A36EC7C8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9021" y="4622349"/>
            <a:ext cx="1526210" cy="2041053"/>
          </a:xfrm>
          <a:prstGeom prst="rect">
            <a:avLst/>
          </a:prstGeom>
        </p:spPr>
      </p:pic>
      <p:pic>
        <p:nvPicPr>
          <p:cNvPr id="25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F1A7451-9738-9C49-93E9-4A1F3C944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9021" y="2401767"/>
            <a:ext cx="1526210" cy="2041053"/>
          </a:xfrm>
          <a:prstGeom prst="rect">
            <a:avLst/>
          </a:prstGeom>
        </p:spPr>
      </p:pic>
      <p:pic>
        <p:nvPicPr>
          <p:cNvPr id="26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6BABD3D-6624-794B-B24A-AF09178FEB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8187" y="2401767"/>
            <a:ext cx="1526210" cy="2041053"/>
          </a:xfrm>
          <a:prstGeom prst="rect">
            <a:avLst/>
          </a:prstGeom>
        </p:spPr>
      </p:pic>
      <p:pic>
        <p:nvPicPr>
          <p:cNvPr id="27" name="niño 1" descr="Curiosidades de los personajes de gravity falls | Cartoon Amino Español  Amino">
            <a:extLst>
              <a:ext uri="{FF2B5EF4-FFF2-40B4-BE49-F238E27FC236}">
                <a16:creationId xmlns:a16="http://schemas.microsoft.com/office/drawing/2014/main" id="{505E94BD-E11A-0B4A-84DA-6B7E95E9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62" y="2426201"/>
            <a:ext cx="1526209" cy="20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elo naranjo 1" descr="Personaje favorito de Gravity Falls | Gravity Falls Amino •Español• Amino">
            <a:extLst>
              <a:ext uri="{FF2B5EF4-FFF2-40B4-BE49-F238E27FC236}">
                <a16:creationId xmlns:a16="http://schemas.microsoft.com/office/drawing/2014/main" id="{B0D8B1CF-829D-554A-9301-EE20F955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69" y="4575894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duende 1">
            <a:extLst>
              <a:ext uri="{FF2B5EF4-FFF2-40B4-BE49-F238E27FC236}">
                <a16:creationId xmlns:a16="http://schemas.microsoft.com/office/drawing/2014/main" id="{C17B583B-3D27-F043-AB9C-65714298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010" y="2426201"/>
            <a:ext cx="1509388" cy="2039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trabajador 1" descr="Deuce | Gravity Falls Wiki | Fandom">
            <a:extLst>
              <a:ext uri="{FF2B5EF4-FFF2-40B4-BE49-F238E27FC236}">
                <a16:creationId xmlns:a16="http://schemas.microsoft.com/office/drawing/2014/main" id="{0D6D8B10-F61E-7544-9FDB-AD53CD4B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45" y="2433138"/>
            <a:ext cx="1526209" cy="2024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niño oreno 1" descr="Nate - Como Se Llama El Amigo De Wendy De Gravity Falls - Free Transparent  PNG Download - PNGkey">
            <a:extLst>
              <a:ext uri="{FF2B5EF4-FFF2-40B4-BE49-F238E27FC236}">
                <a16:creationId xmlns:a16="http://schemas.microsoft.com/office/drawing/2014/main" id="{7A69EBC6-3265-2B44-868E-DAD644FE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147" y="2409307"/>
            <a:ext cx="1526209" cy="20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zombi 1" descr="Iván Cegado | Gravity Falls Wiki | Fandom">
            <a:extLst>
              <a:ext uri="{FF2B5EF4-FFF2-40B4-BE49-F238E27FC236}">
                <a16:creationId xmlns:a16="http://schemas.microsoft.com/office/drawing/2014/main" id="{B828E841-831D-ED4A-9E57-6132A23D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485" y="4599123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buelo 1" descr="13 ideas de Dibujos | dibujos, gravity falls fondos de pantalla, tarjetas  de navidad para niños">
            <a:extLst>
              <a:ext uri="{FF2B5EF4-FFF2-40B4-BE49-F238E27FC236}">
                <a16:creationId xmlns:a16="http://schemas.microsoft.com/office/drawing/2014/main" id="{71003288-D12D-5449-8AC4-34F80045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36" y="4575894"/>
            <a:ext cx="1498600" cy="2041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niña 1" descr="Gravity falls: Personajes: | Gravity falls characters, Gravity falls art,  Gravity falls dipper">
            <a:extLst>
              <a:ext uri="{FF2B5EF4-FFF2-40B4-BE49-F238E27FC236}">
                <a16:creationId xmlns:a16="http://schemas.microsoft.com/office/drawing/2014/main" id="{A9F1D0A0-2F83-744F-A294-9F8DD8B8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21" y="4599123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señora vestido 1" descr="Linda Susan | Gravity Falls Wiki | Fandom">
            <a:extLst>
              <a:ext uri="{FF2B5EF4-FFF2-40B4-BE49-F238E27FC236}">
                <a16:creationId xmlns:a16="http://schemas.microsoft.com/office/drawing/2014/main" id="{A5482320-9261-8D4A-A3E3-08D4DFE4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00" y="4575894"/>
            <a:ext cx="1526209" cy="2056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34C299DC-2B95-6049-8873-4600AA64F5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8769" y="2428645"/>
            <a:ext cx="1526210" cy="2041053"/>
          </a:xfrm>
          <a:prstGeom prst="rect">
            <a:avLst/>
          </a:prstGeom>
        </p:spPr>
      </p:pic>
      <p:pic>
        <p:nvPicPr>
          <p:cNvPr id="38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8CE13CDF-8B08-444B-AA1E-A014A2D57D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4883" y="2440679"/>
            <a:ext cx="1526210" cy="2041053"/>
          </a:xfrm>
          <a:prstGeom prst="rect">
            <a:avLst/>
          </a:prstGeom>
        </p:spPr>
      </p:pic>
      <p:pic>
        <p:nvPicPr>
          <p:cNvPr id="39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F710B971-BE7B-2B48-B6AF-F75D6997E2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1535" y="2417452"/>
            <a:ext cx="1526210" cy="2041053"/>
          </a:xfrm>
          <a:prstGeom prst="rect">
            <a:avLst/>
          </a:prstGeom>
        </p:spPr>
      </p:pic>
      <p:pic>
        <p:nvPicPr>
          <p:cNvPr id="40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47BD0568-F1DE-2944-B910-47EAA23B21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7146" y="2433138"/>
            <a:ext cx="1526210" cy="2041053"/>
          </a:xfrm>
          <a:prstGeom prst="rect">
            <a:avLst/>
          </a:prstGeom>
        </p:spPr>
      </p:pic>
      <p:pic>
        <p:nvPicPr>
          <p:cNvPr id="41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BE4FD342-F591-2F4A-9AAB-42659B97FA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5525" y="4575292"/>
            <a:ext cx="1526210" cy="2041053"/>
          </a:xfrm>
          <a:prstGeom prst="rect">
            <a:avLst/>
          </a:prstGeom>
        </p:spPr>
      </p:pic>
      <p:pic>
        <p:nvPicPr>
          <p:cNvPr id="42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DA2119F8-3102-074B-A186-4DD6F29D25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4883" y="4622348"/>
            <a:ext cx="1526210" cy="2041053"/>
          </a:xfrm>
          <a:prstGeom prst="rect">
            <a:avLst/>
          </a:prstGeom>
        </p:spPr>
      </p:pic>
      <p:pic>
        <p:nvPicPr>
          <p:cNvPr id="44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01193A45-4621-5E48-820C-F5073E09AA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1599" y="4590977"/>
            <a:ext cx="1526210" cy="2041053"/>
          </a:xfrm>
          <a:prstGeom prst="rect">
            <a:avLst/>
          </a:prstGeom>
        </p:spPr>
      </p:pic>
      <p:pic>
        <p:nvPicPr>
          <p:cNvPr id="45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006CD9D0-9F5C-2D4C-AB60-C1AD4CD803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2595" y="4599123"/>
            <a:ext cx="1526210" cy="2041053"/>
          </a:xfrm>
          <a:prstGeom prst="rect">
            <a:avLst/>
          </a:prstGeom>
        </p:spPr>
      </p:pic>
      <p:pic>
        <p:nvPicPr>
          <p:cNvPr id="46" name="tapa">
            <a:hlinkClick r:id="" action="ppaction://noaction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555C512D-53B5-254E-9D33-D0BAF8C8F9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1906" y="4569037"/>
            <a:ext cx="1526210" cy="2041053"/>
          </a:xfrm>
          <a:prstGeom prst="rect">
            <a:avLst/>
          </a:prstGeom>
        </p:spPr>
      </p:pic>
      <p:sp>
        <p:nvSpPr>
          <p:cNvPr id="47" name="numero">
            <a:extLst>
              <a:ext uri="{FF2B5EF4-FFF2-40B4-BE49-F238E27FC236}">
                <a16:creationId xmlns:a16="http://schemas.microsoft.com/office/drawing/2014/main" id="{F092090A-C730-B041-A1FA-D3FD990EB498}"/>
              </a:ext>
            </a:extLst>
          </p:cNvPr>
          <p:cNvSpPr txBox="1"/>
          <p:nvPr/>
        </p:nvSpPr>
        <p:spPr>
          <a:xfrm>
            <a:off x="3389191" y="3958512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8</a:t>
            </a:r>
          </a:p>
        </p:txBody>
      </p:sp>
      <p:sp>
        <p:nvSpPr>
          <p:cNvPr id="48" name="numero">
            <a:extLst>
              <a:ext uri="{FF2B5EF4-FFF2-40B4-BE49-F238E27FC236}">
                <a16:creationId xmlns:a16="http://schemas.microsoft.com/office/drawing/2014/main" id="{8402D7FE-1A17-914A-8BFF-E99C3B3EBC49}"/>
              </a:ext>
            </a:extLst>
          </p:cNvPr>
          <p:cNvSpPr txBox="1"/>
          <p:nvPr/>
        </p:nvSpPr>
        <p:spPr>
          <a:xfrm>
            <a:off x="1660611" y="3907037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7</a:t>
            </a:r>
          </a:p>
        </p:txBody>
      </p:sp>
      <p:sp>
        <p:nvSpPr>
          <p:cNvPr id="49" name="numero">
            <a:extLst>
              <a:ext uri="{FF2B5EF4-FFF2-40B4-BE49-F238E27FC236}">
                <a16:creationId xmlns:a16="http://schemas.microsoft.com/office/drawing/2014/main" id="{B67B0416-78C1-9D44-ABE7-8346F5E6A4D3}"/>
              </a:ext>
            </a:extLst>
          </p:cNvPr>
          <p:cNvSpPr txBox="1"/>
          <p:nvPr/>
        </p:nvSpPr>
        <p:spPr>
          <a:xfrm>
            <a:off x="10405514" y="1745473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6</a:t>
            </a:r>
          </a:p>
        </p:txBody>
      </p:sp>
      <p:sp>
        <p:nvSpPr>
          <p:cNvPr id="50" name="numero">
            <a:extLst>
              <a:ext uri="{FF2B5EF4-FFF2-40B4-BE49-F238E27FC236}">
                <a16:creationId xmlns:a16="http://schemas.microsoft.com/office/drawing/2014/main" id="{AF69EA5C-5CD6-B94F-8D0F-93FA047D19A1}"/>
              </a:ext>
            </a:extLst>
          </p:cNvPr>
          <p:cNvSpPr txBox="1"/>
          <p:nvPr/>
        </p:nvSpPr>
        <p:spPr>
          <a:xfrm>
            <a:off x="8658087" y="1768904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5</a:t>
            </a:r>
          </a:p>
        </p:txBody>
      </p:sp>
      <p:sp>
        <p:nvSpPr>
          <p:cNvPr id="51" name="numero">
            <a:extLst>
              <a:ext uri="{FF2B5EF4-FFF2-40B4-BE49-F238E27FC236}">
                <a16:creationId xmlns:a16="http://schemas.microsoft.com/office/drawing/2014/main" id="{4436FEB9-5101-1643-9657-4A8101DB32F3}"/>
              </a:ext>
            </a:extLst>
          </p:cNvPr>
          <p:cNvSpPr txBox="1"/>
          <p:nvPr/>
        </p:nvSpPr>
        <p:spPr>
          <a:xfrm>
            <a:off x="6943391" y="1737929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4</a:t>
            </a:r>
          </a:p>
        </p:txBody>
      </p:sp>
      <p:sp>
        <p:nvSpPr>
          <p:cNvPr id="52" name="numero">
            <a:extLst>
              <a:ext uri="{FF2B5EF4-FFF2-40B4-BE49-F238E27FC236}">
                <a16:creationId xmlns:a16="http://schemas.microsoft.com/office/drawing/2014/main" id="{AF01F759-6E7A-EB4A-9169-A90DA052C269}"/>
              </a:ext>
            </a:extLst>
          </p:cNvPr>
          <p:cNvSpPr txBox="1"/>
          <p:nvPr/>
        </p:nvSpPr>
        <p:spPr>
          <a:xfrm>
            <a:off x="5165056" y="1783869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3</a:t>
            </a:r>
          </a:p>
        </p:txBody>
      </p:sp>
      <p:sp>
        <p:nvSpPr>
          <p:cNvPr id="53" name="numero">
            <a:extLst>
              <a:ext uri="{FF2B5EF4-FFF2-40B4-BE49-F238E27FC236}">
                <a16:creationId xmlns:a16="http://schemas.microsoft.com/office/drawing/2014/main" id="{06E1FF9E-8247-4749-B77B-1CB8DEFF24C5}"/>
              </a:ext>
            </a:extLst>
          </p:cNvPr>
          <p:cNvSpPr txBox="1"/>
          <p:nvPr/>
        </p:nvSpPr>
        <p:spPr>
          <a:xfrm>
            <a:off x="3396323" y="1729184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2</a:t>
            </a:r>
          </a:p>
        </p:txBody>
      </p:sp>
      <p:sp>
        <p:nvSpPr>
          <p:cNvPr id="54" name="numero">
            <a:extLst>
              <a:ext uri="{FF2B5EF4-FFF2-40B4-BE49-F238E27FC236}">
                <a16:creationId xmlns:a16="http://schemas.microsoft.com/office/drawing/2014/main" id="{1E228AF1-91FF-2641-9DA8-17E3D754AFF3}"/>
              </a:ext>
            </a:extLst>
          </p:cNvPr>
          <p:cNvSpPr txBox="1"/>
          <p:nvPr/>
        </p:nvSpPr>
        <p:spPr>
          <a:xfrm>
            <a:off x="5170760" y="3945736"/>
            <a:ext cx="3594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9</a:t>
            </a:r>
          </a:p>
        </p:txBody>
      </p:sp>
      <p:sp>
        <p:nvSpPr>
          <p:cNvPr id="55" name="numero">
            <a:extLst>
              <a:ext uri="{FF2B5EF4-FFF2-40B4-BE49-F238E27FC236}">
                <a16:creationId xmlns:a16="http://schemas.microsoft.com/office/drawing/2014/main" id="{8E419175-6C8E-D646-86C9-735139FAF146}"/>
              </a:ext>
            </a:extLst>
          </p:cNvPr>
          <p:cNvSpPr txBox="1"/>
          <p:nvPr/>
        </p:nvSpPr>
        <p:spPr>
          <a:xfrm>
            <a:off x="6899777" y="3907037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10</a:t>
            </a:r>
          </a:p>
        </p:txBody>
      </p:sp>
      <p:sp>
        <p:nvSpPr>
          <p:cNvPr id="56" name="numero">
            <a:extLst>
              <a:ext uri="{FF2B5EF4-FFF2-40B4-BE49-F238E27FC236}">
                <a16:creationId xmlns:a16="http://schemas.microsoft.com/office/drawing/2014/main" id="{5AD2EF39-6366-E74A-B3C3-DED6FF68F601}"/>
              </a:ext>
            </a:extLst>
          </p:cNvPr>
          <p:cNvSpPr txBox="1"/>
          <p:nvPr/>
        </p:nvSpPr>
        <p:spPr>
          <a:xfrm>
            <a:off x="5177125" y="6093426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15</a:t>
            </a:r>
          </a:p>
        </p:txBody>
      </p:sp>
      <p:sp>
        <p:nvSpPr>
          <p:cNvPr id="57" name="numero">
            <a:extLst>
              <a:ext uri="{FF2B5EF4-FFF2-40B4-BE49-F238E27FC236}">
                <a16:creationId xmlns:a16="http://schemas.microsoft.com/office/drawing/2014/main" id="{C331EC5E-4A36-514B-904E-DDCF9DCE8478}"/>
              </a:ext>
            </a:extLst>
          </p:cNvPr>
          <p:cNvSpPr txBox="1"/>
          <p:nvPr/>
        </p:nvSpPr>
        <p:spPr>
          <a:xfrm>
            <a:off x="3376058" y="6122346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14</a:t>
            </a:r>
          </a:p>
        </p:txBody>
      </p:sp>
      <p:sp>
        <p:nvSpPr>
          <p:cNvPr id="58" name="numero">
            <a:extLst>
              <a:ext uri="{FF2B5EF4-FFF2-40B4-BE49-F238E27FC236}">
                <a16:creationId xmlns:a16="http://schemas.microsoft.com/office/drawing/2014/main" id="{55DC680D-6D32-DD49-9D3C-A6E78D33DBF3}"/>
              </a:ext>
            </a:extLst>
          </p:cNvPr>
          <p:cNvSpPr txBox="1"/>
          <p:nvPr/>
        </p:nvSpPr>
        <p:spPr>
          <a:xfrm>
            <a:off x="1648910" y="6155265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13</a:t>
            </a:r>
          </a:p>
        </p:txBody>
      </p:sp>
      <p:sp>
        <p:nvSpPr>
          <p:cNvPr id="59" name="numero">
            <a:extLst>
              <a:ext uri="{FF2B5EF4-FFF2-40B4-BE49-F238E27FC236}">
                <a16:creationId xmlns:a16="http://schemas.microsoft.com/office/drawing/2014/main" id="{99E4662D-E706-C344-964F-44C91D8BFF36}"/>
              </a:ext>
            </a:extLst>
          </p:cNvPr>
          <p:cNvSpPr txBox="1"/>
          <p:nvPr/>
        </p:nvSpPr>
        <p:spPr>
          <a:xfrm>
            <a:off x="10395806" y="3933329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12</a:t>
            </a:r>
          </a:p>
        </p:txBody>
      </p:sp>
      <p:sp>
        <p:nvSpPr>
          <p:cNvPr id="60" name="numero">
            <a:extLst>
              <a:ext uri="{FF2B5EF4-FFF2-40B4-BE49-F238E27FC236}">
                <a16:creationId xmlns:a16="http://schemas.microsoft.com/office/drawing/2014/main" id="{7853D796-91C3-9E4B-A95B-0754F9449ADB}"/>
              </a:ext>
            </a:extLst>
          </p:cNvPr>
          <p:cNvSpPr txBox="1"/>
          <p:nvPr/>
        </p:nvSpPr>
        <p:spPr>
          <a:xfrm>
            <a:off x="8637204" y="3922187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11</a:t>
            </a:r>
          </a:p>
        </p:txBody>
      </p:sp>
      <p:sp>
        <p:nvSpPr>
          <p:cNvPr id="62" name="numero">
            <a:extLst>
              <a:ext uri="{FF2B5EF4-FFF2-40B4-BE49-F238E27FC236}">
                <a16:creationId xmlns:a16="http://schemas.microsoft.com/office/drawing/2014/main" id="{0023F6CE-77FC-BC45-8725-BE36AD127DE1}"/>
              </a:ext>
            </a:extLst>
          </p:cNvPr>
          <p:cNvSpPr txBox="1"/>
          <p:nvPr/>
        </p:nvSpPr>
        <p:spPr>
          <a:xfrm>
            <a:off x="10436395" y="6120099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18</a:t>
            </a:r>
          </a:p>
        </p:txBody>
      </p:sp>
      <p:sp>
        <p:nvSpPr>
          <p:cNvPr id="63" name="numero">
            <a:extLst>
              <a:ext uri="{FF2B5EF4-FFF2-40B4-BE49-F238E27FC236}">
                <a16:creationId xmlns:a16="http://schemas.microsoft.com/office/drawing/2014/main" id="{437B331B-A505-B244-B3C5-1555AB27EF5E}"/>
              </a:ext>
            </a:extLst>
          </p:cNvPr>
          <p:cNvSpPr txBox="1"/>
          <p:nvPr/>
        </p:nvSpPr>
        <p:spPr>
          <a:xfrm>
            <a:off x="8646794" y="6116956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17</a:t>
            </a:r>
          </a:p>
        </p:txBody>
      </p:sp>
      <p:sp>
        <p:nvSpPr>
          <p:cNvPr id="64" name="numero">
            <a:extLst>
              <a:ext uri="{FF2B5EF4-FFF2-40B4-BE49-F238E27FC236}">
                <a16:creationId xmlns:a16="http://schemas.microsoft.com/office/drawing/2014/main" id="{506BCDDF-89F7-9F42-BA7F-C7F5E2262BC4}"/>
              </a:ext>
            </a:extLst>
          </p:cNvPr>
          <p:cNvSpPr txBox="1"/>
          <p:nvPr/>
        </p:nvSpPr>
        <p:spPr>
          <a:xfrm>
            <a:off x="6926875" y="6124019"/>
            <a:ext cx="56328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16</a:t>
            </a:r>
          </a:p>
        </p:txBody>
      </p:sp>
      <p:pic>
        <p:nvPicPr>
          <p:cNvPr id="65" name="Picture 4" descr="40+ Más Popular Flecha Gif - Animalart House">
            <a:hlinkClick r:id="rId14" action="ppaction://hlinksldjump">
              <a:snd r:embed="rId15" name="click.wav"/>
            </a:hlinkClick>
            <a:extLst>
              <a:ext uri="{FF2B5EF4-FFF2-40B4-BE49-F238E27FC236}">
                <a16:creationId xmlns:a16="http://schemas.microsoft.com/office/drawing/2014/main" id="{FE85BDF5-53C2-FF40-A6E6-7B58B527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965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12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87E8AB44-43E2-904C-AB11-472BBFE5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DBC4535B-226F-4F49-96B6-F9A6967A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49" y="819040"/>
            <a:ext cx="3129502" cy="32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FAD0CE5F-5D09-2C40-A9F3-D0D75DC6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039" y="1131711"/>
            <a:ext cx="2583843" cy="25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B7557F-27EC-0B43-9B7A-A99139BDE97D}"/>
              </a:ext>
            </a:extLst>
          </p:cNvPr>
          <p:cNvSpPr txBox="1"/>
          <p:nvPr/>
        </p:nvSpPr>
        <p:spPr>
          <a:xfrm>
            <a:off x="1485900" y="24236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sz="2400" dirty="0"/>
          </a:p>
        </p:txBody>
      </p:sp>
      <p:pic>
        <p:nvPicPr>
          <p:cNvPr id="9" name="Picture 4" descr="40+ Más Popular Flecha Gif - Animalart House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84B9D139-E1BD-874A-B767-66241CC33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56DCFA-5E9B-D94E-97D7-17F898A37961}"/>
              </a:ext>
            </a:extLst>
          </p:cNvPr>
          <p:cNvSpPr txBox="1"/>
          <p:nvPr/>
        </p:nvSpPr>
        <p:spPr>
          <a:xfrm>
            <a:off x="190288" y="312768"/>
            <a:ext cx="4330700" cy="600164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24788E-8709-954E-A031-C2EA9A2BE8E6}"/>
              </a:ext>
            </a:extLst>
          </p:cNvPr>
          <p:cNvSpPr txBox="1"/>
          <p:nvPr/>
        </p:nvSpPr>
        <p:spPr>
          <a:xfrm>
            <a:off x="449595" y="819040"/>
            <a:ext cx="40816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deberá encontrar los 3 dulces antes de que les salga las 3 calabazas.</a:t>
            </a:r>
          </a:p>
          <a:p>
            <a:endParaRPr lang="es-CL" sz="2800" dirty="0">
              <a:solidFill>
                <a:srgbClr val="FFFF00"/>
              </a:solidFill>
            </a:endParaRPr>
          </a:p>
          <a:p>
            <a:r>
              <a:rPr lang="es-CL" sz="2800" dirty="0">
                <a:solidFill>
                  <a:srgbClr val="FFFF00"/>
                </a:solidFill>
              </a:rPr>
              <a:t>Pierde: si es que le salen las 3 calabazas.</a:t>
            </a:r>
          </a:p>
          <a:p>
            <a:endParaRPr lang="es-CL" sz="2800" dirty="0">
              <a:solidFill>
                <a:srgbClr val="FFFF00"/>
              </a:solidFill>
            </a:endParaRPr>
          </a:p>
          <a:p>
            <a:r>
              <a:rPr lang="es-CL" sz="2800" dirty="0">
                <a:solidFill>
                  <a:srgbClr val="FFFF00"/>
                </a:solidFill>
              </a:rPr>
              <a:t>Ganan: si encuentran los 3 dulces antes que salgan las 3 calabazas. </a:t>
            </a:r>
            <a:endParaRPr lang="es-CL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A1272D-7D7C-5E4E-9811-ED2C6CB1A2B6}"/>
              </a:ext>
            </a:extLst>
          </p:cNvPr>
          <p:cNvSpPr txBox="1"/>
          <p:nvPr/>
        </p:nvSpPr>
        <p:spPr>
          <a:xfrm>
            <a:off x="5190617" y="148250"/>
            <a:ext cx="6278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rgbClr val="FFFF00"/>
                </a:solidFill>
              </a:rPr>
              <a:t>Cuidado con la calabaza </a:t>
            </a:r>
          </a:p>
        </p:txBody>
      </p:sp>
    </p:spTree>
    <p:extLst>
      <p:ext uri="{BB962C8B-B14F-4D97-AF65-F5344CB8AC3E}">
        <p14:creationId xmlns:p14="http://schemas.microsoft.com/office/powerpoint/2010/main" val="114804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58C5AA86-1EAB-1343-B136-0F934824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514455D-1554-AB4E-A074-008C472663A0}"/>
              </a:ext>
            </a:extLst>
          </p:cNvPr>
          <p:cNvSpPr/>
          <p:nvPr/>
        </p:nvSpPr>
        <p:spPr>
          <a:xfrm>
            <a:off x="5187006" y="14671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396A3FF-B25E-9247-A596-3EED7FFA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06" y="14671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16EBA75-BE42-7243-9259-7AEA7102A89A}"/>
              </a:ext>
            </a:extLst>
          </p:cNvPr>
          <p:cNvSpPr/>
          <p:nvPr/>
        </p:nvSpPr>
        <p:spPr>
          <a:xfrm>
            <a:off x="6812606" y="14671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AC66399-DA90-6C47-9E4C-5C9C40B33C90}"/>
              </a:ext>
            </a:extLst>
          </p:cNvPr>
          <p:cNvSpPr/>
          <p:nvPr/>
        </p:nvSpPr>
        <p:spPr>
          <a:xfrm>
            <a:off x="8438206" y="14671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1597074-F4A6-7D4E-BEC3-F7F6FF5CBEBA}"/>
              </a:ext>
            </a:extLst>
          </p:cNvPr>
          <p:cNvSpPr/>
          <p:nvPr/>
        </p:nvSpPr>
        <p:spPr>
          <a:xfrm>
            <a:off x="5187006" y="30927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EC29AFC-5605-2041-97A7-A3826C41E1EA}"/>
              </a:ext>
            </a:extLst>
          </p:cNvPr>
          <p:cNvSpPr/>
          <p:nvPr/>
        </p:nvSpPr>
        <p:spPr>
          <a:xfrm>
            <a:off x="6812606" y="30927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2D1AF99-608E-0941-B95D-5BBCDE1FB383}"/>
              </a:ext>
            </a:extLst>
          </p:cNvPr>
          <p:cNvSpPr/>
          <p:nvPr/>
        </p:nvSpPr>
        <p:spPr>
          <a:xfrm>
            <a:off x="8438206" y="30927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83C9936-6993-CE45-8CA4-A4E835DC6F6E}"/>
              </a:ext>
            </a:extLst>
          </p:cNvPr>
          <p:cNvSpPr/>
          <p:nvPr/>
        </p:nvSpPr>
        <p:spPr>
          <a:xfrm>
            <a:off x="5187006" y="47183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91E4F88-8F5A-9148-A337-5E0408B5775A}"/>
              </a:ext>
            </a:extLst>
          </p:cNvPr>
          <p:cNvSpPr/>
          <p:nvPr/>
        </p:nvSpPr>
        <p:spPr>
          <a:xfrm>
            <a:off x="6812606" y="47183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D5A3D42-72AB-A647-8FD2-488BC52610B4}"/>
              </a:ext>
            </a:extLst>
          </p:cNvPr>
          <p:cNvSpPr/>
          <p:nvPr/>
        </p:nvSpPr>
        <p:spPr>
          <a:xfrm>
            <a:off x="8438206" y="47183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1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EBE1D03D-6535-8B4F-B5AB-A33D3762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06" y="30927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BDC206A9-8CFC-B243-9BDC-DE5FC200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06" y="47183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C35BCF4E-09E9-4D43-9D58-DE4BD633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94" y="3092748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F385CB67-9E31-B74D-A00E-873EEF3D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94" y="1467148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5CF9664B-F434-6E45-9492-599A7874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94" y="4718348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3F6AD71D-9687-DA48-9B16-64C5835D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82" y="1467148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2957DE40-8AC3-2142-98AE-9E2E34D8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06" y="3092748"/>
            <a:ext cx="1609624" cy="16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Pin on Screenshots">
            <a:extLst>
              <a:ext uri="{FF2B5EF4-FFF2-40B4-BE49-F238E27FC236}">
                <a16:creationId xmlns:a16="http://schemas.microsoft.com/office/drawing/2014/main" id="{140ED2BA-2253-CC41-8388-D6EDB7AF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77" y="4863419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F6D09F31-3B1E-9245-97E1-AE984236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18" y="1467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C1D21036-F144-3742-B1C6-9C28DCC7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30" y="1467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4DC6641C-B919-6349-B5B7-88EE332F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06" y="1467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EC31DE86-CD24-0945-9F06-C9175ACC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18" y="30927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E4FC0E7B-5946-8B47-90C8-F7C8C3D6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30" y="30927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34C559C-1502-E045-B4CF-3E68B9DF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06" y="30927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33F912C2-01BA-EA44-9E91-F8D066C7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18" y="47183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511BD003-FD24-454F-902B-AB9EB5E6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30" y="47183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03D97DE9-EAA8-FF43-8345-F40BA3BD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06" y="47183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9520AB-234E-7649-BD77-B47C3570BED3}"/>
              </a:ext>
            </a:extLst>
          </p:cNvPr>
          <p:cNvSpPr txBox="1"/>
          <p:nvPr/>
        </p:nvSpPr>
        <p:spPr>
          <a:xfrm>
            <a:off x="5194994" y="8328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DE9163-00E9-2D4F-8824-0844E66BA33D}"/>
              </a:ext>
            </a:extLst>
          </p:cNvPr>
          <p:cNvSpPr txBox="1"/>
          <p:nvPr/>
        </p:nvSpPr>
        <p:spPr>
          <a:xfrm>
            <a:off x="4624155" y="14671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pic>
        <p:nvPicPr>
          <p:cNvPr id="33" name="Picture 4" descr="40+ Más Popular Flecha Gif - Animalart House">
            <a:hlinkClick r:id="" action="ppaction://hlinkshowjump?jump=nextslide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40B6EF63-584F-3645-AB57-300F78F2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B932B747-29DA-AB48-9277-D27A2380F308}"/>
              </a:ext>
            </a:extLst>
          </p:cNvPr>
          <p:cNvSpPr txBox="1"/>
          <p:nvPr/>
        </p:nvSpPr>
        <p:spPr>
          <a:xfrm>
            <a:off x="1485900" y="242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96F1855-6AF9-6A46-BF2A-AFBD0898E472}"/>
              </a:ext>
            </a:extLst>
          </p:cNvPr>
          <p:cNvSpPr txBox="1"/>
          <p:nvPr/>
        </p:nvSpPr>
        <p:spPr>
          <a:xfrm>
            <a:off x="0" y="0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7485F3F-3D8D-1D48-B929-AD326C08F177}"/>
              </a:ext>
            </a:extLst>
          </p:cNvPr>
          <p:cNvSpPr txBox="1"/>
          <p:nvPr/>
        </p:nvSpPr>
        <p:spPr>
          <a:xfrm>
            <a:off x="257034" y="1145794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3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A92C04DC-F062-9244-8AF4-EEAEE863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" y="3782706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064540E1-B27E-3249-B908-4404C9CD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27" y="3929073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E40357FB-B1F9-CE4B-96B2-BB512F495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597881" y="5355557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5D1D9186-8679-2C42-A5F7-78D717489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20427" y="5574497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6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ndo de halloween dibujado a mano | Vector Gratis">
            <a:extLst>
              <a:ext uri="{FF2B5EF4-FFF2-40B4-BE49-F238E27FC236}">
                <a16:creationId xmlns:a16="http://schemas.microsoft.com/office/drawing/2014/main" id="{D8D1541B-1FB7-1D40-AF6D-62B446A5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AA7431E-7AF3-0942-B09B-971761DB74B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40+ Más Popular Flecha Gif - Animalart House">
            <a:hlinkClick r:id="" action="ppaction://hlinkshowjump?jump=nextslide">
              <a:snd r:embed="rId3" name="click.wav"/>
            </a:hlinkClick>
            <a:extLst>
              <a:ext uri="{FF2B5EF4-FFF2-40B4-BE49-F238E27FC236}">
                <a16:creationId xmlns:a16="http://schemas.microsoft.com/office/drawing/2014/main" id="{3A80C07E-472E-F04A-93F0-C3369228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5353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024199-63FB-DB4D-A296-D2DC1DB8BEF6}"/>
              </a:ext>
            </a:extLst>
          </p:cNvPr>
          <p:cNvSpPr txBox="1"/>
          <p:nvPr/>
        </p:nvSpPr>
        <p:spPr>
          <a:xfrm>
            <a:off x="6728605" y="1671483"/>
            <a:ext cx="4813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En las siguientes diapositivas se mostraran imágenes y los estudiantes deberán memorizarlas para luego localizarlas en las tarjetas de coordenadas lo más rápido posible.</a:t>
            </a:r>
          </a:p>
          <a:p>
            <a:r>
              <a:rPr lang="es-CL" sz="2800" dirty="0">
                <a:solidFill>
                  <a:srgbClr val="FFFF00"/>
                </a:solidFill>
              </a:rPr>
              <a:t>Cuando encuentren la imagen deberán decir las coordenadas de su ubicación. 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763209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72B6C134-B500-144F-98FE-377D88F6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F086711-60FD-2F44-93BB-423BE6D0D55C}"/>
              </a:ext>
            </a:extLst>
          </p:cNvPr>
          <p:cNvSpPr/>
          <p:nvPr/>
        </p:nvSpPr>
        <p:spPr>
          <a:xfrm>
            <a:off x="5172780" y="14679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C5EE00E-9AC6-404E-9225-ADC1F6F074FA}"/>
              </a:ext>
            </a:extLst>
          </p:cNvPr>
          <p:cNvSpPr/>
          <p:nvPr/>
        </p:nvSpPr>
        <p:spPr>
          <a:xfrm>
            <a:off x="6798380" y="14679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A4879C-8D23-F94F-9B81-D0A83C6258C5}"/>
              </a:ext>
            </a:extLst>
          </p:cNvPr>
          <p:cNvSpPr/>
          <p:nvPr/>
        </p:nvSpPr>
        <p:spPr>
          <a:xfrm>
            <a:off x="8423980" y="14679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BCDAAD-A053-5242-8D83-78BF3BC497A4}"/>
              </a:ext>
            </a:extLst>
          </p:cNvPr>
          <p:cNvSpPr/>
          <p:nvPr/>
        </p:nvSpPr>
        <p:spPr>
          <a:xfrm>
            <a:off x="5172780" y="30935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17DFDD-DF98-7047-8B51-4EBE4DA9F28F}"/>
              </a:ext>
            </a:extLst>
          </p:cNvPr>
          <p:cNvSpPr/>
          <p:nvPr/>
        </p:nvSpPr>
        <p:spPr>
          <a:xfrm>
            <a:off x="6798380" y="30935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DB0AA56-2760-204E-AC9C-311881214291}"/>
              </a:ext>
            </a:extLst>
          </p:cNvPr>
          <p:cNvSpPr/>
          <p:nvPr/>
        </p:nvSpPr>
        <p:spPr>
          <a:xfrm>
            <a:off x="8423980" y="30935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83A5DB-2422-4845-91DE-55B5CB91D3C3}"/>
              </a:ext>
            </a:extLst>
          </p:cNvPr>
          <p:cNvSpPr/>
          <p:nvPr/>
        </p:nvSpPr>
        <p:spPr>
          <a:xfrm>
            <a:off x="5172780" y="47191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AA2AA9-4C6F-904B-9446-71BC23BAD14D}"/>
              </a:ext>
            </a:extLst>
          </p:cNvPr>
          <p:cNvSpPr/>
          <p:nvPr/>
        </p:nvSpPr>
        <p:spPr>
          <a:xfrm>
            <a:off x="6798380" y="47191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AA358EA-05D9-1E4E-B53D-5E1F619BB70F}"/>
              </a:ext>
            </a:extLst>
          </p:cNvPr>
          <p:cNvSpPr/>
          <p:nvPr/>
        </p:nvSpPr>
        <p:spPr>
          <a:xfrm>
            <a:off x="8423980" y="4719159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A8DD3516-B20F-344E-9C25-9821BF14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80" y="3093559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320E17E4-74FF-F542-A06D-DC91BE63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32" y="3093559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AE004134-0515-A049-96D6-FDC5AB2B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77" y="1467959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04057E1A-D102-D146-B804-5AD0CCA7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368" y="1467959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7D5B9A33-0202-A444-998F-90483195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68" y="4719159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B393C1FF-AAF0-474D-B3DB-95EA4B93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56" y="1467959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ACFD77B9-6648-694F-9B6D-2A72AFF7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573" y="4719159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n on Screenshots">
            <a:extLst>
              <a:ext uri="{FF2B5EF4-FFF2-40B4-BE49-F238E27FC236}">
                <a16:creationId xmlns:a16="http://schemas.microsoft.com/office/drawing/2014/main" id="{0F265F7D-E803-5E4A-B0A9-215A904F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86" y="4740148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89A46BC3-5E33-FD4A-9AF9-254BEDAF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356" y="3093559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E9DB0549-490F-2246-A018-3B7F43BE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21" y="14679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D6610ECD-E58D-9748-BE09-156689C1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33" y="14679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51D69724-00F7-8F48-8D2A-B17F1A73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09" y="14679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ED6B22AE-2E3D-9B47-B239-C52C3719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21" y="30935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23BBBFBB-9A2A-F945-9211-3A34C985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33" y="30935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410EA349-D404-5B4C-A483-A4EA037B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09" y="30935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44E46C09-95B9-884F-A3D7-0B3BF011F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21" y="47191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3934BFAB-93CA-5C4D-A002-73DB9BD3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33" y="47191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1C59FA1E-596B-2445-8894-6AA91914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09" y="4719159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AE45B13-C6C7-A64A-81AA-3CB861F65932}"/>
              </a:ext>
            </a:extLst>
          </p:cNvPr>
          <p:cNvSpPr txBox="1"/>
          <p:nvPr/>
        </p:nvSpPr>
        <p:spPr>
          <a:xfrm>
            <a:off x="4624155" y="14290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644AF94-88DB-DD4D-AFEC-9FB9FF59C86F}"/>
              </a:ext>
            </a:extLst>
          </p:cNvPr>
          <p:cNvSpPr txBox="1"/>
          <p:nvPr/>
        </p:nvSpPr>
        <p:spPr>
          <a:xfrm>
            <a:off x="5194994" y="7947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pic>
        <p:nvPicPr>
          <p:cNvPr id="36" name="Picture 4" descr="40+ Más Popular Flecha Gif - Animalart House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7AB2EF14-A4D0-E54E-9FD9-F0D4032E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C24B0E0-A82B-F64D-84E2-A8C2A92CAFFC}"/>
              </a:ext>
            </a:extLst>
          </p:cNvPr>
          <p:cNvSpPr txBox="1"/>
          <p:nvPr/>
        </p:nvSpPr>
        <p:spPr>
          <a:xfrm>
            <a:off x="1485900" y="242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F2F6F5A-703A-3145-9CB1-5C9973B07148}"/>
              </a:ext>
            </a:extLst>
          </p:cNvPr>
          <p:cNvSpPr txBox="1"/>
          <p:nvPr/>
        </p:nvSpPr>
        <p:spPr>
          <a:xfrm>
            <a:off x="0" y="0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191EA99-D787-E047-914A-E44721F9017C}"/>
              </a:ext>
            </a:extLst>
          </p:cNvPr>
          <p:cNvSpPr txBox="1"/>
          <p:nvPr/>
        </p:nvSpPr>
        <p:spPr>
          <a:xfrm>
            <a:off x="257034" y="1145794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4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E10476B0-65D8-B04E-A1EC-80DFA1F8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" y="3782706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2C1A667F-213F-3D4A-A04D-534C15EF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27" y="3929073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7A62243F-F887-404C-A1D5-7EE0AEE3C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597881" y="5355557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DA22FA1D-97D2-0C4A-BBD2-E5487330C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20427" y="5574497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5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7471F509-AB50-0C4F-9689-4164A415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07A55DC-BEFB-6B47-90C0-34AA6A525CBC}"/>
              </a:ext>
            </a:extLst>
          </p:cNvPr>
          <p:cNvSpPr/>
          <p:nvPr/>
        </p:nvSpPr>
        <p:spPr>
          <a:xfrm>
            <a:off x="5166432" y="14829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1CC6E73D-328A-744F-BCD5-090EAEAC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32" y="1482923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F9D128E-29E9-C746-8AD1-85ED3227C4A9}"/>
              </a:ext>
            </a:extLst>
          </p:cNvPr>
          <p:cNvSpPr/>
          <p:nvPr/>
        </p:nvSpPr>
        <p:spPr>
          <a:xfrm>
            <a:off x="6792032" y="14829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D7D9595-829B-B240-90F5-250D15016CB6}"/>
              </a:ext>
            </a:extLst>
          </p:cNvPr>
          <p:cNvSpPr/>
          <p:nvPr/>
        </p:nvSpPr>
        <p:spPr>
          <a:xfrm>
            <a:off x="8417632" y="14829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AC1371-7DCD-014A-B1E2-DBBF7C47B043}"/>
              </a:ext>
            </a:extLst>
          </p:cNvPr>
          <p:cNvSpPr/>
          <p:nvPr/>
        </p:nvSpPr>
        <p:spPr>
          <a:xfrm>
            <a:off x="5166432" y="31085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DAA41-E443-B949-A848-CE318591993A}"/>
              </a:ext>
            </a:extLst>
          </p:cNvPr>
          <p:cNvSpPr/>
          <p:nvPr/>
        </p:nvSpPr>
        <p:spPr>
          <a:xfrm>
            <a:off x="6792032" y="31085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4879FD-C373-304B-A592-97AC2BF93FDE}"/>
              </a:ext>
            </a:extLst>
          </p:cNvPr>
          <p:cNvSpPr/>
          <p:nvPr/>
        </p:nvSpPr>
        <p:spPr>
          <a:xfrm>
            <a:off x="8417632" y="31085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725C608-6506-6E41-9DE3-AD296372CD5E}"/>
              </a:ext>
            </a:extLst>
          </p:cNvPr>
          <p:cNvSpPr/>
          <p:nvPr/>
        </p:nvSpPr>
        <p:spPr>
          <a:xfrm>
            <a:off x="5166432" y="47341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79BF8F-B1FC-7E46-AE77-A1472D05CD0D}"/>
              </a:ext>
            </a:extLst>
          </p:cNvPr>
          <p:cNvSpPr/>
          <p:nvPr/>
        </p:nvSpPr>
        <p:spPr>
          <a:xfrm>
            <a:off x="6792032" y="47341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B21D3D2-0C72-8449-A723-5C398CF81BF7}"/>
              </a:ext>
            </a:extLst>
          </p:cNvPr>
          <p:cNvSpPr/>
          <p:nvPr/>
        </p:nvSpPr>
        <p:spPr>
          <a:xfrm>
            <a:off x="8417632" y="4734123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DC037065-F469-894D-890A-B00616D9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194" y="149495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C54896FC-A156-EE4E-A011-1C04D2A02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32" y="4734123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BF6FEE22-DDB5-3A4C-96DB-24DE3402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20" y="3108523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231C0F11-C0DB-BF42-B574-3A3D2101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08" y="4734123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5CE8467E-ED65-4641-839C-7F7C679F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08" y="1482923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A9F9B8C7-15AB-CD45-9E05-04C463BF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32" y="3145165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E68B5F80-992C-CC4D-B376-CB48CD5D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84" y="3132587"/>
            <a:ext cx="1609624" cy="15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n on Screenshots">
            <a:extLst>
              <a:ext uri="{FF2B5EF4-FFF2-40B4-BE49-F238E27FC236}">
                <a16:creationId xmlns:a16="http://schemas.microsoft.com/office/drawing/2014/main" id="{4EB57436-AB8F-DA45-8FA9-39141AB8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68" y="4758187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AABEA1D8-2F66-2240-93C6-12B8DE40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44" y="14798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63A99B28-2DCC-6744-8F51-57E248DA2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56" y="14798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D02ABC0F-3C5E-0340-B035-ECA52647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32" y="14798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01F24454-550F-AC40-9B7F-E622A6EF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44" y="31054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417937D3-84D0-8B47-B3B4-13E9E3D8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56" y="31054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2F5C3170-E9C3-3846-A7EE-15728806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08" y="311159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BDFE88C6-21CC-C94F-8A3E-5218A404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44" y="47310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0D3A0696-0524-7842-9C28-5F240217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56" y="47310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57C787FA-054E-B844-8F1D-AC1AFE6A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32" y="47310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2F598DE7-86F6-A647-AFA0-56110A5419AA}"/>
              </a:ext>
            </a:extLst>
          </p:cNvPr>
          <p:cNvSpPr txBox="1"/>
          <p:nvPr/>
        </p:nvSpPr>
        <p:spPr>
          <a:xfrm>
            <a:off x="4611569" y="14798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E013631-34EE-1B4D-A6A5-0DA5977686B8}"/>
              </a:ext>
            </a:extLst>
          </p:cNvPr>
          <p:cNvSpPr txBox="1"/>
          <p:nvPr/>
        </p:nvSpPr>
        <p:spPr>
          <a:xfrm>
            <a:off x="5182408" y="8455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pic>
        <p:nvPicPr>
          <p:cNvPr id="36" name="Picture 4" descr="40+ Más Popular Flecha Gif - Animalart House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699A5C77-4261-4441-9F7A-AB2E3059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AC08A380-4A85-4643-A955-BDEEA8FEB722}"/>
              </a:ext>
            </a:extLst>
          </p:cNvPr>
          <p:cNvSpPr txBox="1"/>
          <p:nvPr/>
        </p:nvSpPr>
        <p:spPr>
          <a:xfrm>
            <a:off x="1485900" y="242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E3D65CC-8BC9-F74A-BB3D-EB8C62BF6DA7}"/>
              </a:ext>
            </a:extLst>
          </p:cNvPr>
          <p:cNvSpPr txBox="1"/>
          <p:nvPr/>
        </p:nvSpPr>
        <p:spPr>
          <a:xfrm>
            <a:off x="0" y="0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6F41736-5E40-D440-B30B-CEA87CE37A66}"/>
              </a:ext>
            </a:extLst>
          </p:cNvPr>
          <p:cNvSpPr txBox="1"/>
          <p:nvPr/>
        </p:nvSpPr>
        <p:spPr>
          <a:xfrm>
            <a:off x="257034" y="1145794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4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1C7DC90A-3422-7B4F-9C4A-F8438C72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" y="3782706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04853718-E119-7B4E-98C9-B4A329E0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27" y="3929073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1008CB6B-5910-5648-A784-656F3E3C4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597881" y="5355557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28C9E85E-19A1-9D4D-A92E-07FC05C3A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20427" y="5574497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4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96297363-BC25-B44E-8E96-F096355C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76BD666-E647-1D4A-A020-69BF3D8EF48F}"/>
              </a:ext>
            </a:extLst>
          </p:cNvPr>
          <p:cNvSpPr/>
          <p:nvPr/>
        </p:nvSpPr>
        <p:spPr>
          <a:xfrm>
            <a:off x="5173768" y="15052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8C515DBA-E1F3-5F4A-A4FD-B062B82E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68" y="15052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90D95AF-6D06-A047-978E-BDDD53C79069}"/>
              </a:ext>
            </a:extLst>
          </p:cNvPr>
          <p:cNvSpPr/>
          <p:nvPr/>
        </p:nvSpPr>
        <p:spPr>
          <a:xfrm>
            <a:off x="6799368" y="15052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75D8E93-2633-6A4F-ADB0-C60EF65DC57D}"/>
              </a:ext>
            </a:extLst>
          </p:cNvPr>
          <p:cNvSpPr/>
          <p:nvPr/>
        </p:nvSpPr>
        <p:spPr>
          <a:xfrm>
            <a:off x="8424968" y="15052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9AB871A-89C7-D441-845A-B734C272FDA0}"/>
              </a:ext>
            </a:extLst>
          </p:cNvPr>
          <p:cNvSpPr/>
          <p:nvPr/>
        </p:nvSpPr>
        <p:spPr>
          <a:xfrm>
            <a:off x="5173768" y="31308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FE6DE3-58A0-AF47-95F6-8328990D038F}"/>
              </a:ext>
            </a:extLst>
          </p:cNvPr>
          <p:cNvSpPr/>
          <p:nvPr/>
        </p:nvSpPr>
        <p:spPr>
          <a:xfrm>
            <a:off x="6799368" y="31308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40DC57-54BA-CF4F-8D33-E070ACD82448}"/>
              </a:ext>
            </a:extLst>
          </p:cNvPr>
          <p:cNvSpPr/>
          <p:nvPr/>
        </p:nvSpPr>
        <p:spPr>
          <a:xfrm>
            <a:off x="8424968" y="31308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EB2E4B-F607-F641-AE02-495A94F16520}"/>
              </a:ext>
            </a:extLst>
          </p:cNvPr>
          <p:cNvSpPr/>
          <p:nvPr/>
        </p:nvSpPr>
        <p:spPr>
          <a:xfrm>
            <a:off x="5173768" y="47564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E99E5E-8722-5D43-864F-D4A5A19243A3}"/>
              </a:ext>
            </a:extLst>
          </p:cNvPr>
          <p:cNvSpPr/>
          <p:nvPr/>
        </p:nvSpPr>
        <p:spPr>
          <a:xfrm>
            <a:off x="6799368" y="47564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7A643B-390E-954A-B90A-40A98EDECED3}"/>
              </a:ext>
            </a:extLst>
          </p:cNvPr>
          <p:cNvSpPr/>
          <p:nvPr/>
        </p:nvSpPr>
        <p:spPr>
          <a:xfrm>
            <a:off x="8424968" y="4756448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17996792-FF7F-A943-A41A-1E243A2C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94" y="3154912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EC7371FD-56C6-BB46-B111-BBDC4EA9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68" y="47564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442462B0-18F5-6F4A-B4B0-9BA1C075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8" y="4780510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5C89D9B5-0D42-8C4C-82DD-CD80428B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44" y="4756448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1BC71466-CB6D-E94D-AB85-8DAB3FD4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44" y="1505248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FDF1FCBF-47B8-C442-830E-8AD1C217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82" y="3142880"/>
            <a:ext cx="1609624" cy="15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0EEFD1B0-BAC6-CC4B-B0BC-385A572D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20" y="3154912"/>
            <a:ext cx="1609624" cy="15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n on Screenshots">
            <a:extLst>
              <a:ext uri="{FF2B5EF4-FFF2-40B4-BE49-F238E27FC236}">
                <a16:creationId xmlns:a16="http://schemas.microsoft.com/office/drawing/2014/main" id="{1B58440A-D4E4-6943-BD20-3F4EF9B0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2" y="1613880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64F0FFD4-7C1A-714C-B9A2-EC7E7DF2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92" y="15052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08DFB4D1-CFCD-EA4C-AD06-78C7F29F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04" y="15052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7100AFA5-5006-6E40-AD46-FB79F119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80" y="15052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FE76639B-89B2-4349-8238-05A5509D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06" y="314287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6288C829-1426-4541-B401-9C5849B8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04" y="31308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AD675E5E-EE91-D449-A5E3-BC8F4EF9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06" y="314225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28A9FD0E-BF46-5747-93EF-319338B8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92" y="47564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BEC154D9-EF17-244B-8E23-014BFCD92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04" y="47564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3ECA0B9F-B48C-204E-8080-E9951336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80" y="47564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8F6ED028-AC30-AC42-BADC-0455EF709A3C}"/>
              </a:ext>
            </a:extLst>
          </p:cNvPr>
          <p:cNvSpPr txBox="1"/>
          <p:nvPr/>
        </p:nvSpPr>
        <p:spPr>
          <a:xfrm>
            <a:off x="4610917" y="15052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86DA750-33BA-6542-A7CB-B42142184F95}"/>
              </a:ext>
            </a:extLst>
          </p:cNvPr>
          <p:cNvSpPr txBox="1"/>
          <p:nvPr/>
        </p:nvSpPr>
        <p:spPr>
          <a:xfrm>
            <a:off x="5181756" y="8709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pic>
        <p:nvPicPr>
          <p:cNvPr id="33" name="Picture 4" descr="40+ Más Popular Flecha Gif - Animalart House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FE806012-F5D5-2D45-8C20-0B8981B2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A075676D-5453-B744-A819-9FB4B3951D64}"/>
              </a:ext>
            </a:extLst>
          </p:cNvPr>
          <p:cNvSpPr txBox="1"/>
          <p:nvPr/>
        </p:nvSpPr>
        <p:spPr>
          <a:xfrm>
            <a:off x="1485900" y="242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A9AFB55-CA5F-A340-8E5B-493527A0C8DB}"/>
              </a:ext>
            </a:extLst>
          </p:cNvPr>
          <p:cNvSpPr txBox="1"/>
          <p:nvPr/>
        </p:nvSpPr>
        <p:spPr>
          <a:xfrm>
            <a:off x="0" y="0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63C6704-D5BF-1F4A-960F-1D36563F0457}"/>
              </a:ext>
            </a:extLst>
          </p:cNvPr>
          <p:cNvSpPr txBox="1"/>
          <p:nvPr/>
        </p:nvSpPr>
        <p:spPr>
          <a:xfrm>
            <a:off x="257034" y="1145794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44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07317873-53A7-7046-828A-1A4553E9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" y="3782706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50A1B91A-ECF1-3447-88A1-1E8E8D56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27" y="3929073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A686B567-5CEF-1247-921E-8F7C60EC7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597881" y="5355557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A89FBD14-3513-7F42-ACCF-8C78657B6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20427" y="5574497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8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22BA9245-4B34-654D-81A5-C7EB6739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7F15D95-2D7B-C248-BF33-37444451BF77}"/>
              </a:ext>
            </a:extLst>
          </p:cNvPr>
          <p:cNvSpPr/>
          <p:nvPr/>
        </p:nvSpPr>
        <p:spPr>
          <a:xfrm>
            <a:off x="5187006" y="15059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3009424-5267-8E47-B384-CBA6CD04DF57}"/>
              </a:ext>
            </a:extLst>
          </p:cNvPr>
          <p:cNvSpPr/>
          <p:nvPr/>
        </p:nvSpPr>
        <p:spPr>
          <a:xfrm>
            <a:off x="6812606" y="15059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20C487-BED7-234D-87F7-1F5F4E35AD58}"/>
              </a:ext>
            </a:extLst>
          </p:cNvPr>
          <p:cNvSpPr/>
          <p:nvPr/>
        </p:nvSpPr>
        <p:spPr>
          <a:xfrm>
            <a:off x="8438206" y="15059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8E8F010-3BEE-C849-BE5E-078DAE571AB4}"/>
              </a:ext>
            </a:extLst>
          </p:cNvPr>
          <p:cNvSpPr/>
          <p:nvPr/>
        </p:nvSpPr>
        <p:spPr>
          <a:xfrm>
            <a:off x="5187006" y="31315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DB0DC5F-F58A-4045-B77C-8550F0C9EC00}"/>
              </a:ext>
            </a:extLst>
          </p:cNvPr>
          <p:cNvSpPr/>
          <p:nvPr/>
        </p:nvSpPr>
        <p:spPr>
          <a:xfrm>
            <a:off x="6812606" y="31315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547955E-88A5-034B-ACFF-8E21FAE8F0CB}"/>
              </a:ext>
            </a:extLst>
          </p:cNvPr>
          <p:cNvSpPr/>
          <p:nvPr/>
        </p:nvSpPr>
        <p:spPr>
          <a:xfrm>
            <a:off x="8438206" y="31315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B80D2C-D7D3-EC4B-843C-97CDDEBA4EAB}"/>
              </a:ext>
            </a:extLst>
          </p:cNvPr>
          <p:cNvSpPr/>
          <p:nvPr/>
        </p:nvSpPr>
        <p:spPr>
          <a:xfrm>
            <a:off x="5187006" y="47571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332052D-4C17-BC4D-8AE5-2AA23FD1C701}"/>
              </a:ext>
            </a:extLst>
          </p:cNvPr>
          <p:cNvSpPr/>
          <p:nvPr/>
        </p:nvSpPr>
        <p:spPr>
          <a:xfrm>
            <a:off x="6812606" y="47571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2B1F26-B627-3344-934A-2096F319EE60}"/>
              </a:ext>
            </a:extLst>
          </p:cNvPr>
          <p:cNvSpPr/>
          <p:nvPr/>
        </p:nvSpPr>
        <p:spPr>
          <a:xfrm>
            <a:off x="8438206" y="4757116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00B80CD6-E33A-7943-9BCD-040F882D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68" y="15179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01E1E933-9BAE-7A44-AAA9-BA4286C8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70" y="4769148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11A87734-1EF2-0247-AFF7-41003D92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52" y="4769148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3A9D1ECE-42C5-2E49-86E8-C7C520E6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94" y="1505916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CD73F8D6-0884-834B-B2F6-FB6196C7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82" y="1505916"/>
            <a:ext cx="160962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DC696DC7-F54E-DC4B-8465-0F7FB369C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06" y="3168158"/>
            <a:ext cx="1609624" cy="15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C348BEA9-95DC-8544-90C1-0F5DEA9B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70" y="3168158"/>
            <a:ext cx="1609624" cy="15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n on Screenshots">
            <a:extLst>
              <a:ext uri="{FF2B5EF4-FFF2-40B4-BE49-F238E27FC236}">
                <a16:creationId xmlns:a16="http://schemas.microsoft.com/office/drawing/2014/main" id="{E0E97DEB-E5F1-244A-A739-5DD837CB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68" y="3099188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alloween Gif #4 Pumpkin + Time Lapse by Kyle Jones on Dribbbl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A9FF919B-27FC-EC46-AA12-98875795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70" y="4789444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2C3A8833-0A5D-164F-BEE8-9955C64F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30" y="15059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0AE3B0E5-055B-4D48-A644-2C6DBFBA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42" y="15059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0B6B32DA-8FF8-C94F-B94C-A0B9CD4A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218" y="15059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9F4A621E-2DF3-5244-9F61-270DED65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30" y="31315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B9D6D3F4-FDD1-1648-B56E-C81A92BE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42" y="31315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632E4931-79DE-4247-AA01-B18B2299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250" y="3141664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D6F9541C-171B-0C4E-8A09-7E40A6F1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30" y="47571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Conoce cuál es el origen de la fiesta de Halloween | Top Adventure">
            <a:hlinkClick r:id="" action="ppaction://noaction">
              <a:snd r:embed="rId8" name="camera.wav"/>
            </a:hlinkClick>
            <a:extLst>
              <a:ext uri="{FF2B5EF4-FFF2-40B4-BE49-F238E27FC236}">
                <a16:creationId xmlns:a16="http://schemas.microsoft.com/office/drawing/2014/main" id="{F09EF87E-96FA-8F42-B80F-A7DB8E2D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42" y="47571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Conoce cuál es el origen de la fiesta de Halloween | Top Adventure">
            <a:hlinkClick r:id="" action="ppaction://noaction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427825A0-B354-3A4A-A77D-D6C11248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218" y="4757116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13525A8-AF0F-D143-B0AE-2A6B5E8C794F}"/>
              </a:ext>
            </a:extLst>
          </p:cNvPr>
          <p:cNvSpPr txBox="1"/>
          <p:nvPr/>
        </p:nvSpPr>
        <p:spPr>
          <a:xfrm>
            <a:off x="4624155" y="15179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952719E-7497-9847-80C5-1AE14495D02D}"/>
              </a:ext>
            </a:extLst>
          </p:cNvPr>
          <p:cNvSpPr txBox="1"/>
          <p:nvPr/>
        </p:nvSpPr>
        <p:spPr>
          <a:xfrm>
            <a:off x="5194994" y="8836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pic>
        <p:nvPicPr>
          <p:cNvPr id="33" name="Picture 4" descr="40+ Más Popular Flecha Gif - Animalart House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421004C0-C06D-7B40-9814-266027B6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5877" y="517814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3B3E06A9-86CF-774E-BAB1-4DDB2E53F72F}"/>
              </a:ext>
            </a:extLst>
          </p:cNvPr>
          <p:cNvSpPr txBox="1"/>
          <p:nvPr/>
        </p:nvSpPr>
        <p:spPr>
          <a:xfrm>
            <a:off x="1485900" y="2423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902BAA9-33C6-6246-A6AF-E39BE2000DE3}"/>
              </a:ext>
            </a:extLst>
          </p:cNvPr>
          <p:cNvSpPr txBox="1"/>
          <p:nvPr/>
        </p:nvSpPr>
        <p:spPr>
          <a:xfrm>
            <a:off x="0" y="0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23F0F80-F60A-E146-ABE3-DC6BDF737AAA}"/>
              </a:ext>
            </a:extLst>
          </p:cNvPr>
          <p:cNvSpPr txBox="1"/>
          <p:nvPr/>
        </p:nvSpPr>
        <p:spPr>
          <a:xfrm>
            <a:off x="257034" y="1145794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44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4169C7DE-3D49-864B-A0F1-0E7122A33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" y="3782706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B90424CF-75BD-1A40-BF2C-B8FCC105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27" y="3929073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0E39C04D-A5D7-E74D-9CC9-2E24A3E1B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597881" y="5355557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D160C994-4D82-094F-A868-731042162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20427" y="5574497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1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s de Fondo halloween de stock, Fondo halloween imágenes libres de  derechos | Depositphotos®">
            <a:extLst>
              <a:ext uri="{FF2B5EF4-FFF2-40B4-BE49-F238E27FC236}">
                <a16:creationId xmlns:a16="http://schemas.microsoft.com/office/drawing/2014/main" id="{C2412C9B-1B61-D649-A50F-E5C624C0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76BD666-E647-1D4A-A020-69BF3D8EF48F}"/>
              </a:ext>
            </a:extLst>
          </p:cNvPr>
          <p:cNvSpPr/>
          <p:nvPr/>
        </p:nvSpPr>
        <p:spPr>
          <a:xfrm>
            <a:off x="5163042" y="15059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8C515DBA-E1F3-5F4A-A4FD-B062B82E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42" y="1505917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90D95AF-6D06-A047-978E-BDDD53C79069}"/>
              </a:ext>
            </a:extLst>
          </p:cNvPr>
          <p:cNvSpPr/>
          <p:nvPr/>
        </p:nvSpPr>
        <p:spPr>
          <a:xfrm>
            <a:off x="6788642" y="15059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75D8E93-2633-6A4F-ADB0-C60EF65DC57D}"/>
              </a:ext>
            </a:extLst>
          </p:cNvPr>
          <p:cNvSpPr/>
          <p:nvPr/>
        </p:nvSpPr>
        <p:spPr>
          <a:xfrm>
            <a:off x="8414242" y="15059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9AB871A-89C7-D441-845A-B734C272FDA0}"/>
              </a:ext>
            </a:extLst>
          </p:cNvPr>
          <p:cNvSpPr/>
          <p:nvPr/>
        </p:nvSpPr>
        <p:spPr>
          <a:xfrm>
            <a:off x="5163042" y="31315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FE6DE3-58A0-AF47-95F6-8328990D038F}"/>
              </a:ext>
            </a:extLst>
          </p:cNvPr>
          <p:cNvSpPr/>
          <p:nvPr/>
        </p:nvSpPr>
        <p:spPr>
          <a:xfrm>
            <a:off x="6788642" y="31315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40DC57-54BA-CF4F-8D33-E070ACD82448}"/>
              </a:ext>
            </a:extLst>
          </p:cNvPr>
          <p:cNvSpPr/>
          <p:nvPr/>
        </p:nvSpPr>
        <p:spPr>
          <a:xfrm>
            <a:off x="8414242" y="31315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EB2E4B-F607-F641-AE02-495A94F16520}"/>
              </a:ext>
            </a:extLst>
          </p:cNvPr>
          <p:cNvSpPr/>
          <p:nvPr/>
        </p:nvSpPr>
        <p:spPr>
          <a:xfrm>
            <a:off x="5163042" y="47571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E99E5E-8722-5D43-864F-D4A5A19243A3}"/>
              </a:ext>
            </a:extLst>
          </p:cNvPr>
          <p:cNvSpPr/>
          <p:nvPr/>
        </p:nvSpPr>
        <p:spPr>
          <a:xfrm>
            <a:off x="6788642" y="47571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7A643B-390E-954A-B90A-40A98EDECED3}"/>
              </a:ext>
            </a:extLst>
          </p:cNvPr>
          <p:cNvSpPr/>
          <p:nvPr/>
        </p:nvSpPr>
        <p:spPr>
          <a:xfrm>
            <a:off x="8414242" y="4757117"/>
            <a:ext cx="1625600" cy="1625600"/>
          </a:xfrm>
          <a:prstGeom prst="rect">
            <a:avLst/>
          </a:prstGeom>
          <a:solidFill>
            <a:srgbClr val="FF9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17996792-FF7F-A943-A41A-1E243A2C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80" y="1505917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lloween Gif #4 Pumpkin + Time Lapse by Kyle Jones on Dribbbl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EC7371FD-56C6-BB46-B111-BBDC4EA9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05" y="4768732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442462B0-18F5-6F4A-B4B0-9BA1C075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74" y="4781179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0 ideias de Vampirina | festa, aniversario, festas da disney">
            <a:extLst>
              <a:ext uri="{FF2B5EF4-FFF2-40B4-BE49-F238E27FC236}">
                <a16:creationId xmlns:a16="http://schemas.microsoft.com/office/drawing/2014/main" id="{5C89D9B5-0D42-8C4C-82DD-CD80428B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68" y="3143548"/>
            <a:ext cx="16176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1BC71466-CB6D-E94D-AB85-8DAB3FD4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56" y="4781179"/>
            <a:ext cx="1609624" cy="15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FDF1FCBF-47B8-C442-830E-8AD1C217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82" y="3155578"/>
            <a:ext cx="1557496" cy="15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0EEFD1B0-BAC6-CC4B-B0BC-385A572D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44" y="3155578"/>
            <a:ext cx="1573472" cy="15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n on Screenshots">
            <a:extLst>
              <a:ext uri="{FF2B5EF4-FFF2-40B4-BE49-F238E27FC236}">
                <a16:creationId xmlns:a16="http://schemas.microsoft.com/office/drawing/2014/main" id="{1B58440A-D4E4-6943-BD20-3F4EF9B0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68" y="1578453"/>
            <a:ext cx="1480529" cy="14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62C9B398-5B65-1A40-8839-9B2E00179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68" y="15179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860D7CB2-F714-E540-B8A9-E40C2B49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80" y="15179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06B99D18-1A1B-A04D-9E6F-EF060262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56" y="15179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E5D89799-9C4A-2D47-8FB6-90169D9F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315" y="3143340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809CBB13-7878-244F-AEC2-39C1CB1D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80" y="31435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61B6AFBE-1179-4E49-83AE-CA45C958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24" y="3155163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3AD31ECF-5CB5-9442-88B5-2FB4DDB4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68" y="4769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apa" descr="Conoce cuál es el origen de la fiesta de Halloween | Top Adventure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C0D9D06C-0C5D-F64E-958F-23FFE36D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80" y="4769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apa" descr="Conoce cuál es el origen de la fiesta de Halloween | Top Adventure">
            <a:hlinkClick r:id="" action="ppaction://noaction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900DF896-7288-EE47-88CD-07BBE575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56" y="4769148"/>
            <a:ext cx="163358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4A0BD71-BB4B-584E-8C79-B5B5A571A504}"/>
              </a:ext>
            </a:extLst>
          </p:cNvPr>
          <p:cNvSpPr txBox="1"/>
          <p:nvPr/>
        </p:nvSpPr>
        <p:spPr>
          <a:xfrm>
            <a:off x="4624155" y="1517948"/>
            <a:ext cx="538887" cy="48628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b="1" dirty="0"/>
              <a:t>1</a:t>
            </a:r>
          </a:p>
          <a:p>
            <a:endParaRPr lang="es-CL" sz="5400" b="1" dirty="0"/>
          </a:p>
          <a:p>
            <a:r>
              <a:rPr lang="es-CL" sz="5400" b="1" dirty="0"/>
              <a:t>2</a:t>
            </a:r>
          </a:p>
          <a:p>
            <a:endParaRPr lang="es-CL" sz="5400" b="1" dirty="0"/>
          </a:p>
          <a:p>
            <a:r>
              <a:rPr lang="es-CL" sz="5400" b="1" dirty="0"/>
              <a:t>3</a:t>
            </a:r>
          </a:p>
          <a:p>
            <a:endParaRPr lang="es-CL" sz="40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5297D19-2BE7-D946-8255-C8EB4D0BDE2A}"/>
              </a:ext>
            </a:extLst>
          </p:cNvPr>
          <p:cNvSpPr txBox="1"/>
          <p:nvPr/>
        </p:nvSpPr>
        <p:spPr>
          <a:xfrm>
            <a:off x="5194994" y="883649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600" b="1" dirty="0"/>
              <a:t>     A	            M             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FC32FD5-402F-1746-B471-8C11012D7098}"/>
              </a:ext>
            </a:extLst>
          </p:cNvPr>
          <p:cNvSpPr txBox="1"/>
          <p:nvPr/>
        </p:nvSpPr>
        <p:spPr>
          <a:xfrm>
            <a:off x="1524887" y="2482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EB40AD0-AAEB-A243-8B48-BFA2EB0343A3}"/>
              </a:ext>
            </a:extLst>
          </p:cNvPr>
          <p:cNvSpPr txBox="1"/>
          <p:nvPr/>
        </p:nvSpPr>
        <p:spPr>
          <a:xfrm>
            <a:off x="38987" y="58846"/>
            <a:ext cx="4330700" cy="67403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3AAF3C5-5E1E-0447-A98F-7BCE387FA48D}"/>
              </a:ext>
            </a:extLst>
          </p:cNvPr>
          <p:cNvSpPr txBox="1"/>
          <p:nvPr/>
        </p:nvSpPr>
        <p:spPr>
          <a:xfrm>
            <a:off x="296021" y="1204640"/>
            <a:ext cx="40816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FFFF00"/>
                </a:solidFill>
              </a:rPr>
              <a:t>El estudiante tendrá que elegir  una coordenada , la cual será volteada por el facilitador.  </a:t>
            </a:r>
            <a:endParaRPr lang="es-CL" sz="2800" dirty="0"/>
          </a:p>
        </p:txBody>
      </p:sp>
      <p:pic>
        <p:nvPicPr>
          <p:cNvPr id="43" name="Picture 2" descr="dulces de halloween en diseño vectorial de tazón 1889844 Vector en Vecteezy">
            <a:extLst>
              <a:ext uri="{FF2B5EF4-FFF2-40B4-BE49-F238E27FC236}">
                <a16:creationId xmlns:a16="http://schemas.microsoft.com/office/drawing/2014/main" id="{9CBDB54E-EDAF-7047-B50F-EBCA5EAE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1224" y1="36327" x2="54184" y2="50204"/>
                        <a14:foregroundMark x1="31531" y1="41531" x2="33163" y2="46633"/>
                        <a14:foregroundMark x1="40000" y1="51429" x2="51020" y2="55408"/>
                        <a14:foregroundMark x1="81837" y1="41939" x2="85510" y2="51020"/>
                        <a14:foregroundMark x1="88776" y1="39898" x2="89490" y2="44286"/>
                        <a14:foregroundMark x1="89490" y1="43878" x2="78163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7" y="3841552"/>
            <a:ext cx="1775764" cy="18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alloween Gif #4 Pumpkin + Time Lapse by Kyle Jones on Dribbble">
            <a:extLst>
              <a:ext uri="{FF2B5EF4-FFF2-40B4-BE49-F238E27FC236}">
                <a16:creationId xmlns:a16="http://schemas.microsoft.com/office/drawing/2014/main" id="{2F87902D-5E53-B345-90D5-32472BCE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4" y="3987919"/>
            <a:ext cx="160207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F3893B21-C061-6140-ABBC-D7501D3ED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26058" r="50139" b="23958"/>
          <a:stretch/>
        </p:blipFill>
        <p:spPr bwMode="auto">
          <a:xfrm>
            <a:off x="636868" y="5414403"/>
            <a:ext cx="769761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ick Vectores, Iconos, Gráficos y Fondos para Descargar Gratis">
            <a:extLst>
              <a:ext uri="{FF2B5EF4-FFF2-40B4-BE49-F238E27FC236}">
                <a16:creationId xmlns:a16="http://schemas.microsoft.com/office/drawing/2014/main" id="{7A9B5BB7-71DA-9545-A925-F4B23229E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000" b="71000" l="14400" r="83600">
                        <a14:foregroundMark x1="34800" y1="47000" x2="21600" y2="52000"/>
                        <a14:foregroundMark x1="21600" y1="52000" x2="26400" y2="63000"/>
                        <a14:foregroundMark x1="26400" y1="63000" x2="30000" y2="67000"/>
                        <a14:foregroundMark x1="40400" y1="54000" x2="21600" y2="58500"/>
                        <a14:foregroundMark x1="21600" y1="58500" x2="18000" y2="43500"/>
                        <a14:foregroundMark x1="18000" y1="43500" x2="27200" y2="36500"/>
                        <a14:foregroundMark x1="27200" y1="36500" x2="29600" y2="37000"/>
                        <a14:foregroundMark x1="79600" y1="43500" x2="82400" y2="48000"/>
                        <a14:foregroundMark x1="14400" y1="46000" x2="14800" y2="48000"/>
                        <a14:foregroundMark x1="28400" y1="31000" x2="30000" y2="31500"/>
                        <a14:foregroundMark x1="70800" y1="38500" x2="66000" y2="50500"/>
                        <a14:foregroundMark x1="66000" y1="50500" x2="70800" y2="58500"/>
                        <a14:foregroundMark x1="70800" y1="58500" x2="81200" y2="60000"/>
                        <a14:foregroundMark x1="81200" y1="60000" x2="83600" y2="58000"/>
                        <a14:foregroundMark x1="80400" y1="59500" x2="66000" y2="66000"/>
                        <a14:foregroundMark x1="66000" y1="66000" x2="58000" y2="50000"/>
                        <a14:foregroundMark x1="58000" y1="50000" x2="58000" y2="42000"/>
                        <a14:foregroundMark x1="61600" y1="37000" x2="61600" y2="37000"/>
                        <a14:foregroundMark x1="64000" y1="39500" x2="73200" y2="48000"/>
                        <a14:foregroundMark x1="73200" y1="48000" x2="756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6058" r="11013" b="23958"/>
          <a:stretch/>
        </p:blipFill>
        <p:spPr bwMode="auto">
          <a:xfrm>
            <a:off x="2959414" y="5633343"/>
            <a:ext cx="769947" cy="8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40+ Más Popular Flecha Gif - Animalart House">
            <a:hlinkClick r:id="rId15" action="ppaction://hlinksldjump">
              <a:snd r:embed="rId16" name="click.wav"/>
            </a:hlinkClick>
            <a:extLst>
              <a:ext uri="{FF2B5EF4-FFF2-40B4-BE49-F238E27FC236}">
                <a16:creationId xmlns:a16="http://schemas.microsoft.com/office/drawing/2014/main" id="{F6D8D40B-913B-2E4D-BD3C-A375F0F8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417" y="-19302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ndo de halloween dibujado a mano | Vector Gratis">
            <a:extLst>
              <a:ext uri="{FF2B5EF4-FFF2-40B4-BE49-F238E27FC236}">
                <a16:creationId xmlns:a16="http://schemas.microsoft.com/office/drawing/2014/main" id="{D8D1541B-1FB7-1D40-AF6D-62B446A5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AA7431E-7AF3-0942-B09B-971761DB74B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40+ Más Popular Flecha Gif - Animalart House">
            <a:hlinkClick r:id="" action="ppaction://hlinkshowjump?jump=nextslide">
              <a:snd r:embed="rId3" name="click.wav"/>
            </a:hlinkClick>
            <a:extLst>
              <a:ext uri="{FF2B5EF4-FFF2-40B4-BE49-F238E27FC236}">
                <a16:creationId xmlns:a16="http://schemas.microsoft.com/office/drawing/2014/main" id="{3A80C07E-472E-F04A-93F0-C3369228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5353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024199-63FB-DB4D-A296-D2DC1DB8BEF6}"/>
              </a:ext>
            </a:extLst>
          </p:cNvPr>
          <p:cNvSpPr txBox="1"/>
          <p:nvPr/>
        </p:nvSpPr>
        <p:spPr>
          <a:xfrm>
            <a:off x="6728605" y="1671483"/>
            <a:ext cx="4813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FFFF00"/>
                </a:solidFill>
              </a:rPr>
              <a:t>Para saber si es la coordenada correcta , deben pinchar en la imagen seleccionada. </a:t>
            </a:r>
          </a:p>
          <a:p>
            <a:pPr algn="ctr"/>
            <a:endParaRPr lang="es-CL" sz="2800" dirty="0">
              <a:solidFill>
                <a:srgbClr val="FFFF00"/>
              </a:solidFill>
            </a:endParaRPr>
          </a:p>
          <a:p>
            <a:pPr algn="ctr"/>
            <a:r>
              <a:rPr lang="es-CL" sz="2800" dirty="0">
                <a:solidFill>
                  <a:srgbClr val="FFFF00"/>
                </a:solidFill>
              </a:rPr>
              <a:t>Cada imagen posee un sonido de error o de aplausos.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14236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ndo de halloween dibujado a mano | Vector Gratis">
            <a:extLst>
              <a:ext uri="{FF2B5EF4-FFF2-40B4-BE49-F238E27FC236}">
                <a16:creationId xmlns:a16="http://schemas.microsoft.com/office/drawing/2014/main" id="{D8D1541B-1FB7-1D40-AF6D-62B446A5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2" descr="Un gato negro de espalda curvada sobre un fondo blanco, un personaje.  víspera de todos los santos | Vector Premium">
            <a:extLst>
              <a:ext uri="{FF2B5EF4-FFF2-40B4-BE49-F238E27FC236}">
                <a16:creationId xmlns:a16="http://schemas.microsoft.com/office/drawing/2014/main" id="{54F26364-EB47-9740-8618-27ADBBD1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9" b="97337" l="9172" r="89941">
                        <a14:foregroundMark x1="22189" y1="7988" x2="19822" y2="16568"/>
                        <a14:foregroundMark x1="23077" y1="6213" x2="26036" y2="3846"/>
                        <a14:foregroundMark x1="42308" y1="90237" x2="43787" y2="91716"/>
                        <a14:foregroundMark x1="38757" y1="93491" x2="39645" y2="95266"/>
                        <a14:foregroundMark x1="59172" y1="96746" x2="52367" y2="97337"/>
                        <a14:foregroundMark x1="65089" y1="96746" x2="71006" y2="97041"/>
                        <a14:foregroundMark x1="35799" y1="95858" x2="39349" y2="9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34" y="941113"/>
            <a:ext cx="4769871" cy="49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AA7431E-7AF3-0942-B09B-971761DB74B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40+ Más Popular Flecha Gif - Animalart House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A80C07E-472E-F04A-93F0-C3369228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5353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DC5F44-A23A-DF49-BB56-6671F639E5A2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A98CA0-8FB8-A34D-BEA9-B9DD7DCDC6D8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2803223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F14A4A0D-108C-B049-B5D0-F5EC2DE7B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03" y="2286826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29" y="2287817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449" y="3012571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521" y="1495962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80" y="1495962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90" y="1367000"/>
            <a:ext cx="927667" cy="77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98" y="2221512"/>
            <a:ext cx="773969" cy="7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48" y="3046266"/>
            <a:ext cx="660043" cy="6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06" y="1493492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9" y="4571269"/>
            <a:ext cx="634427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82" y="3056660"/>
            <a:ext cx="672016" cy="6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87" y="3046266"/>
            <a:ext cx="685139" cy="6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57" y="1512786"/>
            <a:ext cx="672016" cy="66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69" y="3778828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85" y="3731092"/>
            <a:ext cx="634427" cy="6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85" y="3766953"/>
            <a:ext cx="684254" cy="6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8841353" y="4553882"/>
            <a:ext cx="707682" cy="68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003" y="3068316"/>
            <a:ext cx="672016" cy="6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41" y="3720698"/>
            <a:ext cx="672016" cy="66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28" y="3836960"/>
            <a:ext cx="672016" cy="6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898872" y="1541226"/>
            <a:ext cx="672016" cy="6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77" y="3772412"/>
            <a:ext cx="685092" cy="6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79" y="2346528"/>
            <a:ext cx="661582" cy="6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33" y="3040654"/>
            <a:ext cx="706332" cy="6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92" y="4495490"/>
            <a:ext cx="685092" cy="7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32" y="3701640"/>
            <a:ext cx="761213" cy="7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90" y="4488299"/>
            <a:ext cx="761213" cy="7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16" y="4625857"/>
            <a:ext cx="659356" cy="6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28386" y="1516722"/>
            <a:ext cx="469797" cy="7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34" name="applause.wav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24" y="3766130"/>
            <a:ext cx="653614" cy="6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892194" y="2427780"/>
            <a:ext cx="543427" cy="4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11" y="4570899"/>
            <a:ext cx="620160" cy="6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08" y="5149866"/>
            <a:ext cx="590298" cy="7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94" y="4508130"/>
            <a:ext cx="718117" cy="7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923059" y="3046265"/>
            <a:ext cx="693841" cy="693841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74" y="1493492"/>
            <a:ext cx="681551" cy="6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879042" y="2971790"/>
            <a:ext cx="669554" cy="6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8" y="4537925"/>
            <a:ext cx="734083" cy="6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986" y="3853534"/>
            <a:ext cx="599196" cy="7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53" y="2269952"/>
            <a:ext cx="685092" cy="6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9828212" y="4553882"/>
            <a:ext cx="685092" cy="6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885287" y="3899717"/>
            <a:ext cx="671084" cy="6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7945053" y="5363791"/>
            <a:ext cx="700292" cy="7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18" y="2990608"/>
            <a:ext cx="692616" cy="6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609" y="2296228"/>
            <a:ext cx="677957" cy="6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7388" y="5426419"/>
            <a:ext cx="659356" cy="6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2685" y="5250555"/>
            <a:ext cx="637063" cy="6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87" y="2227866"/>
            <a:ext cx="672017" cy="7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9" y="5343958"/>
            <a:ext cx="669762" cy="6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376" y="5336932"/>
            <a:ext cx="628581" cy="6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51" y="5303764"/>
            <a:ext cx="689086" cy="6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40" y="5303764"/>
            <a:ext cx="730893" cy="7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72" y="5349507"/>
            <a:ext cx="688102" cy="6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87" y="1501018"/>
            <a:ext cx="742947" cy="74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Espantapájaros, Descargar, Imagen Digital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CC71218-DC5C-8D43-AEC1-306F73AD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3406"/>
          <a:stretch/>
        </p:blipFill>
        <p:spPr bwMode="auto">
          <a:xfrm>
            <a:off x="10738598" y="5313905"/>
            <a:ext cx="734083" cy="6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71" y="2300301"/>
            <a:ext cx="697560" cy="71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94" y="4541832"/>
            <a:ext cx="681551" cy="6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10779136" y="3041576"/>
            <a:ext cx="657695" cy="6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81" y="1481582"/>
            <a:ext cx="684254" cy="6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598" y="2297864"/>
            <a:ext cx="685285" cy="7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206195" y="27348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967464" y="1421581"/>
            <a:ext cx="8691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00" b="1" dirty="0"/>
              <a:t>A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E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I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O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U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AA</a:t>
            </a:r>
          </a:p>
        </p:txBody>
      </p:sp>
      <p:pic>
        <p:nvPicPr>
          <p:cNvPr id="66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5A0548EF-D633-8F41-8815-CA10BA79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195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 de halloween dibujado a mano | Vector Gratis">
            <a:extLst>
              <a:ext uri="{FF2B5EF4-FFF2-40B4-BE49-F238E27FC236}">
                <a16:creationId xmlns:a16="http://schemas.microsoft.com/office/drawing/2014/main" id="{A3AB0F97-21C7-DC4D-B366-565105AF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8" descr="Bruja, Dibujo, Caldero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3EEB4F-F9A9-3746-9642-4435DC7A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5882" l="12778" r="87556">
                        <a14:foregroundMark x1="17000" y1="31324" x2="13111" y2="52794"/>
                        <a14:foregroundMark x1="13111" y1="52794" x2="14667" y2="62794"/>
                        <a14:foregroundMark x1="14667" y1="62794" x2="18222" y2="70147"/>
                        <a14:foregroundMark x1="38667" y1="16912" x2="75889" y2="22059"/>
                        <a14:foregroundMark x1="75889" y1="22059" x2="80222" y2="20588"/>
                        <a14:foregroundMark x1="83000" y1="28676" x2="85000" y2="51618"/>
                        <a14:foregroundMark x1="69778" y1="91029" x2="74222" y2="82647"/>
                        <a14:foregroundMark x1="74222" y1="82647" x2="80333" y2="76029"/>
                        <a14:foregroundMark x1="80333" y1="76029" x2="82556" y2="69853"/>
                        <a14:foregroundMark x1="63000" y1="87353" x2="35333" y2="84706"/>
                        <a14:foregroundMark x1="35333" y1="84706" x2="22000" y2="77794"/>
                        <a14:foregroundMark x1="22000" y1="77794" x2="16111" y2="69706"/>
                        <a14:foregroundMark x1="16111" y1="69706" x2="13111" y2="58824"/>
                        <a14:foregroundMark x1="13111" y1="58824" x2="13111" y2="50588"/>
                        <a14:foregroundMark x1="11333" y1="45000" x2="12778" y2="34853"/>
                        <a14:foregroundMark x1="12778" y1="34853" x2="16111" y2="30147"/>
                        <a14:foregroundMark x1="16556" y1="18971" x2="36444" y2="23088"/>
                        <a14:foregroundMark x1="36444" y1="23088" x2="39111" y2="22941"/>
                        <a14:foregroundMark x1="31111" y1="25441" x2="52000" y2="29265"/>
                        <a14:foregroundMark x1="52000" y1="29265" x2="65444" y2="24118"/>
                        <a14:foregroundMark x1="78889" y1="12500" x2="33667" y2="9706"/>
                        <a14:foregroundMark x1="33667" y1="9706" x2="33222" y2="10000"/>
                        <a14:foregroundMark x1="33889" y1="10588" x2="64556" y2="15147"/>
                        <a14:foregroundMark x1="64556" y1="15147" x2="65889" y2="14559"/>
                        <a14:foregroundMark x1="80444" y1="14265" x2="66778" y2="4265"/>
                        <a14:foregroundMark x1="66778" y1="4265" x2="54111" y2="2500"/>
                        <a14:foregroundMark x1="22000" y1="10882" x2="22000" y2="10882"/>
                        <a14:foregroundMark x1="17889" y1="64265" x2="22667" y2="70441"/>
                        <a14:foregroundMark x1="15667" y1="55735" x2="18667" y2="65147"/>
                        <a14:foregroundMark x1="18667" y1="65147" x2="31778" y2="81029"/>
                        <a14:foregroundMark x1="31778" y1="81029" x2="40778" y2="84559"/>
                        <a14:foregroundMark x1="40778" y1="84559" x2="54111" y2="82206"/>
                        <a14:foregroundMark x1="32222" y1="92206" x2="26111" y2="96029"/>
                        <a14:foregroundMark x1="73222" y1="89706" x2="73222" y2="89706"/>
                        <a14:foregroundMark x1="72556" y1="90735" x2="76556" y2="93676"/>
                        <a14:foregroundMark x1="86889" y1="60882" x2="87556" y2="55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6716869" y="1918741"/>
            <a:ext cx="4480701" cy="41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A33A216-6030-C844-8707-5C125276C8A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40+ Más Popular Flecha Gif - Animalart House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2B6B58AB-4BB8-CB42-A16F-B45CDC5B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75353" y="0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D4A5569-C504-9F43-8B37-8C0F39C61F35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BE043B-7406-CF40-B720-D3B9EF42008D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3187699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" descr="Marcos en psd y png para descargar gratis.: Marco para tus fotos de  halloween">
            <a:extLst>
              <a:ext uri="{FF2B5EF4-FFF2-40B4-BE49-F238E27FC236}">
                <a16:creationId xmlns:a16="http://schemas.microsoft.com/office/drawing/2014/main" id="{AB51A995-17D3-E34C-8EEA-29C4C29C6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2"/>
          <a:stretch/>
        </p:blipFill>
        <p:spPr bwMode="auto">
          <a:xfrm>
            <a:off x="-62078" y="26137"/>
            <a:ext cx="12254077" cy="68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ál es el origen de Halloween? | National Geographic en Españo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D5F16D3-0A06-F745-83F0-7E547533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440" y="1471002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ween, una oportunidad de negocio para las empresas – Opinión  profesiona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0B81790-A1AC-984E-95DA-71042E4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91" y="2282192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 - Minipark Le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D8CA981-8DDF-474D-BE4A-10A23D91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57" y="3032715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oce la historia detrás de las calabazas de Halloween | Sabor y Est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C71FABA-58AF-A148-870E-598089C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42" y="4806927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lloween 2020: ¿Cuándo se celebra y cuál es su origen?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125C1F0-184E-8745-AFBF-02AFAB97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43" y="1519925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de fantasmas animados - Imagui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F4A4BC0-E6B3-034E-A9BA-C1A98C53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53" y="1390963"/>
            <a:ext cx="962684" cy="8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ñecos fantasmas, esqueleto, Calavera, huesos, bailando animados, muñecos  fantasmas, juguetes de Halloween 2020, muñeco de juguete de peluche  eléctrico agradable|Juguetes de peluche electrónicos| - AliExpres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7ADD947-4C43-3F4F-A86E-7A9B35B2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60" y="2215887"/>
            <a:ext cx="803184" cy="8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 Dibujos Animados, Fantasma, La Fotografía imagen png - imagen  transparente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EB4C555-A2C7-154E-A14E-2E70069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302" y="5588113"/>
            <a:ext cx="684957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piedades de la calabaza, producto estrella de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0574426-2F83-8849-A20E-735A939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75" y="2287746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scubre el fascinante origen de la calabaza de Halloween | Cocina Fácil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1AB5798-890F-3A4C-B3F3-7D51432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91" y="4736048"/>
            <a:ext cx="658375" cy="6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ómo hacer una calabaza de Halloween con niños | Madres Ho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C9FCFAB5-8ADA-F449-8975-F576520A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90" y="3076804"/>
            <a:ext cx="697382" cy="6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68CF664-9D07-3340-8867-808F7048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45" y="3852009"/>
            <a:ext cx="711001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s de computadora de halloween, murciélago, mamífero, animales, naranja 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C182114-02D4-EB41-B483-0F985D07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20" y="1536749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urciélagos de Halloween para imprimir - VIX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4DDA5A8-1628-9948-B53C-ACA05E4F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56" y="3049757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SAMAÍ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C94A18E-794B-C545-A7AF-5C42764D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47" y="3811287"/>
            <a:ext cx="658375" cy="69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inilo infantil personajes Halloween vampiro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7BB210B-C6D3-DC48-837C-6D4862A1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47" y="3847148"/>
            <a:ext cx="710082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ibujo de Vampiro de Halloween pintado por en Dibujos.net el día 15-10-17 a  las 22:15:1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273B9C8-D08A-7543-A772-B157054C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3595" r="26762" b="5562"/>
          <a:stretch/>
        </p:blipFill>
        <p:spPr bwMode="auto">
          <a:xfrm>
            <a:off x="9044812" y="4703995"/>
            <a:ext cx="734395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ersonaje De Vampiro Para Halloween. Ilustración De Vector De Estilo De  Dibujos Animados. Ilustraciones Vectoriales, Clip Art Vectorizado Libre De  Derechos. Image 109895274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EDE9F4F-7C0E-8146-A44F-AC2E72E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11" y="3088460"/>
            <a:ext cx="697382" cy="6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tina Halloween bruja Halloween - TenVinilo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172683E-6523-514F-A628-AA9C765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843" y="3029672"/>
            <a:ext cx="697382" cy="6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lloween brujas gráficos abiertos, dibujos animados de sombrero de  graduación, púrpura, Violeta, silueta png | PNGWi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CDBCC3-36AC-D44E-8AFF-8E56B246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90" y="3917154"/>
            <a:ext cx="697382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ibujo de Niña bruja de Halloween pintado por en Dibujos.net el día  12-04-18 a las 17:0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F066EF55-C717-334B-BA2C-AE6B811E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r="23714"/>
          <a:stretch/>
        </p:blipFill>
        <p:spPr bwMode="auto">
          <a:xfrm>
            <a:off x="6940435" y="1565189"/>
            <a:ext cx="697382" cy="7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720BE53-DCF4-5E4E-84C7-5378CA3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39" y="3852607"/>
            <a:ext cx="710951" cy="7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ecortables de dibujos de Halloween | Máscara de bruja | Dibujos para  cortar y colore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9EB83E8-F27B-514A-B678-96A30930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41" y="2340903"/>
            <a:ext cx="686554" cy="6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ombrero De Parche Halloween Sombrero De Bruja Bruja Dibujos Animados De  Halloween, Sombrero De Bruja Clipart, Creative Halloween, Sombrero De Bruja  Colorido PNG y PSD para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2171FCC-6880-474A-A351-B4578FDB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41" y="3060799"/>
            <a:ext cx="732994" cy="7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Fotos de Sombrero de brujas de stock, Sombrero de brujas imágenes libres de  derechos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089D350-16F5-4340-94E2-0AE19C03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54" y="4660269"/>
            <a:ext cx="710951" cy="7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ute dibujos animados de bruja de gato de halloween con olla mágica Caldero  Kawaii animal 68398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2C313307-D65E-A54B-838E-DE46E41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95" y="3781836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in en Ann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4ED6E69-1AD5-1B4B-9061-8EFA809E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15" y="4644227"/>
            <a:ext cx="789946" cy="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105,975 Gatos Negros Vectores, Ilustraciones y Gráficos - 123RF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16DF727-839D-0C49-B0DC-406BEF81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78" y="4790636"/>
            <a:ext cx="684244" cy="6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ágenes prediseñadas de gato negro Stock de Foto gratis - Public Domain  Pictur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B0B5C74-BB87-714D-B108-E478A526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25450"/>
          <a:stretch/>
        </p:blipFill>
        <p:spPr bwMode="auto">
          <a:xfrm>
            <a:off x="7969950" y="1540684"/>
            <a:ext cx="487530" cy="7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F11AD05-6E43-994D-88C9-5BB62A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86" y="3846325"/>
            <a:ext cx="678286" cy="7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Bruja, Dibujo, Caldero imagen png - imagen transparente descarga gratuita">
            <a:hlinkClick r:id="" action="ppaction://noaction">
              <a:snd r:embed="rId35" name="applause.wav"/>
            </a:hlinkClick>
            <a:extLst>
              <a:ext uri="{FF2B5EF4-FFF2-40B4-BE49-F238E27FC236}">
                <a16:creationId xmlns:a16="http://schemas.microsoft.com/office/drawing/2014/main" id="{3413D4DA-A836-3F42-A8AD-B45EDDDD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8802"/>
          <a:stretch/>
        </p:blipFill>
        <p:spPr bwMode="auto">
          <a:xfrm>
            <a:off x="7965956" y="2422155"/>
            <a:ext cx="563939" cy="5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Caldero, La Brujería, Utensilios De Cocina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37528D34-8A7F-E64B-A454-766D632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73" y="4735678"/>
            <a:ext cx="643568" cy="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12 ideas de Caldero mágico | caldero, brujas de halloween, halloween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5E8DBA9-8C1A-B743-A704-2F0B3026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70" y="5316415"/>
            <a:ext cx="612580" cy="7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Witch in Cauldron SVG scrapbook cut file cute clipart files for silhouette  cricut pazzles free svgs free svg cuts cute cut files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A54795-2A82-8544-BE6D-DB1FB4B5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55" y="4617696"/>
            <a:ext cx="745223" cy="7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4076244-CC72-0F47-BD0B-5604425B0CF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005167" y="3066409"/>
            <a:ext cx="720031" cy="720031"/>
          </a:xfrm>
          <a:prstGeom prst="rect">
            <a:avLst/>
          </a:prstGeom>
        </p:spPr>
      </p:pic>
      <p:pic>
        <p:nvPicPr>
          <p:cNvPr id="1102" name="Picture 78" descr="Hervidor mágico con cuchara vector, gráfico vectorial, imágenes de Hervidor  mágico con cuchara vectoriales de stock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2BD7C52-7525-C54A-A69E-FBF66431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18" y="2288296"/>
            <a:ext cx="707278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Dibujo de Muñeco de Frankenstein pintado por en Dibujos.net el día 27-07-20  a las 17:45:01. Imprime, pinta o colorea tus propios dibujos!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4A741B-F8C6-FD4E-B828-EF1B5E43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7315"/>
          <a:stretch/>
        </p:blipFill>
        <p:spPr bwMode="auto">
          <a:xfrm>
            <a:off x="8961150" y="2991934"/>
            <a:ext cx="694828" cy="70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lustración de monstruo de frankenstein de estilo de dibujos animados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3C5C01F-6353-0D48-A9A5-D5598FDD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10" y="4702704"/>
            <a:ext cx="761792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Monstruo de Frankenstein clipart. Dibujos animados descargar gratis. |  Creazill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1E4D35F-02DD-274C-893B-E882F556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48" y="3933729"/>
            <a:ext cx="621814" cy="7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dibujos animados de calabaza de halloween con diseño de vector de nubes  1904616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8EE6808-9115-4E45-90C4-EA38E1E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115" y="2264327"/>
            <a:ext cx="710951" cy="7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ombrero de bruja de dibujos animados de calabaza de halloween y botellas  de veneno 177691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132CE8-3529-584C-A5AA-25030DF5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8353"/>
          <a:stretch/>
        </p:blipFill>
        <p:spPr bwMode="auto">
          <a:xfrm>
            <a:off x="2970642" y="1444390"/>
            <a:ext cx="710951" cy="72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Vela Dibujos Animados De Halloween Vela Llama De Dibujos Animados, Vela,  Dibujado A Mano De Dibujos Animados, Pintado A Mano De Vela PNG y PSD para  Descargar Gratis | Pngtree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F1842CE-9F47-DE48-A3E8-07A48E80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 bwMode="auto">
          <a:xfrm>
            <a:off x="9959049" y="3979912"/>
            <a:ext cx="696415" cy="7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Vector de halloween vela: vectores, gráficos, imágenes vectoriales - Página  18 | Depositphotos®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1C7BE32-52A6-B643-BA98-4524FB5F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1534"/>
          <a:stretch/>
        </p:blipFill>
        <p:spPr bwMode="auto">
          <a:xfrm>
            <a:off x="8018814" y="5530340"/>
            <a:ext cx="726725" cy="7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dibujos animados de calabaza de halloween y veneno 1760577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9B409208-9645-DE48-8258-01A2585D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60" y="1481439"/>
            <a:ext cx="718759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d Excellent Cartoon Images Of Pumpkins 2 Halloween - Halloween Pumpkin  Png, Transparent Png - kind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5333ED47-B57A-DF4F-9C6C-F94E8E1D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21" y="1475704"/>
            <a:ext cx="703548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Halloween Ilustración Murciélago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1C8954B4-8ED7-6E41-9A2D-9C5DA982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1150" y="5592968"/>
            <a:ext cx="684244" cy="6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2" descr="Un gato negro de espalda curvada sobre un fondo blanco, un personaje.  víspera de todos los santos |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66834BC-6C18-3449-A587-BBFE7980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6447" y="5417104"/>
            <a:ext cx="661109" cy="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SVG &amp;gt; araña error dientes ojos - Imagen e icono gratis de SVG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EA832F3A-7753-294D-8297-18C37118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49" y="2222242"/>
            <a:ext cx="697383" cy="7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SVG &amp;gt; animal spider fear insect - Free SVG Image &amp;amp; Icon. | SVG Silh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7A5625A2-6435-0643-859A-93E9D543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91" y="5510507"/>
            <a:ext cx="695043" cy="6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Gráficos de veneno para descargar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832AD153-793C-7E46-8CB7-07A2ED9B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98" y="3022080"/>
            <a:ext cx="652307" cy="65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botella de veneno de halloween y diseño de vector de vela 1760650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B511DC21-27E2-A149-9233-71F0C15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13" y="5470313"/>
            <a:ext cx="715096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dibujos animados de calabaza de halloween con diseño de caramelos 1760512 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E8F80F1-4ABD-854D-B3DD-B92E46B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02" y="5470313"/>
            <a:ext cx="758481" cy="7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lustración De Vector De Espantapájaros De Calabaza De Dibujos Animados  Amarillo Naranja De Miedo De Halloween Ilustraciones Vectoriales, Clip Art  Vectorizado Libre De Derechos. Image 85472503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F846F05-FEA8-6243-8589-D5380271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33" y="5516057"/>
            <a:ext cx="714075" cy="7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alloween Calabaza Espantapájaros PNG transparente - StickPNG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2127855-BBE5-5E4E-ABF2-2B4615E2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0" y="1524981"/>
            <a:ext cx="770991" cy="7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Espantapájaros, Descargar, Imagen Digital imagen png - imagen transparente  descarga gratuita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0CC71218-DC5C-8D43-AEC1-306F73AD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3406"/>
          <a:stretch/>
        </p:blipFill>
        <p:spPr bwMode="auto">
          <a:xfrm>
            <a:off x="10812360" y="5480454"/>
            <a:ext cx="761792" cy="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Esqueleto mascota de dibujos animados sostenga la calabaza de halloween |  Vector Premium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F0FEA28-DA15-1847-B257-E6C8E46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33" y="2294676"/>
            <a:ext cx="723890" cy="7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Dibujo de Esqueleto contento 2 para Colorear - Dibujos.net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4B13A30A-903E-DD45-B07F-B5D3A989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057" y="4706611"/>
            <a:ext cx="707278" cy="7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esqueleto de halloween en un ataúd 1877049 Vector en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D0BA67BC-90D4-FD4E-8D78-07D5094F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11217" r="16772" b="4693"/>
          <a:stretch/>
        </p:blipFill>
        <p:spPr bwMode="auto">
          <a:xfrm>
            <a:off x="5982682" y="3824270"/>
            <a:ext cx="682520" cy="7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ersonaje de calabaza y esqueleto para feliz halloween 2683639 Vector en  Vecteezy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69735883-4492-864F-93CD-B594430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02" y="3049757"/>
            <a:ext cx="710082" cy="7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Carácter Esqueleto De Halloween. Ilustraciones Vectoriales, Clip Art  Vectorizado Libre De Derechos. Image 62915695.">
            <a:hlinkClick r:id="" action="ppaction://noaction">
              <a:snd r:embed="rId4" name="error-incorrecta-incorrecta-respuesta-.mp3"/>
            </a:hlinkClick>
            <a:extLst>
              <a:ext uri="{FF2B5EF4-FFF2-40B4-BE49-F238E27FC236}">
                <a16:creationId xmlns:a16="http://schemas.microsoft.com/office/drawing/2014/main" id="{A217C410-9629-2445-A5A7-B9EE827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61" y="2292239"/>
            <a:ext cx="711152" cy="7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C6C187-03C6-D54D-AFE1-97D41B2E69A1}"/>
              </a:ext>
            </a:extLst>
          </p:cNvPr>
          <p:cNvSpPr txBox="1"/>
          <p:nvPr/>
        </p:nvSpPr>
        <p:spPr>
          <a:xfrm>
            <a:off x="2146280" y="126583"/>
            <a:ext cx="9869422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4000" dirty="0"/>
              <a:t>1	2	 3	 4	5	 6	   7	   8	    9	   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BD0DD-4EE9-AE48-9A9F-2A4D832765E6}"/>
              </a:ext>
            </a:extLst>
          </p:cNvPr>
          <p:cNvSpPr txBox="1"/>
          <p:nvPr/>
        </p:nvSpPr>
        <p:spPr>
          <a:xfrm>
            <a:off x="1075706" y="1519925"/>
            <a:ext cx="8691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00" b="1" dirty="0"/>
              <a:t>A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E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I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O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U</a:t>
            </a:r>
          </a:p>
          <a:p>
            <a:pPr algn="ctr"/>
            <a:endParaRPr lang="es-CL" sz="2600" b="1" dirty="0"/>
          </a:p>
          <a:p>
            <a:pPr algn="ctr"/>
            <a:r>
              <a:rPr lang="es-CL" sz="2600" b="1" dirty="0"/>
              <a:t>AA</a:t>
            </a:r>
          </a:p>
        </p:txBody>
      </p:sp>
      <p:pic>
        <p:nvPicPr>
          <p:cNvPr id="65" name="Picture 4" descr="40+ Más Popular Flecha Gif - Animalart House">
            <a:hlinkClick r:id="" action="ppaction://hlinkshowjump?jump=nextslide">
              <a:snd r:embed="rId64" name="click.wav"/>
            </a:hlinkClick>
            <a:extLst>
              <a:ext uri="{FF2B5EF4-FFF2-40B4-BE49-F238E27FC236}">
                <a16:creationId xmlns:a16="http://schemas.microsoft.com/office/drawing/2014/main" id="{98CB41EE-50D5-4549-8426-BC50349D5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4922" y="-303565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29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 de halloween dibujado a mano | Vector Gratis">
            <a:extLst>
              <a:ext uri="{FF2B5EF4-FFF2-40B4-BE49-F238E27FC236}">
                <a16:creationId xmlns:a16="http://schemas.microsoft.com/office/drawing/2014/main" id="{1B1C2B61-DED0-954B-B7CC-627859C6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Propiedades de la calabaza, producto estrella de Halloween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F150F49-CF15-084A-8DD1-7731F233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68" y="1120922"/>
            <a:ext cx="5477359" cy="448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FCA81C8-5B33-8749-830B-296759C2DCE0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40+ Más Popular Flecha Gif - Animalart House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455C32D-3ED0-E14A-8329-76FB0B95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07392" y="5499244"/>
            <a:ext cx="1465835" cy="14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EB88749-F3FC-494D-BC82-F9BEA3EC8CFE}"/>
              </a:ext>
            </a:extLst>
          </p:cNvPr>
          <p:cNvSpPr txBox="1"/>
          <p:nvPr/>
        </p:nvSpPr>
        <p:spPr>
          <a:xfrm>
            <a:off x="432529" y="1221991"/>
            <a:ext cx="5106838" cy="48320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BAB2EF-5EB7-4C4B-98B7-D1BFD2FD8AE3}"/>
              </a:ext>
            </a:extLst>
          </p:cNvPr>
          <p:cNvSpPr txBox="1"/>
          <p:nvPr/>
        </p:nvSpPr>
        <p:spPr>
          <a:xfrm>
            <a:off x="517949" y="2162559"/>
            <a:ext cx="481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00"/>
                </a:solidFill>
              </a:rPr>
              <a:t>Presta atención a la siguiente imagen.</a:t>
            </a:r>
          </a:p>
          <a:p>
            <a:pPr algn="ctr"/>
            <a:endParaRPr lang="es-CL" sz="3600" dirty="0">
              <a:solidFill>
                <a:srgbClr val="FFFF00"/>
              </a:solidFill>
            </a:endParaRPr>
          </a:p>
          <a:p>
            <a:pPr algn="ctr"/>
            <a:r>
              <a:rPr lang="es-CL" sz="3600" dirty="0">
                <a:solidFill>
                  <a:srgbClr val="FFFF00"/>
                </a:solidFill>
              </a:rPr>
              <a:t>Tienes 5 segundos para recordarla </a:t>
            </a:r>
          </a:p>
        </p:txBody>
      </p:sp>
    </p:spTree>
    <p:extLst>
      <p:ext uri="{BB962C8B-B14F-4D97-AF65-F5344CB8AC3E}">
        <p14:creationId xmlns:p14="http://schemas.microsoft.com/office/powerpoint/2010/main" val="12770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</TotalTime>
  <Words>792</Words>
  <Application>Microsoft Macintosh PowerPoint</Application>
  <PresentationFormat>Panorámica</PresentationFormat>
  <Paragraphs>509</Paragraphs>
  <Slides>34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Harry P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9</cp:revision>
  <dcterms:created xsi:type="dcterms:W3CDTF">2021-10-06T00:02:09Z</dcterms:created>
  <dcterms:modified xsi:type="dcterms:W3CDTF">2021-10-17T03:03:15Z</dcterms:modified>
</cp:coreProperties>
</file>