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318" r:id="rId6"/>
    <p:sldId id="313" r:id="rId7"/>
    <p:sldId id="314" r:id="rId8"/>
    <p:sldId id="316" r:id="rId9"/>
    <p:sldId id="315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 err="1"/>
              <a:t>Fluidez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01/10/2020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AB42-EBD7-4096-A2B7-7BFA923E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/>
              <a:t>Objetivo</a:t>
            </a:r>
            <a:endParaRPr lang="es-CL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3333-07DF-41E7-B6A3-BD652ECB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Leer fluidamente</a:t>
            </a:r>
          </a:p>
          <a:p>
            <a:r>
              <a:rPr lang="es-ES" sz="2800" dirty="0"/>
              <a:t>Encontrar información explícita en una poesía. </a:t>
            </a:r>
            <a:endParaRPr lang="es-CL" sz="2800" dirty="0"/>
          </a:p>
        </p:txBody>
      </p:sp>
      <p:pic>
        <p:nvPicPr>
          <p:cNvPr id="1026" name="Picture 2" descr="dibujos niños y niñas detectives - Buscar con Google | Tema de detective,  Detective, Clipart">
            <a:extLst>
              <a:ext uri="{FF2B5EF4-FFF2-40B4-BE49-F238E27FC236}">
                <a16:creationId xmlns:a16="http://schemas.microsoft.com/office/drawing/2014/main" id="{357DAB8E-7261-4F5C-9738-69A80686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33" y="905256"/>
            <a:ext cx="2985466" cy="4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3916-DED7-4588-AC8B-4B152595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76100"/>
            <a:ext cx="10058400" cy="316595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Chile, mi lindo país.</a:t>
            </a:r>
            <a:br>
              <a:rPr lang="es-C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1B1F-9FB9-47DA-A1EE-21BA5D58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67647"/>
            <a:ext cx="3147391" cy="49455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 es mi país,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lo recorro contento.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 tres zonas distintas.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¡Te invito a conocerlo!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norte nos encontramos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desierto de Atacama.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mar también nos baña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nos deleita con sus playas.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11BA75-E835-4DDC-B01D-F7CDE964B62E}"/>
              </a:ext>
            </a:extLst>
          </p:cNvPr>
          <p:cNvSpPr txBox="1">
            <a:spLocks/>
          </p:cNvSpPr>
          <p:nvPr/>
        </p:nvSpPr>
        <p:spPr>
          <a:xfrm>
            <a:off x="6096000" y="1192695"/>
            <a:ext cx="3246783" cy="498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centro tenemos el valle,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puertos, playas y viñedos.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capital de Chile, Santiago,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esta zona la encuentro.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llegamos a la zona sur,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verdes bosques y colinas,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lagos, glaciares y ríos,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nos deleitan día a día.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1030" name="Picture 6" descr="SEXTO BÁSICO PRIMER SEMESTRE: Norte Chico: Zona Natural De Chile">
            <a:extLst>
              <a:ext uri="{FF2B5EF4-FFF2-40B4-BE49-F238E27FC236}">
                <a16:creationId xmlns:a16="http://schemas.microsoft.com/office/drawing/2014/main" id="{7C1ECAE7-5E1A-482B-BE40-43A587AE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71" y="68778"/>
            <a:ext cx="2450279" cy="70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3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517-488B-459C-B96C-4E62CA00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/>
          <a:lstStyle/>
          <a:p>
            <a:r>
              <a:rPr lang="es-C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Chile, mi lindo país.</a:t>
            </a:r>
            <a:br>
              <a:rPr lang="es-C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29CD-1B0B-4CB7-A01B-E776A65A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1234"/>
            <a:ext cx="3969026" cy="411228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 es mi país,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lo recorro contento.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 tres zonas distintas.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¡Te invito a conocerlo!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2050" name="Picture 2" descr="Niña, tenencia, bandera, de, chile - Descargar Vectores Gratis, Illustrator  Graficos, Plantillas Diseño">
            <a:extLst>
              <a:ext uri="{FF2B5EF4-FFF2-40B4-BE49-F238E27FC236}">
                <a16:creationId xmlns:a16="http://schemas.microsoft.com/office/drawing/2014/main" id="{919599DC-873B-458D-B9F3-F504556A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15" y="4344577"/>
            <a:ext cx="1575737" cy="210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nas naturales de Chile">
            <a:extLst>
              <a:ext uri="{FF2B5EF4-FFF2-40B4-BE49-F238E27FC236}">
                <a16:creationId xmlns:a16="http://schemas.microsoft.com/office/drawing/2014/main" id="{7B77FB3B-37D1-4D86-97C8-D673ED7E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47" y="518304"/>
            <a:ext cx="4417729" cy="58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laya La Virgen, Bahia Inglesa, Copiapo. Chile. Bahia Inglesa - CHILE">
            <a:extLst>
              <a:ext uri="{FF2B5EF4-FFF2-40B4-BE49-F238E27FC236}">
                <a16:creationId xmlns:a16="http://schemas.microsoft.com/office/drawing/2014/main" id="{62B38FE9-32E1-4ACF-8B53-54B1D2A9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3722420"/>
            <a:ext cx="7338628" cy="28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0A517-488B-459C-B96C-4E62CA00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/>
          <a:lstStyle/>
          <a:p>
            <a:r>
              <a:rPr lang="es-C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Chile, mi lindo país.</a:t>
            </a:r>
            <a:br>
              <a:rPr lang="es-C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6D5AA9-E846-4A36-83A6-61E03A130492}"/>
              </a:ext>
            </a:extLst>
          </p:cNvPr>
          <p:cNvSpPr txBox="1">
            <a:spLocks/>
          </p:cNvSpPr>
          <p:nvPr/>
        </p:nvSpPr>
        <p:spPr>
          <a:xfrm>
            <a:off x="714986" y="1666277"/>
            <a:ext cx="4347343" cy="411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norte nos encontramos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desierto de Atacama.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mar también nos baña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nos deleita con sus playas.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084" name="Picture 12" descr="Valle de la Luna">
            <a:extLst>
              <a:ext uri="{FF2B5EF4-FFF2-40B4-BE49-F238E27FC236}">
                <a16:creationId xmlns:a16="http://schemas.microsoft.com/office/drawing/2014/main" id="{25F19E6A-2044-46BC-8FD0-19FE0AD9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98" y="184378"/>
            <a:ext cx="5351659" cy="35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Santiago entre las ciudades de América Latina con la mejor calidad de vida">
            <a:extLst>
              <a:ext uri="{FF2B5EF4-FFF2-40B4-BE49-F238E27FC236}">
                <a16:creationId xmlns:a16="http://schemas.microsoft.com/office/drawing/2014/main" id="{036F22B7-42AA-422B-AD8F-179A2E2D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20" y="3830023"/>
            <a:ext cx="4622782" cy="26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0A517-488B-459C-B96C-4E62CA00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/>
          <a:lstStyle/>
          <a:p>
            <a:r>
              <a:rPr lang="es-CL" sz="4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Chile, mi lindo país.</a:t>
            </a:r>
            <a:br>
              <a:rPr lang="es-CL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29CD-1B0B-4CB7-A01B-E776A65A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378226"/>
            <a:ext cx="4622781" cy="42415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centro tenemos el valle,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puertos, playas y viñedos.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capital de Chile, Santiago,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esta zona la encuentro.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098" name="Picture 2" descr="Bailes y Costumbres de la Zona Centro | Folclore Chileno">
            <a:extLst>
              <a:ext uri="{FF2B5EF4-FFF2-40B4-BE49-F238E27FC236}">
                <a16:creationId xmlns:a16="http://schemas.microsoft.com/office/drawing/2014/main" id="{DE6F3039-CC7D-49F4-9CA8-7BFEE5FB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06" y="180975"/>
            <a:ext cx="5155096" cy="2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upo Urenda revela propuesta para construir un puerto multipropósito en  Valparaíso, tras la salida del actual concesionario - CPI">
            <a:extLst>
              <a:ext uri="{FF2B5EF4-FFF2-40B4-BE49-F238E27FC236}">
                <a16:creationId xmlns:a16="http://schemas.microsoft.com/office/drawing/2014/main" id="{B488ED2C-DA9C-45FC-9C01-7A24624E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02" y="3130868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or central hidroeléctrica en el río Bueno,Senador De Urresti: “Proyectos  tienen que ingresar al SEIA, sin acuerdos previos” | Diario El Ranco">
            <a:extLst>
              <a:ext uri="{FF2B5EF4-FFF2-40B4-BE49-F238E27FC236}">
                <a16:creationId xmlns:a16="http://schemas.microsoft.com/office/drawing/2014/main" id="{2DD3BEC3-84D8-4BDA-9174-135593ED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29" y="3907734"/>
            <a:ext cx="3969027" cy="29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0A517-488B-459C-B96C-4E62CA00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/>
          <a:lstStyle/>
          <a:p>
            <a:r>
              <a:rPr lang="es-C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Chile, mi lindo país.</a:t>
            </a:r>
            <a:br>
              <a:rPr lang="es-C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6D5AA9-E846-4A36-83A6-61E03A130492}"/>
              </a:ext>
            </a:extLst>
          </p:cNvPr>
          <p:cNvSpPr txBox="1">
            <a:spLocks/>
          </p:cNvSpPr>
          <p:nvPr/>
        </p:nvSpPr>
        <p:spPr>
          <a:xfrm>
            <a:off x="1066800" y="1714831"/>
            <a:ext cx="5157408" cy="411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llegamos a la zona sur,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verdes bosques y colinas,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lagos, glaciares y ríos,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nos deleitan día a día. 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122" name="Picture 2" descr="Zona sur de Chile - Wikipedia, la enciclopedia libre">
            <a:extLst>
              <a:ext uri="{FF2B5EF4-FFF2-40B4-BE49-F238E27FC236}">
                <a16:creationId xmlns:a16="http://schemas.microsoft.com/office/drawing/2014/main" id="{CC6AE35C-D442-499D-99D7-B54580E2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91" y="0"/>
            <a:ext cx="5157409" cy="38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laciar Grey - Wikipedia, la enciclopedia libre">
            <a:extLst>
              <a:ext uri="{FF2B5EF4-FFF2-40B4-BE49-F238E27FC236}">
                <a16:creationId xmlns:a16="http://schemas.microsoft.com/office/drawing/2014/main" id="{98B0EA5C-89BA-40AB-882B-E56F594E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3869926"/>
            <a:ext cx="4484914" cy="29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{C12C9961-A399-4D62-AEEC-E86EDE9C82A5}tf11531919_win32</Template>
  <TotalTime>206</TotalTime>
  <Words>241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Garamond</vt:lpstr>
      <vt:lpstr>Times New Roman</vt:lpstr>
      <vt:lpstr>SavonVTI</vt:lpstr>
      <vt:lpstr>Fluidez</vt:lpstr>
      <vt:lpstr>Objetivo</vt:lpstr>
      <vt:lpstr>Chile, mi lindo país. </vt:lpstr>
      <vt:lpstr>Chile, mi lindo país. </vt:lpstr>
      <vt:lpstr>Chile, mi lindo país. </vt:lpstr>
      <vt:lpstr>Chile, mi lindo país. </vt:lpstr>
      <vt:lpstr>Chile, mi lindo país.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lenguaje</dc:title>
  <dc:creator>Verónica Monge</dc:creator>
  <cp:lastModifiedBy>Verónica Monge</cp:lastModifiedBy>
  <cp:revision>10</cp:revision>
  <dcterms:created xsi:type="dcterms:W3CDTF">2020-09-27T14:54:55Z</dcterms:created>
  <dcterms:modified xsi:type="dcterms:W3CDTF">2020-09-30T20:57:33Z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