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61" r:id="rId4"/>
    <p:sldId id="262" r:id="rId5"/>
    <p:sldId id="257" r:id="rId6"/>
    <p:sldId id="259" r:id="rId7"/>
    <p:sldId id="260" r:id="rId8"/>
    <p:sldId id="272" r:id="rId9"/>
    <p:sldId id="265" r:id="rId10"/>
    <p:sldId id="268" r:id="rId11"/>
    <p:sldId id="267" r:id="rId12"/>
    <p:sldId id="279" r:id="rId13"/>
    <p:sldId id="280" r:id="rId14"/>
    <p:sldId id="281" r:id="rId15"/>
    <p:sldId id="273" r:id="rId16"/>
  </p:sldIdLst>
  <p:sldSz cx="12192000" cy="6858000"/>
  <p:notesSz cx="6858000" cy="9144000"/>
  <p:embeddedFontLst>
    <p:embeddedFont>
      <p:font typeface="Cooper Black" panose="0208090404030B020404" pitchFamily="18" charset="0"/>
      <p:regular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tabillo Medium" panose="020B0604020202020204" charset="0"/>
      <p:regular r:id="rId25"/>
    </p:embeddedFont>
  </p:embeddedFont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1C6"/>
    <a:srgbClr val="F186A2"/>
    <a:srgbClr val="D0A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26139-FAA7-45C1-B3EA-2DE7DAE98208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C2B39B95-EE6C-4BB0-95F8-482BC7E073ED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  <a:latin typeface="Cooper Black" panose="0208090404030B020404" pitchFamily="18" charset="0"/>
            </a:rPr>
            <a:t>TEL</a:t>
          </a:r>
          <a:endParaRPr lang="es-CL" dirty="0">
            <a:solidFill>
              <a:schemeClr val="bg1"/>
            </a:solidFill>
            <a:latin typeface="Cooper Black" panose="0208090404030B020404" pitchFamily="18" charset="0"/>
          </a:endParaRPr>
        </a:p>
      </dgm:t>
    </dgm:pt>
    <dgm:pt modelId="{45E8AB4D-79EA-4472-AD5A-704AD92E5386}" type="parTrans" cxnId="{8C8D3ED0-ED59-4749-8FD9-0EC5082DA003}">
      <dgm:prSet/>
      <dgm:spPr/>
      <dgm:t>
        <a:bodyPr/>
        <a:lstStyle/>
        <a:p>
          <a:endParaRPr lang="es-CL"/>
        </a:p>
      </dgm:t>
    </dgm:pt>
    <dgm:pt modelId="{017729E1-D142-4143-98EA-1E65730B2A41}" type="sibTrans" cxnId="{8C8D3ED0-ED59-4749-8FD9-0EC5082DA003}">
      <dgm:prSet/>
      <dgm:spPr/>
      <dgm:t>
        <a:bodyPr/>
        <a:lstStyle/>
        <a:p>
          <a:endParaRPr lang="es-CL"/>
        </a:p>
      </dgm:t>
    </dgm:pt>
    <dgm:pt modelId="{AF3D206E-177E-45ED-9637-60B2B99E297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Cooper Black" panose="0208090404030B020404" pitchFamily="18" charset="0"/>
            </a:rPr>
            <a:t>Específico</a:t>
          </a:r>
          <a:endParaRPr lang="es-CL" dirty="0">
            <a:solidFill>
              <a:schemeClr val="tx1"/>
            </a:solidFill>
            <a:latin typeface="Cooper Black" panose="0208090404030B020404" pitchFamily="18" charset="0"/>
          </a:endParaRPr>
        </a:p>
      </dgm:t>
    </dgm:pt>
    <dgm:pt modelId="{A2A225A6-E7C0-4D1A-8FAA-E03F7C28E0F2}" type="parTrans" cxnId="{13B56709-6B78-4005-8F13-28B5ACD38D85}">
      <dgm:prSet/>
      <dgm:spPr/>
      <dgm:t>
        <a:bodyPr/>
        <a:lstStyle/>
        <a:p>
          <a:endParaRPr lang="es-CL"/>
        </a:p>
      </dgm:t>
    </dgm:pt>
    <dgm:pt modelId="{B8523F1A-834B-49DC-B611-8C463008F793}" type="sibTrans" cxnId="{13B56709-6B78-4005-8F13-28B5ACD38D85}">
      <dgm:prSet/>
      <dgm:spPr/>
      <dgm:t>
        <a:bodyPr/>
        <a:lstStyle/>
        <a:p>
          <a:endParaRPr lang="es-CL"/>
        </a:p>
      </dgm:t>
    </dgm:pt>
    <dgm:pt modelId="{89CC2828-6688-4485-8665-8466ACAB783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Cooper Black" panose="0208090404030B020404" pitchFamily="18" charset="0"/>
            </a:rPr>
            <a:t>Persistente</a:t>
          </a:r>
          <a:endParaRPr lang="es-CL" dirty="0">
            <a:solidFill>
              <a:schemeClr val="tx1"/>
            </a:solidFill>
            <a:latin typeface="Cooper Black" panose="0208090404030B020404" pitchFamily="18" charset="0"/>
          </a:endParaRPr>
        </a:p>
      </dgm:t>
    </dgm:pt>
    <dgm:pt modelId="{4FA24C52-DBB7-4AA1-AD79-90686D68623F}" type="parTrans" cxnId="{54877B2B-9B2D-4898-829F-62794B59270E}">
      <dgm:prSet/>
      <dgm:spPr/>
      <dgm:t>
        <a:bodyPr/>
        <a:lstStyle/>
        <a:p>
          <a:endParaRPr lang="es-CL"/>
        </a:p>
      </dgm:t>
    </dgm:pt>
    <dgm:pt modelId="{5E0D410F-B352-424F-A88F-18D6911B3943}" type="sibTrans" cxnId="{54877B2B-9B2D-4898-829F-62794B59270E}">
      <dgm:prSet/>
      <dgm:spPr/>
      <dgm:t>
        <a:bodyPr/>
        <a:lstStyle/>
        <a:p>
          <a:endParaRPr lang="es-CL"/>
        </a:p>
      </dgm:t>
    </dgm:pt>
    <dgm:pt modelId="{D3F72B08-48A3-4D5D-A5EC-1D71071C76C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Cooper Black" panose="0208090404030B020404" pitchFamily="18" charset="0"/>
            </a:rPr>
            <a:t>Heterogéneo </a:t>
          </a:r>
          <a:endParaRPr lang="es-CL" dirty="0">
            <a:solidFill>
              <a:schemeClr val="tx1"/>
            </a:solidFill>
            <a:latin typeface="Cooper Black" panose="0208090404030B020404" pitchFamily="18" charset="0"/>
          </a:endParaRPr>
        </a:p>
      </dgm:t>
    </dgm:pt>
    <dgm:pt modelId="{C6364BC8-8E2B-4289-AF3C-89B522A4A222}" type="parTrans" cxnId="{B121B84C-477E-4736-B946-F7E706015892}">
      <dgm:prSet/>
      <dgm:spPr/>
      <dgm:t>
        <a:bodyPr/>
        <a:lstStyle/>
        <a:p>
          <a:endParaRPr lang="es-CL"/>
        </a:p>
      </dgm:t>
    </dgm:pt>
    <dgm:pt modelId="{F9F1CC6A-681A-4355-B4AA-A55DBF25E96A}" type="sibTrans" cxnId="{B121B84C-477E-4736-B946-F7E706015892}">
      <dgm:prSet/>
      <dgm:spPr/>
      <dgm:t>
        <a:bodyPr/>
        <a:lstStyle/>
        <a:p>
          <a:endParaRPr lang="es-CL"/>
        </a:p>
      </dgm:t>
    </dgm:pt>
    <dgm:pt modelId="{06588364-84B6-4BF0-BC5F-0DB823C82A2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Cooper Black" panose="0208090404030B020404" pitchFamily="18" charset="0"/>
            </a:rPr>
            <a:t>Dinámico </a:t>
          </a:r>
          <a:endParaRPr lang="es-CL" dirty="0">
            <a:solidFill>
              <a:schemeClr val="tx1"/>
            </a:solidFill>
            <a:latin typeface="Cooper Black" panose="0208090404030B020404" pitchFamily="18" charset="0"/>
          </a:endParaRPr>
        </a:p>
      </dgm:t>
    </dgm:pt>
    <dgm:pt modelId="{6287C050-9AE8-457A-8737-08EDA79C1F66}" type="parTrans" cxnId="{12CEBD3F-0925-448A-8FB0-AA3C73EAAAA0}">
      <dgm:prSet/>
      <dgm:spPr/>
      <dgm:t>
        <a:bodyPr/>
        <a:lstStyle/>
        <a:p>
          <a:endParaRPr lang="es-CL"/>
        </a:p>
      </dgm:t>
    </dgm:pt>
    <dgm:pt modelId="{41F6C43F-A7EF-4F26-A5F1-08C2BD61BAE2}" type="sibTrans" cxnId="{12CEBD3F-0925-448A-8FB0-AA3C73EAAAA0}">
      <dgm:prSet/>
      <dgm:spPr/>
      <dgm:t>
        <a:bodyPr/>
        <a:lstStyle/>
        <a:p>
          <a:endParaRPr lang="es-CL"/>
        </a:p>
      </dgm:t>
    </dgm:pt>
    <dgm:pt modelId="{58168D35-E309-418A-8703-28F6134D511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Cooper Black" panose="0208090404030B020404" pitchFamily="18" charset="0"/>
            </a:rPr>
            <a:t>Complejo</a:t>
          </a:r>
          <a:endParaRPr lang="es-CL" dirty="0">
            <a:solidFill>
              <a:schemeClr val="tx1"/>
            </a:solidFill>
            <a:latin typeface="Cooper Black" panose="0208090404030B020404" pitchFamily="18" charset="0"/>
          </a:endParaRPr>
        </a:p>
      </dgm:t>
    </dgm:pt>
    <dgm:pt modelId="{EA7EA6A0-D9BF-4164-9532-C116D6B80CF9}" type="parTrans" cxnId="{F91F56EB-7CA3-4E63-82B0-01B995211231}">
      <dgm:prSet/>
      <dgm:spPr/>
      <dgm:t>
        <a:bodyPr/>
        <a:lstStyle/>
        <a:p>
          <a:endParaRPr lang="es-CL"/>
        </a:p>
      </dgm:t>
    </dgm:pt>
    <dgm:pt modelId="{DFBB3429-EA51-474A-B4CA-EB63E9F8B7FA}" type="sibTrans" cxnId="{F91F56EB-7CA3-4E63-82B0-01B995211231}">
      <dgm:prSet/>
      <dgm:spPr/>
      <dgm:t>
        <a:bodyPr/>
        <a:lstStyle/>
        <a:p>
          <a:endParaRPr lang="es-CL"/>
        </a:p>
      </dgm:t>
    </dgm:pt>
    <dgm:pt modelId="{D50AA17B-117A-4B36-A8B1-4AD736FB3FA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Cooper Black" panose="0208090404030B020404" pitchFamily="18" charset="0"/>
            </a:rPr>
            <a:t>Frecuente </a:t>
          </a:r>
          <a:endParaRPr lang="es-CL" dirty="0">
            <a:solidFill>
              <a:schemeClr val="tx1"/>
            </a:solidFill>
            <a:latin typeface="Cooper Black" panose="0208090404030B020404" pitchFamily="18" charset="0"/>
          </a:endParaRPr>
        </a:p>
      </dgm:t>
    </dgm:pt>
    <dgm:pt modelId="{EF44005A-B77A-4CD9-A452-EE2EDFEE9DCA}" type="parTrans" cxnId="{680457C3-5C91-4B3D-8689-FA420C5EE745}">
      <dgm:prSet/>
      <dgm:spPr/>
      <dgm:t>
        <a:bodyPr/>
        <a:lstStyle/>
        <a:p>
          <a:endParaRPr lang="es-CL"/>
        </a:p>
      </dgm:t>
    </dgm:pt>
    <dgm:pt modelId="{4A4232D1-10A9-4003-A7D7-26354C856D1D}" type="sibTrans" cxnId="{680457C3-5C91-4B3D-8689-FA420C5EE745}">
      <dgm:prSet/>
      <dgm:spPr/>
      <dgm:t>
        <a:bodyPr/>
        <a:lstStyle/>
        <a:p>
          <a:endParaRPr lang="es-CL"/>
        </a:p>
      </dgm:t>
    </dgm:pt>
    <dgm:pt modelId="{058C169B-C6B3-40D4-9A09-5AB9083148F0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Cooper Black" panose="0208090404030B020404" pitchFamily="18" charset="0"/>
            </a:rPr>
            <a:t>Invisible</a:t>
          </a:r>
          <a:endParaRPr lang="es-CL" dirty="0">
            <a:solidFill>
              <a:schemeClr val="tx1"/>
            </a:solidFill>
            <a:latin typeface="Cooper Black" panose="0208090404030B020404" pitchFamily="18" charset="0"/>
          </a:endParaRPr>
        </a:p>
      </dgm:t>
    </dgm:pt>
    <dgm:pt modelId="{3E5113CB-9A1F-44E8-BFE4-8BC24AF39B6A}" type="parTrans" cxnId="{62FDDBEB-98EA-4F3F-BB5E-679AFE7423A0}">
      <dgm:prSet/>
      <dgm:spPr/>
      <dgm:t>
        <a:bodyPr/>
        <a:lstStyle/>
        <a:p>
          <a:endParaRPr lang="es-CL"/>
        </a:p>
      </dgm:t>
    </dgm:pt>
    <dgm:pt modelId="{DF99EA70-BA8E-4188-9CBC-5C1BA1E9E376}" type="sibTrans" cxnId="{62FDDBEB-98EA-4F3F-BB5E-679AFE7423A0}">
      <dgm:prSet/>
      <dgm:spPr/>
      <dgm:t>
        <a:bodyPr/>
        <a:lstStyle/>
        <a:p>
          <a:endParaRPr lang="es-CL"/>
        </a:p>
      </dgm:t>
    </dgm:pt>
    <dgm:pt modelId="{543F66F9-A611-4FE1-99C8-5557D9149B5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Cooper Black" panose="0208090404030B020404" pitchFamily="18" charset="0"/>
            </a:rPr>
            <a:t>Predisposición genética</a:t>
          </a:r>
          <a:endParaRPr lang="es-CL" dirty="0">
            <a:solidFill>
              <a:schemeClr val="tx1"/>
            </a:solidFill>
            <a:latin typeface="Cooper Black" panose="0208090404030B020404" pitchFamily="18" charset="0"/>
          </a:endParaRPr>
        </a:p>
      </dgm:t>
    </dgm:pt>
    <dgm:pt modelId="{0B24D43C-51DE-4C23-B6AA-1B79B9373CE4}" type="sibTrans" cxnId="{6674BF97-7ABD-4D3F-AA26-3DCF1474CCA6}">
      <dgm:prSet/>
      <dgm:spPr/>
      <dgm:t>
        <a:bodyPr/>
        <a:lstStyle/>
        <a:p>
          <a:endParaRPr lang="es-CL"/>
        </a:p>
      </dgm:t>
    </dgm:pt>
    <dgm:pt modelId="{B25DF477-3680-40E6-858C-7645FE5F1E6A}" type="parTrans" cxnId="{6674BF97-7ABD-4D3F-AA26-3DCF1474CCA6}">
      <dgm:prSet/>
      <dgm:spPr/>
      <dgm:t>
        <a:bodyPr/>
        <a:lstStyle/>
        <a:p>
          <a:endParaRPr lang="es-CL"/>
        </a:p>
      </dgm:t>
    </dgm:pt>
    <dgm:pt modelId="{A4B5CF89-DE10-4B52-8352-BEFA0D608104}" type="pres">
      <dgm:prSet presAssocID="{EFE26139-FAA7-45C1-B3EA-2DE7DAE9820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29B9DB5-ABF4-44BF-B21C-4896D65B58E6}" type="pres">
      <dgm:prSet presAssocID="{C2B39B95-EE6C-4BB0-95F8-482BC7E073ED}" presName="root1" presStyleCnt="0"/>
      <dgm:spPr/>
    </dgm:pt>
    <dgm:pt modelId="{3F97CA59-0E94-47D2-8492-1263A800461B}" type="pres">
      <dgm:prSet presAssocID="{C2B39B95-EE6C-4BB0-95F8-482BC7E073E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CF04B6D4-58F1-4858-9DDD-7389C0BAECC2}" type="pres">
      <dgm:prSet presAssocID="{C2B39B95-EE6C-4BB0-95F8-482BC7E073ED}" presName="level2hierChild" presStyleCnt="0"/>
      <dgm:spPr/>
    </dgm:pt>
    <dgm:pt modelId="{1D5EAE03-3E43-40A7-8C43-C7B4CE800C9C}" type="pres">
      <dgm:prSet presAssocID="{A2A225A6-E7C0-4D1A-8FAA-E03F7C28E0F2}" presName="conn2-1" presStyleLbl="parChTrans1D2" presStyleIdx="0" presStyleCnt="8"/>
      <dgm:spPr/>
      <dgm:t>
        <a:bodyPr/>
        <a:lstStyle/>
        <a:p>
          <a:endParaRPr lang="es-CL"/>
        </a:p>
      </dgm:t>
    </dgm:pt>
    <dgm:pt modelId="{1F26632F-D462-4A74-A500-ACECE90AA041}" type="pres">
      <dgm:prSet presAssocID="{A2A225A6-E7C0-4D1A-8FAA-E03F7C28E0F2}" presName="connTx" presStyleLbl="parChTrans1D2" presStyleIdx="0" presStyleCnt="8"/>
      <dgm:spPr/>
      <dgm:t>
        <a:bodyPr/>
        <a:lstStyle/>
        <a:p>
          <a:endParaRPr lang="es-CL"/>
        </a:p>
      </dgm:t>
    </dgm:pt>
    <dgm:pt modelId="{9B1CBEF1-4BAF-40E8-BAC0-FFAA1EB61C39}" type="pres">
      <dgm:prSet presAssocID="{AF3D206E-177E-45ED-9637-60B2B99E297F}" presName="root2" presStyleCnt="0"/>
      <dgm:spPr/>
    </dgm:pt>
    <dgm:pt modelId="{12DB6280-99B8-429E-AA57-32018B95B982}" type="pres">
      <dgm:prSet presAssocID="{AF3D206E-177E-45ED-9637-60B2B99E297F}" presName="LevelTwoTextNode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D655095B-3115-48CB-98AA-9A8AD8FBED1E}" type="pres">
      <dgm:prSet presAssocID="{AF3D206E-177E-45ED-9637-60B2B99E297F}" presName="level3hierChild" presStyleCnt="0"/>
      <dgm:spPr/>
    </dgm:pt>
    <dgm:pt modelId="{ED1A33EA-59B8-44A2-A18D-0E767C5D970A}" type="pres">
      <dgm:prSet presAssocID="{4FA24C52-DBB7-4AA1-AD79-90686D68623F}" presName="conn2-1" presStyleLbl="parChTrans1D2" presStyleIdx="1" presStyleCnt="8"/>
      <dgm:spPr/>
      <dgm:t>
        <a:bodyPr/>
        <a:lstStyle/>
        <a:p>
          <a:endParaRPr lang="es-CL"/>
        </a:p>
      </dgm:t>
    </dgm:pt>
    <dgm:pt modelId="{91AB3EFA-7DD0-4427-8C03-15E53D5F1F79}" type="pres">
      <dgm:prSet presAssocID="{4FA24C52-DBB7-4AA1-AD79-90686D68623F}" presName="connTx" presStyleLbl="parChTrans1D2" presStyleIdx="1" presStyleCnt="8"/>
      <dgm:spPr/>
      <dgm:t>
        <a:bodyPr/>
        <a:lstStyle/>
        <a:p>
          <a:endParaRPr lang="es-CL"/>
        </a:p>
      </dgm:t>
    </dgm:pt>
    <dgm:pt modelId="{753B275A-2576-49AA-AC25-548F0B24F24C}" type="pres">
      <dgm:prSet presAssocID="{89CC2828-6688-4485-8665-8466ACAB7833}" presName="root2" presStyleCnt="0"/>
      <dgm:spPr/>
    </dgm:pt>
    <dgm:pt modelId="{016F3B96-AF22-40E3-8722-BFEE43716CC0}" type="pres">
      <dgm:prSet presAssocID="{89CC2828-6688-4485-8665-8466ACAB7833}" presName="LevelTwoTextNode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CE3A50E-220B-448D-AE31-696192670E3D}" type="pres">
      <dgm:prSet presAssocID="{89CC2828-6688-4485-8665-8466ACAB7833}" presName="level3hierChild" presStyleCnt="0"/>
      <dgm:spPr/>
    </dgm:pt>
    <dgm:pt modelId="{3B26699D-B43D-4C93-9293-A39ADF440140}" type="pres">
      <dgm:prSet presAssocID="{C6364BC8-8E2B-4289-AF3C-89B522A4A222}" presName="conn2-1" presStyleLbl="parChTrans1D2" presStyleIdx="2" presStyleCnt="8"/>
      <dgm:spPr/>
      <dgm:t>
        <a:bodyPr/>
        <a:lstStyle/>
        <a:p>
          <a:endParaRPr lang="es-CL"/>
        </a:p>
      </dgm:t>
    </dgm:pt>
    <dgm:pt modelId="{B5828E2A-F993-41E7-8E53-96C1ED53ABD6}" type="pres">
      <dgm:prSet presAssocID="{C6364BC8-8E2B-4289-AF3C-89B522A4A222}" presName="connTx" presStyleLbl="parChTrans1D2" presStyleIdx="2" presStyleCnt="8"/>
      <dgm:spPr/>
      <dgm:t>
        <a:bodyPr/>
        <a:lstStyle/>
        <a:p>
          <a:endParaRPr lang="es-CL"/>
        </a:p>
      </dgm:t>
    </dgm:pt>
    <dgm:pt modelId="{A2E12817-B1B3-4E8E-9DE9-54A7E964FEC1}" type="pres">
      <dgm:prSet presAssocID="{D3F72B08-48A3-4D5D-A5EC-1D71071C76C3}" presName="root2" presStyleCnt="0"/>
      <dgm:spPr/>
    </dgm:pt>
    <dgm:pt modelId="{87B58D96-2843-421F-BCF6-76E55E4C6708}" type="pres">
      <dgm:prSet presAssocID="{D3F72B08-48A3-4D5D-A5EC-1D71071C76C3}" presName="LevelTwoTextNode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F693B93-B10C-499B-BBED-E396734F5575}" type="pres">
      <dgm:prSet presAssocID="{D3F72B08-48A3-4D5D-A5EC-1D71071C76C3}" presName="level3hierChild" presStyleCnt="0"/>
      <dgm:spPr/>
    </dgm:pt>
    <dgm:pt modelId="{37D07B20-A99A-4831-9965-ADE3BCA4981B}" type="pres">
      <dgm:prSet presAssocID="{6287C050-9AE8-457A-8737-08EDA79C1F66}" presName="conn2-1" presStyleLbl="parChTrans1D2" presStyleIdx="3" presStyleCnt="8"/>
      <dgm:spPr/>
      <dgm:t>
        <a:bodyPr/>
        <a:lstStyle/>
        <a:p>
          <a:endParaRPr lang="es-CL"/>
        </a:p>
      </dgm:t>
    </dgm:pt>
    <dgm:pt modelId="{BC38B7E6-49FD-470C-93D5-B1A598B04D12}" type="pres">
      <dgm:prSet presAssocID="{6287C050-9AE8-457A-8737-08EDA79C1F66}" presName="connTx" presStyleLbl="parChTrans1D2" presStyleIdx="3" presStyleCnt="8"/>
      <dgm:spPr/>
      <dgm:t>
        <a:bodyPr/>
        <a:lstStyle/>
        <a:p>
          <a:endParaRPr lang="es-CL"/>
        </a:p>
      </dgm:t>
    </dgm:pt>
    <dgm:pt modelId="{766FA9E9-C39D-45B6-8508-C2E4C7FB099C}" type="pres">
      <dgm:prSet presAssocID="{06588364-84B6-4BF0-BC5F-0DB823C82A2B}" presName="root2" presStyleCnt="0"/>
      <dgm:spPr/>
    </dgm:pt>
    <dgm:pt modelId="{E0C1383C-0AE1-4C03-81FF-4A0459059ACF}" type="pres">
      <dgm:prSet presAssocID="{06588364-84B6-4BF0-BC5F-0DB823C82A2B}" presName="LevelTwoTextNode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4490DDC-3917-4480-8D06-A2C433FCE667}" type="pres">
      <dgm:prSet presAssocID="{06588364-84B6-4BF0-BC5F-0DB823C82A2B}" presName="level3hierChild" presStyleCnt="0"/>
      <dgm:spPr/>
    </dgm:pt>
    <dgm:pt modelId="{5FF90284-3B93-4E66-A296-D0F9C619F105}" type="pres">
      <dgm:prSet presAssocID="{EA7EA6A0-D9BF-4164-9532-C116D6B80CF9}" presName="conn2-1" presStyleLbl="parChTrans1D2" presStyleIdx="4" presStyleCnt="8"/>
      <dgm:spPr/>
      <dgm:t>
        <a:bodyPr/>
        <a:lstStyle/>
        <a:p>
          <a:endParaRPr lang="es-CL"/>
        </a:p>
      </dgm:t>
    </dgm:pt>
    <dgm:pt modelId="{2101B213-0FE9-47DF-A0EC-6773F03165DF}" type="pres">
      <dgm:prSet presAssocID="{EA7EA6A0-D9BF-4164-9532-C116D6B80CF9}" presName="connTx" presStyleLbl="parChTrans1D2" presStyleIdx="4" presStyleCnt="8"/>
      <dgm:spPr/>
      <dgm:t>
        <a:bodyPr/>
        <a:lstStyle/>
        <a:p>
          <a:endParaRPr lang="es-CL"/>
        </a:p>
      </dgm:t>
    </dgm:pt>
    <dgm:pt modelId="{BEE079D2-2914-43EA-B604-16D0820E789C}" type="pres">
      <dgm:prSet presAssocID="{58168D35-E309-418A-8703-28F6134D511B}" presName="root2" presStyleCnt="0"/>
      <dgm:spPr/>
    </dgm:pt>
    <dgm:pt modelId="{09DEF900-34B4-4246-9488-7E165536E00C}" type="pres">
      <dgm:prSet presAssocID="{58168D35-E309-418A-8703-28F6134D511B}" presName="LevelTwoTextNode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869A65A-6B47-4EB7-BD35-9EEF1AA4D46C}" type="pres">
      <dgm:prSet presAssocID="{58168D35-E309-418A-8703-28F6134D511B}" presName="level3hierChild" presStyleCnt="0"/>
      <dgm:spPr/>
    </dgm:pt>
    <dgm:pt modelId="{5EF35D4F-7770-4558-9C25-55E43AC1601C}" type="pres">
      <dgm:prSet presAssocID="{EF44005A-B77A-4CD9-A452-EE2EDFEE9DCA}" presName="conn2-1" presStyleLbl="parChTrans1D2" presStyleIdx="5" presStyleCnt="8"/>
      <dgm:spPr/>
      <dgm:t>
        <a:bodyPr/>
        <a:lstStyle/>
        <a:p>
          <a:endParaRPr lang="es-CL"/>
        </a:p>
      </dgm:t>
    </dgm:pt>
    <dgm:pt modelId="{53B296D7-8268-4810-B16D-540057831E07}" type="pres">
      <dgm:prSet presAssocID="{EF44005A-B77A-4CD9-A452-EE2EDFEE9DCA}" presName="connTx" presStyleLbl="parChTrans1D2" presStyleIdx="5" presStyleCnt="8"/>
      <dgm:spPr/>
      <dgm:t>
        <a:bodyPr/>
        <a:lstStyle/>
        <a:p>
          <a:endParaRPr lang="es-CL"/>
        </a:p>
      </dgm:t>
    </dgm:pt>
    <dgm:pt modelId="{0DBA590B-ADCB-4F61-8E0F-D5C2E0D9A4DC}" type="pres">
      <dgm:prSet presAssocID="{D50AA17B-117A-4B36-A8B1-4AD736FB3FAF}" presName="root2" presStyleCnt="0"/>
      <dgm:spPr/>
    </dgm:pt>
    <dgm:pt modelId="{EF86115F-854F-49F1-A83C-B8078431BD66}" type="pres">
      <dgm:prSet presAssocID="{D50AA17B-117A-4B36-A8B1-4AD736FB3FAF}" presName="LevelTwoTextNode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CC6DF4AD-D5A9-4C91-8D1E-A98D503D55EC}" type="pres">
      <dgm:prSet presAssocID="{D50AA17B-117A-4B36-A8B1-4AD736FB3FAF}" presName="level3hierChild" presStyleCnt="0"/>
      <dgm:spPr/>
    </dgm:pt>
    <dgm:pt modelId="{32B011E4-AFCF-41F6-BF8E-B719FF33C021}" type="pres">
      <dgm:prSet presAssocID="{3E5113CB-9A1F-44E8-BFE4-8BC24AF39B6A}" presName="conn2-1" presStyleLbl="parChTrans1D2" presStyleIdx="6" presStyleCnt="8"/>
      <dgm:spPr/>
      <dgm:t>
        <a:bodyPr/>
        <a:lstStyle/>
        <a:p>
          <a:endParaRPr lang="es-CL"/>
        </a:p>
      </dgm:t>
    </dgm:pt>
    <dgm:pt modelId="{077CC03B-441E-4B11-A4EE-B1FF203D1F02}" type="pres">
      <dgm:prSet presAssocID="{3E5113CB-9A1F-44E8-BFE4-8BC24AF39B6A}" presName="connTx" presStyleLbl="parChTrans1D2" presStyleIdx="6" presStyleCnt="8"/>
      <dgm:spPr/>
      <dgm:t>
        <a:bodyPr/>
        <a:lstStyle/>
        <a:p>
          <a:endParaRPr lang="es-CL"/>
        </a:p>
      </dgm:t>
    </dgm:pt>
    <dgm:pt modelId="{5299E6FB-4BDE-4657-96D3-1C37A63D1969}" type="pres">
      <dgm:prSet presAssocID="{058C169B-C6B3-40D4-9A09-5AB9083148F0}" presName="root2" presStyleCnt="0"/>
      <dgm:spPr/>
    </dgm:pt>
    <dgm:pt modelId="{399A1460-C1B3-43E7-9621-E4AE5ECDB67E}" type="pres">
      <dgm:prSet presAssocID="{058C169B-C6B3-40D4-9A09-5AB9083148F0}" presName="LevelTwoTextNode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13F4F9B3-9800-43E5-9B09-F33FA23D8C1E}" type="pres">
      <dgm:prSet presAssocID="{058C169B-C6B3-40D4-9A09-5AB9083148F0}" presName="level3hierChild" presStyleCnt="0"/>
      <dgm:spPr/>
    </dgm:pt>
    <dgm:pt modelId="{3DE37BB1-F729-436D-86AF-BF525B05F03E}" type="pres">
      <dgm:prSet presAssocID="{B25DF477-3680-40E6-858C-7645FE5F1E6A}" presName="conn2-1" presStyleLbl="parChTrans1D2" presStyleIdx="7" presStyleCnt="8"/>
      <dgm:spPr/>
      <dgm:t>
        <a:bodyPr/>
        <a:lstStyle/>
        <a:p>
          <a:endParaRPr lang="es-CL"/>
        </a:p>
      </dgm:t>
    </dgm:pt>
    <dgm:pt modelId="{380218D4-FEF0-4A64-9A91-0385704151E4}" type="pres">
      <dgm:prSet presAssocID="{B25DF477-3680-40E6-858C-7645FE5F1E6A}" presName="connTx" presStyleLbl="parChTrans1D2" presStyleIdx="7" presStyleCnt="8"/>
      <dgm:spPr/>
      <dgm:t>
        <a:bodyPr/>
        <a:lstStyle/>
        <a:p>
          <a:endParaRPr lang="es-CL"/>
        </a:p>
      </dgm:t>
    </dgm:pt>
    <dgm:pt modelId="{3931B7FD-4318-47E0-9259-EB9826E17CF8}" type="pres">
      <dgm:prSet presAssocID="{543F66F9-A611-4FE1-99C8-5557D9149B5F}" presName="root2" presStyleCnt="0"/>
      <dgm:spPr/>
    </dgm:pt>
    <dgm:pt modelId="{FD330633-321C-4E2F-A153-958E39EAB7A3}" type="pres">
      <dgm:prSet presAssocID="{543F66F9-A611-4FE1-99C8-5557D9149B5F}" presName="LevelTwoTextNode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E3F68D64-29AD-4E3C-8E38-E1CC8E0F89D4}" type="pres">
      <dgm:prSet presAssocID="{543F66F9-A611-4FE1-99C8-5557D9149B5F}" presName="level3hierChild" presStyleCnt="0"/>
      <dgm:spPr/>
    </dgm:pt>
  </dgm:ptLst>
  <dgm:cxnLst>
    <dgm:cxn modelId="{D0D82495-E50C-49A3-BCD1-FF2DFD6595F8}" type="presOf" srcId="{C6364BC8-8E2B-4289-AF3C-89B522A4A222}" destId="{B5828E2A-F993-41E7-8E53-96C1ED53ABD6}" srcOrd="1" destOrd="0" presId="urn:microsoft.com/office/officeart/2008/layout/HorizontalMultiLevelHierarchy"/>
    <dgm:cxn modelId="{CCD275E8-021C-4F72-88ED-A6644A91F2DC}" type="presOf" srcId="{EA7EA6A0-D9BF-4164-9532-C116D6B80CF9}" destId="{2101B213-0FE9-47DF-A0EC-6773F03165DF}" srcOrd="1" destOrd="0" presId="urn:microsoft.com/office/officeart/2008/layout/HorizontalMultiLevelHierarchy"/>
    <dgm:cxn modelId="{BE10AD1F-DFE1-4CF2-8E88-1AE94B853A08}" type="presOf" srcId="{06588364-84B6-4BF0-BC5F-0DB823C82A2B}" destId="{E0C1383C-0AE1-4C03-81FF-4A0459059ACF}" srcOrd="0" destOrd="0" presId="urn:microsoft.com/office/officeart/2008/layout/HorizontalMultiLevelHierarchy"/>
    <dgm:cxn modelId="{625DD939-ED67-4EDA-A5F2-6EDC3E4BC23C}" type="presOf" srcId="{58168D35-E309-418A-8703-28F6134D511B}" destId="{09DEF900-34B4-4246-9488-7E165536E00C}" srcOrd="0" destOrd="0" presId="urn:microsoft.com/office/officeart/2008/layout/HorizontalMultiLevelHierarchy"/>
    <dgm:cxn modelId="{6D2F5D77-12BA-4A77-B5E7-A61E3B4D2261}" type="presOf" srcId="{4FA24C52-DBB7-4AA1-AD79-90686D68623F}" destId="{ED1A33EA-59B8-44A2-A18D-0E767C5D970A}" srcOrd="0" destOrd="0" presId="urn:microsoft.com/office/officeart/2008/layout/HorizontalMultiLevelHierarchy"/>
    <dgm:cxn modelId="{5B8F13CC-A1A2-4614-A61E-92E4DB1B6EFE}" type="presOf" srcId="{3E5113CB-9A1F-44E8-BFE4-8BC24AF39B6A}" destId="{077CC03B-441E-4B11-A4EE-B1FF203D1F02}" srcOrd="1" destOrd="0" presId="urn:microsoft.com/office/officeart/2008/layout/HorizontalMultiLevelHierarchy"/>
    <dgm:cxn modelId="{13B56709-6B78-4005-8F13-28B5ACD38D85}" srcId="{C2B39B95-EE6C-4BB0-95F8-482BC7E073ED}" destId="{AF3D206E-177E-45ED-9637-60B2B99E297F}" srcOrd="0" destOrd="0" parTransId="{A2A225A6-E7C0-4D1A-8FAA-E03F7C28E0F2}" sibTransId="{B8523F1A-834B-49DC-B611-8C463008F793}"/>
    <dgm:cxn modelId="{12CEBD3F-0925-448A-8FB0-AA3C73EAAAA0}" srcId="{C2B39B95-EE6C-4BB0-95F8-482BC7E073ED}" destId="{06588364-84B6-4BF0-BC5F-0DB823C82A2B}" srcOrd="3" destOrd="0" parTransId="{6287C050-9AE8-457A-8737-08EDA79C1F66}" sibTransId="{41F6C43F-A7EF-4F26-A5F1-08C2BD61BAE2}"/>
    <dgm:cxn modelId="{EB64FAD2-E8CA-4CDB-B079-78F071077992}" type="presOf" srcId="{A2A225A6-E7C0-4D1A-8FAA-E03F7C28E0F2}" destId="{1F26632F-D462-4A74-A500-ACECE90AA041}" srcOrd="1" destOrd="0" presId="urn:microsoft.com/office/officeart/2008/layout/HorizontalMultiLevelHierarchy"/>
    <dgm:cxn modelId="{222B8A8E-0E77-4B64-9E7E-5AED31BF59F6}" type="presOf" srcId="{A2A225A6-E7C0-4D1A-8FAA-E03F7C28E0F2}" destId="{1D5EAE03-3E43-40A7-8C43-C7B4CE800C9C}" srcOrd="0" destOrd="0" presId="urn:microsoft.com/office/officeart/2008/layout/HorizontalMultiLevelHierarchy"/>
    <dgm:cxn modelId="{8C8D3ED0-ED59-4749-8FD9-0EC5082DA003}" srcId="{EFE26139-FAA7-45C1-B3EA-2DE7DAE98208}" destId="{C2B39B95-EE6C-4BB0-95F8-482BC7E073ED}" srcOrd="0" destOrd="0" parTransId="{45E8AB4D-79EA-4472-AD5A-704AD92E5386}" sibTransId="{017729E1-D142-4143-98EA-1E65730B2A41}"/>
    <dgm:cxn modelId="{D838F86B-1A9D-490C-9F06-97A73C03608F}" type="presOf" srcId="{EF44005A-B77A-4CD9-A452-EE2EDFEE9DCA}" destId="{53B296D7-8268-4810-B16D-540057831E07}" srcOrd="1" destOrd="0" presId="urn:microsoft.com/office/officeart/2008/layout/HorizontalMultiLevelHierarchy"/>
    <dgm:cxn modelId="{629BEB39-6FB3-4620-920E-876FF38C0D5E}" type="presOf" srcId="{EFE26139-FAA7-45C1-B3EA-2DE7DAE98208}" destId="{A4B5CF89-DE10-4B52-8352-BEFA0D608104}" srcOrd="0" destOrd="0" presId="urn:microsoft.com/office/officeart/2008/layout/HorizontalMultiLevelHierarchy"/>
    <dgm:cxn modelId="{F91F56EB-7CA3-4E63-82B0-01B995211231}" srcId="{C2B39B95-EE6C-4BB0-95F8-482BC7E073ED}" destId="{58168D35-E309-418A-8703-28F6134D511B}" srcOrd="4" destOrd="0" parTransId="{EA7EA6A0-D9BF-4164-9532-C116D6B80CF9}" sibTransId="{DFBB3429-EA51-474A-B4CA-EB63E9F8B7FA}"/>
    <dgm:cxn modelId="{62FDDBEB-98EA-4F3F-BB5E-679AFE7423A0}" srcId="{C2B39B95-EE6C-4BB0-95F8-482BC7E073ED}" destId="{058C169B-C6B3-40D4-9A09-5AB9083148F0}" srcOrd="6" destOrd="0" parTransId="{3E5113CB-9A1F-44E8-BFE4-8BC24AF39B6A}" sibTransId="{DF99EA70-BA8E-4188-9CBC-5C1BA1E9E376}"/>
    <dgm:cxn modelId="{D7696BD5-851D-4BB2-8CFF-94438557984F}" type="presOf" srcId="{D50AA17B-117A-4B36-A8B1-4AD736FB3FAF}" destId="{EF86115F-854F-49F1-A83C-B8078431BD66}" srcOrd="0" destOrd="0" presId="urn:microsoft.com/office/officeart/2008/layout/HorizontalMultiLevelHierarchy"/>
    <dgm:cxn modelId="{A53846CF-0185-43A5-81B0-56FCEF4A8362}" type="presOf" srcId="{6287C050-9AE8-457A-8737-08EDA79C1F66}" destId="{BC38B7E6-49FD-470C-93D5-B1A598B04D12}" srcOrd="1" destOrd="0" presId="urn:microsoft.com/office/officeart/2008/layout/HorizontalMultiLevelHierarchy"/>
    <dgm:cxn modelId="{C12D730E-DBD7-4FE8-80DD-73D777527299}" type="presOf" srcId="{D3F72B08-48A3-4D5D-A5EC-1D71071C76C3}" destId="{87B58D96-2843-421F-BCF6-76E55E4C6708}" srcOrd="0" destOrd="0" presId="urn:microsoft.com/office/officeart/2008/layout/HorizontalMultiLevelHierarchy"/>
    <dgm:cxn modelId="{404F2089-94A6-4B0F-87B0-3C09D8A3536A}" type="presOf" srcId="{4FA24C52-DBB7-4AA1-AD79-90686D68623F}" destId="{91AB3EFA-7DD0-4427-8C03-15E53D5F1F79}" srcOrd="1" destOrd="0" presId="urn:microsoft.com/office/officeart/2008/layout/HorizontalMultiLevelHierarchy"/>
    <dgm:cxn modelId="{956F2C76-DEA2-4592-89FC-CA8AB7061F48}" type="presOf" srcId="{3E5113CB-9A1F-44E8-BFE4-8BC24AF39B6A}" destId="{32B011E4-AFCF-41F6-BF8E-B719FF33C021}" srcOrd="0" destOrd="0" presId="urn:microsoft.com/office/officeart/2008/layout/HorizontalMultiLevelHierarchy"/>
    <dgm:cxn modelId="{62A7F352-7D8E-4F57-BA28-FBC15FCC18F6}" type="presOf" srcId="{EA7EA6A0-D9BF-4164-9532-C116D6B80CF9}" destId="{5FF90284-3B93-4E66-A296-D0F9C619F105}" srcOrd="0" destOrd="0" presId="urn:microsoft.com/office/officeart/2008/layout/HorizontalMultiLevelHierarchy"/>
    <dgm:cxn modelId="{6836FD27-0F89-499D-8348-3A142E8A5024}" type="presOf" srcId="{89CC2828-6688-4485-8665-8466ACAB7833}" destId="{016F3B96-AF22-40E3-8722-BFEE43716CC0}" srcOrd="0" destOrd="0" presId="urn:microsoft.com/office/officeart/2008/layout/HorizontalMultiLevelHierarchy"/>
    <dgm:cxn modelId="{680457C3-5C91-4B3D-8689-FA420C5EE745}" srcId="{C2B39B95-EE6C-4BB0-95F8-482BC7E073ED}" destId="{D50AA17B-117A-4B36-A8B1-4AD736FB3FAF}" srcOrd="5" destOrd="0" parTransId="{EF44005A-B77A-4CD9-A452-EE2EDFEE9DCA}" sibTransId="{4A4232D1-10A9-4003-A7D7-26354C856D1D}"/>
    <dgm:cxn modelId="{00321077-53A3-469B-B8DD-09CA9A0B7EE3}" type="presOf" srcId="{B25DF477-3680-40E6-858C-7645FE5F1E6A}" destId="{380218D4-FEF0-4A64-9A91-0385704151E4}" srcOrd="1" destOrd="0" presId="urn:microsoft.com/office/officeart/2008/layout/HorizontalMultiLevelHierarchy"/>
    <dgm:cxn modelId="{6674BF97-7ABD-4D3F-AA26-3DCF1474CCA6}" srcId="{C2B39B95-EE6C-4BB0-95F8-482BC7E073ED}" destId="{543F66F9-A611-4FE1-99C8-5557D9149B5F}" srcOrd="7" destOrd="0" parTransId="{B25DF477-3680-40E6-858C-7645FE5F1E6A}" sibTransId="{0B24D43C-51DE-4C23-B6AA-1B79B9373CE4}"/>
    <dgm:cxn modelId="{B121B84C-477E-4736-B946-F7E706015892}" srcId="{C2B39B95-EE6C-4BB0-95F8-482BC7E073ED}" destId="{D3F72B08-48A3-4D5D-A5EC-1D71071C76C3}" srcOrd="2" destOrd="0" parTransId="{C6364BC8-8E2B-4289-AF3C-89B522A4A222}" sibTransId="{F9F1CC6A-681A-4355-B4AA-A55DBF25E96A}"/>
    <dgm:cxn modelId="{2B5DDA22-BFDB-4271-A6EA-19DBD2383644}" type="presOf" srcId="{AF3D206E-177E-45ED-9637-60B2B99E297F}" destId="{12DB6280-99B8-429E-AA57-32018B95B982}" srcOrd="0" destOrd="0" presId="urn:microsoft.com/office/officeart/2008/layout/HorizontalMultiLevelHierarchy"/>
    <dgm:cxn modelId="{0EE79A24-4C97-4231-96BE-89C39D75B9F8}" type="presOf" srcId="{058C169B-C6B3-40D4-9A09-5AB9083148F0}" destId="{399A1460-C1B3-43E7-9621-E4AE5ECDB67E}" srcOrd="0" destOrd="0" presId="urn:microsoft.com/office/officeart/2008/layout/HorizontalMultiLevelHierarchy"/>
    <dgm:cxn modelId="{825D261B-9181-46BF-B6F6-3F099E264904}" type="presOf" srcId="{EF44005A-B77A-4CD9-A452-EE2EDFEE9DCA}" destId="{5EF35D4F-7770-4558-9C25-55E43AC1601C}" srcOrd="0" destOrd="0" presId="urn:microsoft.com/office/officeart/2008/layout/HorizontalMultiLevelHierarchy"/>
    <dgm:cxn modelId="{54877B2B-9B2D-4898-829F-62794B59270E}" srcId="{C2B39B95-EE6C-4BB0-95F8-482BC7E073ED}" destId="{89CC2828-6688-4485-8665-8466ACAB7833}" srcOrd="1" destOrd="0" parTransId="{4FA24C52-DBB7-4AA1-AD79-90686D68623F}" sibTransId="{5E0D410F-B352-424F-A88F-18D6911B3943}"/>
    <dgm:cxn modelId="{14885A80-D2C9-49DC-80BD-248E0CD3E278}" type="presOf" srcId="{543F66F9-A611-4FE1-99C8-5557D9149B5F}" destId="{FD330633-321C-4E2F-A153-958E39EAB7A3}" srcOrd="0" destOrd="0" presId="urn:microsoft.com/office/officeart/2008/layout/HorizontalMultiLevelHierarchy"/>
    <dgm:cxn modelId="{75168E21-19E3-46D6-9DB7-4E540E435B2D}" type="presOf" srcId="{C6364BC8-8E2B-4289-AF3C-89B522A4A222}" destId="{3B26699D-B43D-4C93-9293-A39ADF440140}" srcOrd="0" destOrd="0" presId="urn:microsoft.com/office/officeart/2008/layout/HorizontalMultiLevelHierarchy"/>
    <dgm:cxn modelId="{EC78311F-0783-4264-A3E5-DEAD9880428D}" type="presOf" srcId="{6287C050-9AE8-457A-8737-08EDA79C1F66}" destId="{37D07B20-A99A-4831-9965-ADE3BCA4981B}" srcOrd="0" destOrd="0" presId="urn:microsoft.com/office/officeart/2008/layout/HorizontalMultiLevelHierarchy"/>
    <dgm:cxn modelId="{E9FF2A4E-1F6C-4807-B04F-BB001A3417BB}" type="presOf" srcId="{C2B39B95-EE6C-4BB0-95F8-482BC7E073ED}" destId="{3F97CA59-0E94-47D2-8492-1263A800461B}" srcOrd="0" destOrd="0" presId="urn:microsoft.com/office/officeart/2008/layout/HorizontalMultiLevelHierarchy"/>
    <dgm:cxn modelId="{77AC5C26-A438-44E9-913B-B0E39B5CB0F7}" type="presOf" srcId="{B25DF477-3680-40E6-858C-7645FE5F1E6A}" destId="{3DE37BB1-F729-436D-86AF-BF525B05F03E}" srcOrd="0" destOrd="0" presId="urn:microsoft.com/office/officeart/2008/layout/HorizontalMultiLevelHierarchy"/>
    <dgm:cxn modelId="{CAB0663B-2D2B-4014-9749-12E3B12855EB}" type="presParOf" srcId="{A4B5CF89-DE10-4B52-8352-BEFA0D608104}" destId="{729B9DB5-ABF4-44BF-B21C-4896D65B58E6}" srcOrd="0" destOrd="0" presId="urn:microsoft.com/office/officeart/2008/layout/HorizontalMultiLevelHierarchy"/>
    <dgm:cxn modelId="{841F01E7-A158-4035-937B-612033FB83B5}" type="presParOf" srcId="{729B9DB5-ABF4-44BF-B21C-4896D65B58E6}" destId="{3F97CA59-0E94-47D2-8492-1263A800461B}" srcOrd="0" destOrd="0" presId="urn:microsoft.com/office/officeart/2008/layout/HorizontalMultiLevelHierarchy"/>
    <dgm:cxn modelId="{01485852-270E-4D36-B835-FF35D1E37C53}" type="presParOf" srcId="{729B9DB5-ABF4-44BF-B21C-4896D65B58E6}" destId="{CF04B6D4-58F1-4858-9DDD-7389C0BAECC2}" srcOrd="1" destOrd="0" presId="urn:microsoft.com/office/officeart/2008/layout/HorizontalMultiLevelHierarchy"/>
    <dgm:cxn modelId="{F43B9EF6-E6BE-4E2B-9FAF-CE0303C264A1}" type="presParOf" srcId="{CF04B6D4-58F1-4858-9DDD-7389C0BAECC2}" destId="{1D5EAE03-3E43-40A7-8C43-C7B4CE800C9C}" srcOrd="0" destOrd="0" presId="urn:microsoft.com/office/officeart/2008/layout/HorizontalMultiLevelHierarchy"/>
    <dgm:cxn modelId="{185194EE-C951-472B-AB09-E0082A9800A1}" type="presParOf" srcId="{1D5EAE03-3E43-40A7-8C43-C7B4CE800C9C}" destId="{1F26632F-D462-4A74-A500-ACECE90AA041}" srcOrd="0" destOrd="0" presId="urn:microsoft.com/office/officeart/2008/layout/HorizontalMultiLevelHierarchy"/>
    <dgm:cxn modelId="{37F403CC-BE3A-4C35-934C-9BF9B67459FC}" type="presParOf" srcId="{CF04B6D4-58F1-4858-9DDD-7389C0BAECC2}" destId="{9B1CBEF1-4BAF-40E8-BAC0-FFAA1EB61C39}" srcOrd="1" destOrd="0" presId="urn:microsoft.com/office/officeart/2008/layout/HorizontalMultiLevelHierarchy"/>
    <dgm:cxn modelId="{3EBA22BF-7A67-40E7-B600-FB8041F5281F}" type="presParOf" srcId="{9B1CBEF1-4BAF-40E8-BAC0-FFAA1EB61C39}" destId="{12DB6280-99B8-429E-AA57-32018B95B982}" srcOrd="0" destOrd="0" presId="urn:microsoft.com/office/officeart/2008/layout/HorizontalMultiLevelHierarchy"/>
    <dgm:cxn modelId="{23B65EAF-B1F3-4649-B47B-0C65794EC1D5}" type="presParOf" srcId="{9B1CBEF1-4BAF-40E8-BAC0-FFAA1EB61C39}" destId="{D655095B-3115-48CB-98AA-9A8AD8FBED1E}" srcOrd="1" destOrd="0" presId="urn:microsoft.com/office/officeart/2008/layout/HorizontalMultiLevelHierarchy"/>
    <dgm:cxn modelId="{68FED60B-9193-48DF-8455-A96A49A2748D}" type="presParOf" srcId="{CF04B6D4-58F1-4858-9DDD-7389C0BAECC2}" destId="{ED1A33EA-59B8-44A2-A18D-0E767C5D970A}" srcOrd="2" destOrd="0" presId="urn:microsoft.com/office/officeart/2008/layout/HorizontalMultiLevelHierarchy"/>
    <dgm:cxn modelId="{5E6B4D6E-E51E-4243-BAF6-AA5C52F87DA9}" type="presParOf" srcId="{ED1A33EA-59B8-44A2-A18D-0E767C5D970A}" destId="{91AB3EFA-7DD0-4427-8C03-15E53D5F1F79}" srcOrd="0" destOrd="0" presId="urn:microsoft.com/office/officeart/2008/layout/HorizontalMultiLevelHierarchy"/>
    <dgm:cxn modelId="{9AC7AB5E-4D24-4335-A81B-F47AC94317E6}" type="presParOf" srcId="{CF04B6D4-58F1-4858-9DDD-7389C0BAECC2}" destId="{753B275A-2576-49AA-AC25-548F0B24F24C}" srcOrd="3" destOrd="0" presId="urn:microsoft.com/office/officeart/2008/layout/HorizontalMultiLevelHierarchy"/>
    <dgm:cxn modelId="{2496A9DE-0DB2-43A9-962F-FC71103074FE}" type="presParOf" srcId="{753B275A-2576-49AA-AC25-548F0B24F24C}" destId="{016F3B96-AF22-40E3-8722-BFEE43716CC0}" srcOrd="0" destOrd="0" presId="urn:microsoft.com/office/officeart/2008/layout/HorizontalMultiLevelHierarchy"/>
    <dgm:cxn modelId="{3C48967C-33C9-472B-A9BD-2AA1347BBB74}" type="presParOf" srcId="{753B275A-2576-49AA-AC25-548F0B24F24C}" destId="{FCE3A50E-220B-448D-AE31-696192670E3D}" srcOrd="1" destOrd="0" presId="urn:microsoft.com/office/officeart/2008/layout/HorizontalMultiLevelHierarchy"/>
    <dgm:cxn modelId="{11037A4E-EE18-49FA-A57C-AD69D1BA41AB}" type="presParOf" srcId="{CF04B6D4-58F1-4858-9DDD-7389C0BAECC2}" destId="{3B26699D-B43D-4C93-9293-A39ADF440140}" srcOrd="4" destOrd="0" presId="urn:microsoft.com/office/officeart/2008/layout/HorizontalMultiLevelHierarchy"/>
    <dgm:cxn modelId="{2ABCD889-1D35-4AB2-8B7D-7B154098C473}" type="presParOf" srcId="{3B26699D-B43D-4C93-9293-A39ADF440140}" destId="{B5828E2A-F993-41E7-8E53-96C1ED53ABD6}" srcOrd="0" destOrd="0" presId="urn:microsoft.com/office/officeart/2008/layout/HorizontalMultiLevelHierarchy"/>
    <dgm:cxn modelId="{A2775CD5-E707-4215-B4FA-823E32D74D24}" type="presParOf" srcId="{CF04B6D4-58F1-4858-9DDD-7389C0BAECC2}" destId="{A2E12817-B1B3-4E8E-9DE9-54A7E964FEC1}" srcOrd="5" destOrd="0" presId="urn:microsoft.com/office/officeart/2008/layout/HorizontalMultiLevelHierarchy"/>
    <dgm:cxn modelId="{FC7BC2E0-95D2-4191-B90B-13142185BF67}" type="presParOf" srcId="{A2E12817-B1B3-4E8E-9DE9-54A7E964FEC1}" destId="{87B58D96-2843-421F-BCF6-76E55E4C6708}" srcOrd="0" destOrd="0" presId="urn:microsoft.com/office/officeart/2008/layout/HorizontalMultiLevelHierarchy"/>
    <dgm:cxn modelId="{CADF067C-C30A-400F-9B75-180732FCBB6B}" type="presParOf" srcId="{A2E12817-B1B3-4E8E-9DE9-54A7E964FEC1}" destId="{9F693B93-B10C-499B-BBED-E396734F5575}" srcOrd="1" destOrd="0" presId="urn:microsoft.com/office/officeart/2008/layout/HorizontalMultiLevelHierarchy"/>
    <dgm:cxn modelId="{9FF1E6A4-0C08-4202-92A2-75745B3D7A56}" type="presParOf" srcId="{CF04B6D4-58F1-4858-9DDD-7389C0BAECC2}" destId="{37D07B20-A99A-4831-9965-ADE3BCA4981B}" srcOrd="6" destOrd="0" presId="urn:microsoft.com/office/officeart/2008/layout/HorizontalMultiLevelHierarchy"/>
    <dgm:cxn modelId="{65212AA7-9308-4889-A0A4-17C671999A3C}" type="presParOf" srcId="{37D07B20-A99A-4831-9965-ADE3BCA4981B}" destId="{BC38B7E6-49FD-470C-93D5-B1A598B04D12}" srcOrd="0" destOrd="0" presId="urn:microsoft.com/office/officeart/2008/layout/HorizontalMultiLevelHierarchy"/>
    <dgm:cxn modelId="{5862B35C-732D-4E05-8980-984A3AF12ED4}" type="presParOf" srcId="{CF04B6D4-58F1-4858-9DDD-7389C0BAECC2}" destId="{766FA9E9-C39D-45B6-8508-C2E4C7FB099C}" srcOrd="7" destOrd="0" presId="urn:microsoft.com/office/officeart/2008/layout/HorizontalMultiLevelHierarchy"/>
    <dgm:cxn modelId="{B03F2DA5-4D20-49D7-AF3B-0C6F32F8192A}" type="presParOf" srcId="{766FA9E9-C39D-45B6-8508-C2E4C7FB099C}" destId="{E0C1383C-0AE1-4C03-81FF-4A0459059ACF}" srcOrd="0" destOrd="0" presId="urn:microsoft.com/office/officeart/2008/layout/HorizontalMultiLevelHierarchy"/>
    <dgm:cxn modelId="{0F6B18DF-8789-4FA9-9B3A-1E9784C24445}" type="presParOf" srcId="{766FA9E9-C39D-45B6-8508-C2E4C7FB099C}" destId="{84490DDC-3917-4480-8D06-A2C433FCE667}" srcOrd="1" destOrd="0" presId="urn:microsoft.com/office/officeart/2008/layout/HorizontalMultiLevelHierarchy"/>
    <dgm:cxn modelId="{987FE09F-E4EB-4FFE-ABEC-A5689254E304}" type="presParOf" srcId="{CF04B6D4-58F1-4858-9DDD-7389C0BAECC2}" destId="{5FF90284-3B93-4E66-A296-D0F9C619F105}" srcOrd="8" destOrd="0" presId="urn:microsoft.com/office/officeart/2008/layout/HorizontalMultiLevelHierarchy"/>
    <dgm:cxn modelId="{7CBFB014-A050-4ABE-9644-68D5F86A4D89}" type="presParOf" srcId="{5FF90284-3B93-4E66-A296-D0F9C619F105}" destId="{2101B213-0FE9-47DF-A0EC-6773F03165DF}" srcOrd="0" destOrd="0" presId="urn:microsoft.com/office/officeart/2008/layout/HorizontalMultiLevelHierarchy"/>
    <dgm:cxn modelId="{1936475E-70CC-4E61-B6CB-C27D915CBB7A}" type="presParOf" srcId="{CF04B6D4-58F1-4858-9DDD-7389C0BAECC2}" destId="{BEE079D2-2914-43EA-B604-16D0820E789C}" srcOrd="9" destOrd="0" presId="urn:microsoft.com/office/officeart/2008/layout/HorizontalMultiLevelHierarchy"/>
    <dgm:cxn modelId="{05D2FE25-B6AD-4E01-8642-2DFDDB625153}" type="presParOf" srcId="{BEE079D2-2914-43EA-B604-16D0820E789C}" destId="{09DEF900-34B4-4246-9488-7E165536E00C}" srcOrd="0" destOrd="0" presId="urn:microsoft.com/office/officeart/2008/layout/HorizontalMultiLevelHierarchy"/>
    <dgm:cxn modelId="{4B87C168-B418-404D-B61F-CDBA776671AB}" type="presParOf" srcId="{BEE079D2-2914-43EA-B604-16D0820E789C}" destId="{A869A65A-6B47-4EB7-BD35-9EEF1AA4D46C}" srcOrd="1" destOrd="0" presId="urn:microsoft.com/office/officeart/2008/layout/HorizontalMultiLevelHierarchy"/>
    <dgm:cxn modelId="{509ADE5C-7B5E-448D-8736-0609D1D92364}" type="presParOf" srcId="{CF04B6D4-58F1-4858-9DDD-7389C0BAECC2}" destId="{5EF35D4F-7770-4558-9C25-55E43AC1601C}" srcOrd="10" destOrd="0" presId="urn:microsoft.com/office/officeart/2008/layout/HorizontalMultiLevelHierarchy"/>
    <dgm:cxn modelId="{832E3D38-4623-411C-B824-C8F190B8F709}" type="presParOf" srcId="{5EF35D4F-7770-4558-9C25-55E43AC1601C}" destId="{53B296D7-8268-4810-B16D-540057831E07}" srcOrd="0" destOrd="0" presId="urn:microsoft.com/office/officeart/2008/layout/HorizontalMultiLevelHierarchy"/>
    <dgm:cxn modelId="{AE930DDA-1EA8-4DB8-B86C-7CBEBB900FD7}" type="presParOf" srcId="{CF04B6D4-58F1-4858-9DDD-7389C0BAECC2}" destId="{0DBA590B-ADCB-4F61-8E0F-D5C2E0D9A4DC}" srcOrd="11" destOrd="0" presId="urn:microsoft.com/office/officeart/2008/layout/HorizontalMultiLevelHierarchy"/>
    <dgm:cxn modelId="{2CABD6CF-12D4-48C0-971E-121392F6A7B9}" type="presParOf" srcId="{0DBA590B-ADCB-4F61-8E0F-D5C2E0D9A4DC}" destId="{EF86115F-854F-49F1-A83C-B8078431BD66}" srcOrd="0" destOrd="0" presId="urn:microsoft.com/office/officeart/2008/layout/HorizontalMultiLevelHierarchy"/>
    <dgm:cxn modelId="{A9784825-097A-496E-921F-D1832201B263}" type="presParOf" srcId="{0DBA590B-ADCB-4F61-8E0F-D5C2E0D9A4DC}" destId="{CC6DF4AD-D5A9-4C91-8D1E-A98D503D55EC}" srcOrd="1" destOrd="0" presId="urn:microsoft.com/office/officeart/2008/layout/HorizontalMultiLevelHierarchy"/>
    <dgm:cxn modelId="{F81630E4-C924-4AD0-B85F-595B1F6A889A}" type="presParOf" srcId="{CF04B6D4-58F1-4858-9DDD-7389C0BAECC2}" destId="{32B011E4-AFCF-41F6-BF8E-B719FF33C021}" srcOrd="12" destOrd="0" presId="urn:microsoft.com/office/officeart/2008/layout/HorizontalMultiLevelHierarchy"/>
    <dgm:cxn modelId="{D7EA2D98-2F08-4B4B-A0E8-0282254727CC}" type="presParOf" srcId="{32B011E4-AFCF-41F6-BF8E-B719FF33C021}" destId="{077CC03B-441E-4B11-A4EE-B1FF203D1F02}" srcOrd="0" destOrd="0" presId="urn:microsoft.com/office/officeart/2008/layout/HorizontalMultiLevelHierarchy"/>
    <dgm:cxn modelId="{6084DC49-5364-4492-85B9-858DA711D938}" type="presParOf" srcId="{CF04B6D4-58F1-4858-9DDD-7389C0BAECC2}" destId="{5299E6FB-4BDE-4657-96D3-1C37A63D1969}" srcOrd="13" destOrd="0" presId="urn:microsoft.com/office/officeart/2008/layout/HorizontalMultiLevelHierarchy"/>
    <dgm:cxn modelId="{D016A01B-602C-496B-B6BC-825B0C44E9F8}" type="presParOf" srcId="{5299E6FB-4BDE-4657-96D3-1C37A63D1969}" destId="{399A1460-C1B3-43E7-9621-E4AE5ECDB67E}" srcOrd="0" destOrd="0" presId="urn:microsoft.com/office/officeart/2008/layout/HorizontalMultiLevelHierarchy"/>
    <dgm:cxn modelId="{349C5E87-B792-4525-B99B-110F08BF40B6}" type="presParOf" srcId="{5299E6FB-4BDE-4657-96D3-1C37A63D1969}" destId="{13F4F9B3-9800-43E5-9B09-F33FA23D8C1E}" srcOrd="1" destOrd="0" presId="urn:microsoft.com/office/officeart/2008/layout/HorizontalMultiLevelHierarchy"/>
    <dgm:cxn modelId="{6F4BDF93-05DA-423B-9C39-CBE0BD280C04}" type="presParOf" srcId="{CF04B6D4-58F1-4858-9DDD-7389C0BAECC2}" destId="{3DE37BB1-F729-436D-86AF-BF525B05F03E}" srcOrd="14" destOrd="0" presId="urn:microsoft.com/office/officeart/2008/layout/HorizontalMultiLevelHierarchy"/>
    <dgm:cxn modelId="{0726AFB8-9FFB-4483-BB53-6C63927F395F}" type="presParOf" srcId="{3DE37BB1-F729-436D-86AF-BF525B05F03E}" destId="{380218D4-FEF0-4A64-9A91-0385704151E4}" srcOrd="0" destOrd="0" presId="urn:microsoft.com/office/officeart/2008/layout/HorizontalMultiLevelHierarchy"/>
    <dgm:cxn modelId="{C8DEF159-FDB2-4EBB-BCA7-69BCF8D8A021}" type="presParOf" srcId="{CF04B6D4-58F1-4858-9DDD-7389C0BAECC2}" destId="{3931B7FD-4318-47E0-9259-EB9826E17CF8}" srcOrd="15" destOrd="0" presId="urn:microsoft.com/office/officeart/2008/layout/HorizontalMultiLevelHierarchy"/>
    <dgm:cxn modelId="{FCF0842C-7B28-4A02-8A58-92383EE26414}" type="presParOf" srcId="{3931B7FD-4318-47E0-9259-EB9826E17CF8}" destId="{FD330633-321C-4E2F-A153-958E39EAB7A3}" srcOrd="0" destOrd="0" presId="urn:microsoft.com/office/officeart/2008/layout/HorizontalMultiLevelHierarchy"/>
    <dgm:cxn modelId="{8532C046-B456-458A-9BA6-00E10A293DB4}" type="presParOf" srcId="{3931B7FD-4318-47E0-9259-EB9826E17CF8}" destId="{E3F68D64-29AD-4E3C-8E38-E1CC8E0F89D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CE9ED7-1429-475F-AA20-C3018EACCCB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s-ES"/>
        </a:p>
      </dgm:t>
    </dgm:pt>
    <dgm:pt modelId="{C39A5FE8-4FCA-4D9F-A816-8E02DECD2C85}">
      <dgm:prSet phldrT="[Texto]" phldr="1"/>
      <dgm:spPr/>
      <dgm:t>
        <a:bodyPr/>
        <a:lstStyle/>
        <a:p>
          <a:endParaRPr lang="es-ES"/>
        </a:p>
      </dgm:t>
    </dgm:pt>
    <dgm:pt modelId="{EEB88095-AC78-4BBA-82C3-85406A4CE537}" type="parTrans" cxnId="{CAA56F8C-1F09-4624-AC2F-EEEF7EB0AB15}">
      <dgm:prSet/>
      <dgm:spPr/>
      <dgm:t>
        <a:bodyPr/>
        <a:lstStyle/>
        <a:p>
          <a:endParaRPr lang="es-ES"/>
        </a:p>
      </dgm:t>
    </dgm:pt>
    <dgm:pt modelId="{7BECF037-A4E5-4051-85B8-91D18307CADF}" type="sibTrans" cxnId="{CAA56F8C-1F09-4624-AC2F-EEEF7EB0AB15}">
      <dgm:prSet/>
      <dgm:spPr/>
      <dgm:t>
        <a:bodyPr/>
        <a:lstStyle/>
        <a:p>
          <a:endParaRPr lang="es-ES"/>
        </a:p>
      </dgm:t>
    </dgm:pt>
    <dgm:pt modelId="{2BBCCBD7-CE8C-4EE9-AD81-ED9ED355F7CA}">
      <dgm:prSet phldrT="[Texto]" phldr="1"/>
      <dgm:spPr/>
      <dgm:t>
        <a:bodyPr/>
        <a:lstStyle/>
        <a:p>
          <a:endParaRPr lang="es-ES"/>
        </a:p>
      </dgm:t>
    </dgm:pt>
    <dgm:pt modelId="{9E1E7761-7489-4F3D-9948-C0884210C4BD}" type="parTrans" cxnId="{52848630-7657-469D-B6D9-A882333A9A50}">
      <dgm:prSet/>
      <dgm:spPr/>
      <dgm:t>
        <a:bodyPr/>
        <a:lstStyle/>
        <a:p>
          <a:endParaRPr lang="es-ES"/>
        </a:p>
      </dgm:t>
    </dgm:pt>
    <dgm:pt modelId="{4BF88453-EBB0-4779-AF26-5FD5C6C6535D}" type="sibTrans" cxnId="{52848630-7657-469D-B6D9-A882333A9A50}">
      <dgm:prSet/>
      <dgm:spPr/>
      <dgm:t>
        <a:bodyPr/>
        <a:lstStyle/>
        <a:p>
          <a:endParaRPr lang="es-ES"/>
        </a:p>
      </dgm:t>
    </dgm:pt>
    <dgm:pt modelId="{694190D3-2983-4FD3-ADF5-9F2E7E6DE13B}">
      <dgm:prSet phldrT="[Texto]" phldr="1"/>
      <dgm:spPr/>
      <dgm:t>
        <a:bodyPr/>
        <a:lstStyle/>
        <a:p>
          <a:endParaRPr lang="es-ES"/>
        </a:p>
      </dgm:t>
    </dgm:pt>
    <dgm:pt modelId="{15632BA5-A6C2-40A3-A88E-B5E03C492EC6}" type="parTrans" cxnId="{90827826-668C-4DC4-BCEC-454DB6735987}">
      <dgm:prSet/>
      <dgm:spPr/>
      <dgm:t>
        <a:bodyPr/>
        <a:lstStyle/>
        <a:p>
          <a:endParaRPr lang="es-ES"/>
        </a:p>
      </dgm:t>
    </dgm:pt>
    <dgm:pt modelId="{C8AAD4A5-D5C9-4243-8CBE-5AB0E2C35008}" type="sibTrans" cxnId="{90827826-668C-4DC4-BCEC-454DB6735987}">
      <dgm:prSet/>
      <dgm:spPr/>
      <dgm:t>
        <a:bodyPr/>
        <a:lstStyle/>
        <a:p>
          <a:endParaRPr lang="es-ES"/>
        </a:p>
      </dgm:t>
    </dgm:pt>
    <dgm:pt modelId="{BF2FE5C3-037D-4F29-8FF8-FFD7FBF4F4E2}">
      <dgm:prSet phldrT="[Texto]" phldr="1"/>
      <dgm:spPr/>
      <dgm:t>
        <a:bodyPr/>
        <a:lstStyle/>
        <a:p>
          <a:endParaRPr lang="es-ES"/>
        </a:p>
      </dgm:t>
    </dgm:pt>
    <dgm:pt modelId="{87373686-A872-4AB0-A347-F0B8C43732D9}" type="parTrans" cxnId="{578DF6A8-54F5-40A9-BBB0-D317A26C6933}">
      <dgm:prSet/>
      <dgm:spPr/>
      <dgm:t>
        <a:bodyPr/>
        <a:lstStyle/>
        <a:p>
          <a:endParaRPr lang="es-ES"/>
        </a:p>
      </dgm:t>
    </dgm:pt>
    <dgm:pt modelId="{479DD9FE-7005-48AA-8AD4-B67B66DEA2FD}" type="sibTrans" cxnId="{578DF6A8-54F5-40A9-BBB0-D317A26C6933}">
      <dgm:prSet/>
      <dgm:spPr/>
      <dgm:t>
        <a:bodyPr/>
        <a:lstStyle/>
        <a:p>
          <a:endParaRPr lang="es-ES"/>
        </a:p>
      </dgm:t>
    </dgm:pt>
    <dgm:pt modelId="{8E1B441F-207C-44FB-8143-70F1723E11C6}">
      <dgm:prSet phldrT="[Texto]" phldr="1"/>
      <dgm:spPr/>
      <dgm:t>
        <a:bodyPr/>
        <a:lstStyle/>
        <a:p>
          <a:endParaRPr lang="es-ES"/>
        </a:p>
      </dgm:t>
    </dgm:pt>
    <dgm:pt modelId="{EA3923A9-6D70-4AA7-B128-2ED865260F74}" type="parTrans" cxnId="{2DA60BF7-BFA1-43B0-BEC1-8668217A2705}">
      <dgm:prSet/>
      <dgm:spPr/>
      <dgm:t>
        <a:bodyPr/>
        <a:lstStyle/>
        <a:p>
          <a:endParaRPr lang="es-ES"/>
        </a:p>
      </dgm:t>
    </dgm:pt>
    <dgm:pt modelId="{D82C4A6F-B8A6-4E09-A1CA-9136F0F7DE38}" type="sibTrans" cxnId="{2DA60BF7-BFA1-43B0-BEC1-8668217A2705}">
      <dgm:prSet/>
      <dgm:spPr/>
      <dgm:t>
        <a:bodyPr/>
        <a:lstStyle/>
        <a:p>
          <a:endParaRPr lang="es-ES"/>
        </a:p>
      </dgm:t>
    </dgm:pt>
    <dgm:pt modelId="{8D34705D-A448-488F-BCE1-B8EC1D076907}">
      <dgm:prSet phldrT="[Texto]" phldr="1"/>
      <dgm:spPr/>
      <dgm:t>
        <a:bodyPr/>
        <a:lstStyle/>
        <a:p>
          <a:endParaRPr lang="es-ES"/>
        </a:p>
      </dgm:t>
    </dgm:pt>
    <dgm:pt modelId="{D2FDEF94-FC62-47E9-9692-31B0A65E5A5F}" type="parTrans" cxnId="{B44C7712-C83B-4305-AC05-DFDCA0EF3E39}">
      <dgm:prSet/>
      <dgm:spPr/>
      <dgm:t>
        <a:bodyPr/>
        <a:lstStyle/>
        <a:p>
          <a:endParaRPr lang="es-ES"/>
        </a:p>
      </dgm:t>
    </dgm:pt>
    <dgm:pt modelId="{0CFB7B09-6F15-4341-BAA5-FA5412DF1DD8}" type="sibTrans" cxnId="{B44C7712-C83B-4305-AC05-DFDCA0EF3E39}">
      <dgm:prSet/>
      <dgm:spPr/>
      <dgm:t>
        <a:bodyPr/>
        <a:lstStyle/>
        <a:p>
          <a:endParaRPr lang="es-ES"/>
        </a:p>
      </dgm:t>
    </dgm:pt>
    <dgm:pt modelId="{4E3F241C-6C9D-43E2-81F6-D49A150EA3F2}">
      <dgm:prSet phldrT="[Texto]" phldr="1"/>
      <dgm:spPr/>
      <dgm:t>
        <a:bodyPr/>
        <a:lstStyle/>
        <a:p>
          <a:endParaRPr lang="es-ES"/>
        </a:p>
      </dgm:t>
    </dgm:pt>
    <dgm:pt modelId="{6778D469-3EB5-4E15-A47D-09CFFC647ED3}" type="parTrans" cxnId="{C958BDAD-0596-449E-8DE3-0DA9C92B09A1}">
      <dgm:prSet/>
      <dgm:spPr/>
      <dgm:t>
        <a:bodyPr/>
        <a:lstStyle/>
        <a:p>
          <a:endParaRPr lang="es-ES"/>
        </a:p>
      </dgm:t>
    </dgm:pt>
    <dgm:pt modelId="{14D3B9BC-9BF8-47DE-9B6C-8C931A2A50FF}" type="sibTrans" cxnId="{C958BDAD-0596-449E-8DE3-0DA9C92B09A1}">
      <dgm:prSet/>
      <dgm:spPr/>
      <dgm:t>
        <a:bodyPr/>
        <a:lstStyle/>
        <a:p>
          <a:endParaRPr lang="es-ES"/>
        </a:p>
      </dgm:t>
    </dgm:pt>
    <dgm:pt modelId="{8478E7F4-FC19-43C9-A16D-9D435C898F31}">
      <dgm:prSet phldrT="[Texto]" phldr="1"/>
      <dgm:spPr/>
      <dgm:t>
        <a:bodyPr/>
        <a:lstStyle/>
        <a:p>
          <a:endParaRPr lang="es-ES"/>
        </a:p>
      </dgm:t>
    </dgm:pt>
    <dgm:pt modelId="{870F7FA2-EBA1-4F91-8C08-3274BC57DC98}" type="parTrans" cxnId="{EC0004BA-99F6-4379-B506-29B9F52F91BB}">
      <dgm:prSet/>
      <dgm:spPr/>
      <dgm:t>
        <a:bodyPr/>
        <a:lstStyle/>
        <a:p>
          <a:endParaRPr lang="es-ES"/>
        </a:p>
      </dgm:t>
    </dgm:pt>
    <dgm:pt modelId="{707CAC1C-330D-4C30-8247-4C8C060D01C5}" type="sibTrans" cxnId="{EC0004BA-99F6-4379-B506-29B9F52F91BB}">
      <dgm:prSet/>
      <dgm:spPr/>
      <dgm:t>
        <a:bodyPr/>
        <a:lstStyle/>
        <a:p>
          <a:endParaRPr lang="es-ES"/>
        </a:p>
      </dgm:t>
    </dgm:pt>
    <dgm:pt modelId="{6C20A1B8-E08F-46FE-A17E-8608578C56A6}">
      <dgm:prSet phldrT="[Texto]" phldr="1"/>
      <dgm:spPr/>
      <dgm:t>
        <a:bodyPr/>
        <a:lstStyle/>
        <a:p>
          <a:endParaRPr lang="es-ES"/>
        </a:p>
      </dgm:t>
    </dgm:pt>
    <dgm:pt modelId="{7C902C9D-F093-436C-A1EE-6023BC885F35}" type="parTrans" cxnId="{CF96394F-99A1-4B89-8B82-AFF1F5D1031B}">
      <dgm:prSet/>
      <dgm:spPr/>
      <dgm:t>
        <a:bodyPr/>
        <a:lstStyle/>
        <a:p>
          <a:endParaRPr lang="es-ES"/>
        </a:p>
      </dgm:t>
    </dgm:pt>
    <dgm:pt modelId="{F6E96637-ADC1-4AC1-905C-BA1066C93C97}" type="sibTrans" cxnId="{CF96394F-99A1-4B89-8B82-AFF1F5D1031B}">
      <dgm:prSet/>
      <dgm:spPr/>
      <dgm:t>
        <a:bodyPr/>
        <a:lstStyle/>
        <a:p>
          <a:endParaRPr lang="es-ES"/>
        </a:p>
      </dgm:t>
    </dgm:pt>
    <dgm:pt modelId="{C1C47122-2E17-4F68-966F-78A562CBF6BA}" type="pres">
      <dgm:prSet presAssocID="{12CE9ED7-1429-475F-AA20-C3018EACCCB0}" presName="linear" presStyleCnt="0">
        <dgm:presLayoutVars>
          <dgm:dir/>
          <dgm:resizeHandles val="exact"/>
        </dgm:presLayoutVars>
      </dgm:prSet>
      <dgm:spPr/>
    </dgm:pt>
    <dgm:pt modelId="{32C94D2A-D1D7-4CA0-A36F-0052401B46DB}" type="pres">
      <dgm:prSet presAssocID="{C39A5FE8-4FCA-4D9F-A816-8E02DECD2C85}" presName="comp" presStyleCnt="0"/>
      <dgm:spPr/>
    </dgm:pt>
    <dgm:pt modelId="{530C12F7-D72A-4B00-9016-2961D0DEC217}" type="pres">
      <dgm:prSet presAssocID="{C39A5FE8-4FCA-4D9F-A816-8E02DECD2C85}" presName="box" presStyleLbl="node1" presStyleIdx="0" presStyleCnt="3"/>
      <dgm:spPr/>
    </dgm:pt>
    <dgm:pt modelId="{6CE36372-71F4-4809-A521-F5F61B734FDB}" type="pres">
      <dgm:prSet presAssocID="{C39A5FE8-4FCA-4D9F-A816-8E02DECD2C85}" presName="img" presStyleLbl="fgImgPlace1" presStyleIdx="0" presStyleCnt="3"/>
      <dgm:spPr/>
    </dgm:pt>
    <dgm:pt modelId="{64CBE1AD-64BA-453F-BF28-07E61C60E60A}" type="pres">
      <dgm:prSet presAssocID="{C39A5FE8-4FCA-4D9F-A816-8E02DECD2C85}" presName="text" presStyleLbl="node1" presStyleIdx="0" presStyleCnt="3">
        <dgm:presLayoutVars>
          <dgm:bulletEnabled val="1"/>
        </dgm:presLayoutVars>
      </dgm:prSet>
      <dgm:spPr/>
    </dgm:pt>
    <dgm:pt modelId="{91058CA8-ADE6-4DB1-A131-FAC3F23E2F03}" type="pres">
      <dgm:prSet presAssocID="{7BECF037-A4E5-4051-85B8-91D18307CADF}" presName="spacer" presStyleCnt="0"/>
      <dgm:spPr/>
    </dgm:pt>
    <dgm:pt modelId="{5E49CC79-0B46-4F96-B510-38FAA71359E7}" type="pres">
      <dgm:prSet presAssocID="{BF2FE5C3-037D-4F29-8FF8-FFD7FBF4F4E2}" presName="comp" presStyleCnt="0"/>
      <dgm:spPr/>
    </dgm:pt>
    <dgm:pt modelId="{982E99D8-834F-4541-A856-4AA451F48067}" type="pres">
      <dgm:prSet presAssocID="{BF2FE5C3-037D-4F29-8FF8-FFD7FBF4F4E2}" presName="box" presStyleLbl="node1" presStyleIdx="1" presStyleCnt="3"/>
      <dgm:spPr/>
    </dgm:pt>
    <dgm:pt modelId="{AEE990F4-E855-48F3-8E7B-35324090A24B}" type="pres">
      <dgm:prSet presAssocID="{BF2FE5C3-037D-4F29-8FF8-FFD7FBF4F4E2}" presName="img" presStyleLbl="fgImgPlace1" presStyleIdx="1" presStyleCnt="3"/>
      <dgm:spPr/>
    </dgm:pt>
    <dgm:pt modelId="{E6A5DB5D-DB94-4DE0-9ED7-86A902ED1E28}" type="pres">
      <dgm:prSet presAssocID="{BF2FE5C3-037D-4F29-8FF8-FFD7FBF4F4E2}" presName="text" presStyleLbl="node1" presStyleIdx="1" presStyleCnt="3">
        <dgm:presLayoutVars>
          <dgm:bulletEnabled val="1"/>
        </dgm:presLayoutVars>
      </dgm:prSet>
      <dgm:spPr/>
    </dgm:pt>
    <dgm:pt modelId="{931D639D-60FC-446D-9EC3-4CCC8845F347}" type="pres">
      <dgm:prSet presAssocID="{479DD9FE-7005-48AA-8AD4-B67B66DEA2FD}" presName="spacer" presStyleCnt="0"/>
      <dgm:spPr/>
    </dgm:pt>
    <dgm:pt modelId="{AD38AA89-BF34-4CA5-A896-D57A6ACF9E35}" type="pres">
      <dgm:prSet presAssocID="{4E3F241C-6C9D-43E2-81F6-D49A150EA3F2}" presName="comp" presStyleCnt="0"/>
      <dgm:spPr/>
    </dgm:pt>
    <dgm:pt modelId="{0C0E6ABE-E8A0-48F5-B21E-0DE3D43AB161}" type="pres">
      <dgm:prSet presAssocID="{4E3F241C-6C9D-43E2-81F6-D49A150EA3F2}" presName="box" presStyleLbl="node1" presStyleIdx="2" presStyleCnt="3"/>
      <dgm:spPr/>
    </dgm:pt>
    <dgm:pt modelId="{FFE57E3D-7188-4C3D-B1E7-FCA18D49CCE1}" type="pres">
      <dgm:prSet presAssocID="{4E3F241C-6C9D-43E2-81F6-D49A150EA3F2}" presName="img" presStyleLbl="fgImgPlace1" presStyleIdx="2" presStyleCnt="3"/>
      <dgm:spPr/>
    </dgm:pt>
    <dgm:pt modelId="{574D7A9C-FCA9-4A4D-96EA-40BA4C475262}" type="pres">
      <dgm:prSet presAssocID="{4E3F241C-6C9D-43E2-81F6-D49A150EA3F2}" presName="text" presStyleLbl="node1" presStyleIdx="2" presStyleCnt="3">
        <dgm:presLayoutVars>
          <dgm:bulletEnabled val="1"/>
        </dgm:presLayoutVars>
      </dgm:prSet>
      <dgm:spPr/>
    </dgm:pt>
  </dgm:ptLst>
  <dgm:cxnLst>
    <dgm:cxn modelId="{C958BDAD-0596-449E-8DE3-0DA9C92B09A1}" srcId="{12CE9ED7-1429-475F-AA20-C3018EACCCB0}" destId="{4E3F241C-6C9D-43E2-81F6-D49A150EA3F2}" srcOrd="2" destOrd="0" parTransId="{6778D469-3EB5-4E15-A47D-09CFFC647ED3}" sibTransId="{14D3B9BC-9BF8-47DE-9B6C-8C931A2A50FF}"/>
    <dgm:cxn modelId="{3A8E790E-EF98-49ED-AC44-7CC8F043C56F}" type="presOf" srcId="{8D34705D-A448-488F-BCE1-B8EC1D076907}" destId="{E6A5DB5D-DB94-4DE0-9ED7-86A902ED1E28}" srcOrd="1" destOrd="2" presId="urn:microsoft.com/office/officeart/2005/8/layout/vList4"/>
    <dgm:cxn modelId="{D9BF2717-E890-4B0A-81CB-3E70C29D7DFF}" type="presOf" srcId="{8478E7F4-FC19-43C9-A16D-9D435C898F31}" destId="{0C0E6ABE-E8A0-48F5-B21E-0DE3D43AB161}" srcOrd="0" destOrd="1" presId="urn:microsoft.com/office/officeart/2005/8/layout/vList4"/>
    <dgm:cxn modelId="{38035159-B817-4B08-A495-952AEBCB4894}" type="presOf" srcId="{694190D3-2983-4FD3-ADF5-9F2E7E6DE13B}" destId="{64CBE1AD-64BA-453F-BF28-07E61C60E60A}" srcOrd="1" destOrd="2" presId="urn:microsoft.com/office/officeart/2005/8/layout/vList4"/>
    <dgm:cxn modelId="{55871898-D26C-4A7B-BE4C-FF6B1A590386}" type="presOf" srcId="{4E3F241C-6C9D-43E2-81F6-D49A150EA3F2}" destId="{574D7A9C-FCA9-4A4D-96EA-40BA4C475262}" srcOrd="1" destOrd="0" presId="urn:microsoft.com/office/officeart/2005/8/layout/vList4"/>
    <dgm:cxn modelId="{EC0004BA-99F6-4379-B506-29B9F52F91BB}" srcId="{4E3F241C-6C9D-43E2-81F6-D49A150EA3F2}" destId="{8478E7F4-FC19-43C9-A16D-9D435C898F31}" srcOrd="0" destOrd="0" parTransId="{870F7FA2-EBA1-4F91-8C08-3274BC57DC98}" sibTransId="{707CAC1C-330D-4C30-8247-4C8C060D01C5}"/>
    <dgm:cxn modelId="{E0FA9673-FD51-4CF8-B84F-C8DFB9B32CE1}" type="presOf" srcId="{4E3F241C-6C9D-43E2-81F6-D49A150EA3F2}" destId="{0C0E6ABE-E8A0-48F5-B21E-0DE3D43AB161}" srcOrd="0" destOrd="0" presId="urn:microsoft.com/office/officeart/2005/8/layout/vList4"/>
    <dgm:cxn modelId="{2DA60BF7-BFA1-43B0-BEC1-8668217A2705}" srcId="{BF2FE5C3-037D-4F29-8FF8-FFD7FBF4F4E2}" destId="{8E1B441F-207C-44FB-8143-70F1723E11C6}" srcOrd="0" destOrd="0" parTransId="{EA3923A9-6D70-4AA7-B128-2ED865260F74}" sibTransId="{D82C4A6F-B8A6-4E09-A1CA-9136F0F7DE38}"/>
    <dgm:cxn modelId="{2339AF74-F7C4-4550-882A-53FDC368B89B}" type="presOf" srcId="{C39A5FE8-4FCA-4D9F-A816-8E02DECD2C85}" destId="{530C12F7-D72A-4B00-9016-2961D0DEC217}" srcOrd="0" destOrd="0" presId="urn:microsoft.com/office/officeart/2005/8/layout/vList4"/>
    <dgm:cxn modelId="{578DF6A8-54F5-40A9-BBB0-D317A26C6933}" srcId="{12CE9ED7-1429-475F-AA20-C3018EACCCB0}" destId="{BF2FE5C3-037D-4F29-8FF8-FFD7FBF4F4E2}" srcOrd="1" destOrd="0" parTransId="{87373686-A872-4AB0-A347-F0B8C43732D9}" sibTransId="{479DD9FE-7005-48AA-8AD4-B67B66DEA2FD}"/>
    <dgm:cxn modelId="{8E926325-F054-4E92-9BED-97D453A64BB6}" type="presOf" srcId="{8E1B441F-207C-44FB-8143-70F1723E11C6}" destId="{982E99D8-834F-4541-A856-4AA451F48067}" srcOrd="0" destOrd="1" presId="urn:microsoft.com/office/officeart/2005/8/layout/vList4"/>
    <dgm:cxn modelId="{9B1BA76D-29BE-4113-A259-FACD68BEB949}" type="presOf" srcId="{6C20A1B8-E08F-46FE-A17E-8608578C56A6}" destId="{574D7A9C-FCA9-4A4D-96EA-40BA4C475262}" srcOrd="1" destOrd="2" presId="urn:microsoft.com/office/officeart/2005/8/layout/vList4"/>
    <dgm:cxn modelId="{7031E96E-FA5E-44E7-B468-E037BA954FC6}" type="presOf" srcId="{6C20A1B8-E08F-46FE-A17E-8608578C56A6}" destId="{0C0E6ABE-E8A0-48F5-B21E-0DE3D43AB161}" srcOrd="0" destOrd="2" presId="urn:microsoft.com/office/officeart/2005/8/layout/vList4"/>
    <dgm:cxn modelId="{B44C7712-C83B-4305-AC05-DFDCA0EF3E39}" srcId="{BF2FE5C3-037D-4F29-8FF8-FFD7FBF4F4E2}" destId="{8D34705D-A448-488F-BCE1-B8EC1D076907}" srcOrd="1" destOrd="0" parTransId="{D2FDEF94-FC62-47E9-9692-31B0A65E5A5F}" sibTransId="{0CFB7B09-6F15-4341-BAA5-FA5412DF1DD8}"/>
    <dgm:cxn modelId="{C6375C18-58F6-4A09-9819-18FCE59800FD}" type="presOf" srcId="{8D34705D-A448-488F-BCE1-B8EC1D076907}" destId="{982E99D8-834F-4541-A856-4AA451F48067}" srcOrd="0" destOrd="2" presId="urn:microsoft.com/office/officeart/2005/8/layout/vList4"/>
    <dgm:cxn modelId="{90827826-668C-4DC4-BCEC-454DB6735987}" srcId="{C39A5FE8-4FCA-4D9F-A816-8E02DECD2C85}" destId="{694190D3-2983-4FD3-ADF5-9F2E7E6DE13B}" srcOrd="1" destOrd="0" parTransId="{15632BA5-A6C2-40A3-A88E-B5E03C492EC6}" sibTransId="{C8AAD4A5-D5C9-4243-8CBE-5AB0E2C35008}"/>
    <dgm:cxn modelId="{07E03AF8-68B4-483E-88D5-C77D1651DCBB}" type="presOf" srcId="{2BBCCBD7-CE8C-4EE9-AD81-ED9ED355F7CA}" destId="{64CBE1AD-64BA-453F-BF28-07E61C60E60A}" srcOrd="1" destOrd="1" presId="urn:microsoft.com/office/officeart/2005/8/layout/vList4"/>
    <dgm:cxn modelId="{CF96394F-99A1-4B89-8B82-AFF1F5D1031B}" srcId="{4E3F241C-6C9D-43E2-81F6-D49A150EA3F2}" destId="{6C20A1B8-E08F-46FE-A17E-8608578C56A6}" srcOrd="1" destOrd="0" parTransId="{7C902C9D-F093-436C-A1EE-6023BC885F35}" sibTransId="{F6E96637-ADC1-4AC1-905C-BA1066C93C97}"/>
    <dgm:cxn modelId="{35397D2C-E0E2-4593-B3EA-12809B625B34}" type="presOf" srcId="{8478E7F4-FC19-43C9-A16D-9D435C898F31}" destId="{574D7A9C-FCA9-4A4D-96EA-40BA4C475262}" srcOrd="1" destOrd="1" presId="urn:microsoft.com/office/officeart/2005/8/layout/vList4"/>
    <dgm:cxn modelId="{25252C31-357C-433D-B33C-00280C49B287}" type="presOf" srcId="{8E1B441F-207C-44FB-8143-70F1723E11C6}" destId="{E6A5DB5D-DB94-4DE0-9ED7-86A902ED1E28}" srcOrd="1" destOrd="1" presId="urn:microsoft.com/office/officeart/2005/8/layout/vList4"/>
    <dgm:cxn modelId="{89DD83CA-007A-4EAC-A948-38F52ED9C7BE}" type="presOf" srcId="{2BBCCBD7-CE8C-4EE9-AD81-ED9ED355F7CA}" destId="{530C12F7-D72A-4B00-9016-2961D0DEC217}" srcOrd="0" destOrd="1" presId="urn:microsoft.com/office/officeart/2005/8/layout/vList4"/>
    <dgm:cxn modelId="{03988A98-0234-4F70-8EA5-E9930FF4315F}" type="presOf" srcId="{C39A5FE8-4FCA-4D9F-A816-8E02DECD2C85}" destId="{64CBE1AD-64BA-453F-BF28-07E61C60E60A}" srcOrd="1" destOrd="0" presId="urn:microsoft.com/office/officeart/2005/8/layout/vList4"/>
    <dgm:cxn modelId="{A6B965DB-F7EE-4BB6-84EE-2CBF3D80BC13}" type="presOf" srcId="{694190D3-2983-4FD3-ADF5-9F2E7E6DE13B}" destId="{530C12F7-D72A-4B00-9016-2961D0DEC217}" srcOrd="0" destOrd="2" presId="urn:microsoft.com/office/officeart/2005/8/layout/vList4"/>
    <dgm:cxn modelId="{1C29A82A-C7E6-433B-9C06-AF93A2BCF93D}" type="presOf" srcId="{12CE9ED7-1429-475F-AA20-C3018EACCCB0}" destId="{C1C47122-2E17-4F68-966F-78A562CBF6BA}" srcOrd="0" destOrd="0" presId="urn:microsoft.com/office/officeart/2005/8/layout/vList4"/>
    <dgm:cxn modelId="{CD781247-AC81-4030-8C8B-583315715685}" type="presOf" srcId="{BF2FE5C3-037D-4F29-8FF8-FFD7FBF4F4E2}" destId="{982E99D8-834F-4541-A856-4AA451F48067}" srcOrd="0" destOrd="0" presId="urn:microsoft.com/office/officeart/2005/8/layout/vList4"/>
    <dgm:cxn modelId="{CAA56F8C-1F09-4624-AC2F-EEEF7EB0AB15}" srcId="{12CE9ED7-1429-475F-AA20-C3018EACCCB0}" destId="{C39A5FE8-4FCA-4D9F-A816-8E02DECD2C85}" srcOrd="0" destOrd="0" parTransId="{EEB88095-AC78-4BBA-82C3-85406A4CE537}" sibTransId="{7BECF037-A4E5-4051-85B8-91D18307CADF}"/>
    <dgm:cxn modelId="{8792459C-47FB-43F2-8527-2F5503A6BB61}" type="presOf" srcId="{BF2FE5C3-037D-4F29-8FF8-FFD7FBF4F4E2}" destId="{E6A5DB5D-DB94-4DE0-9ED7-86A902ED1E28}" srcOrd="1" destOrd="0" presId="urn:microsoft.com/office/officeart/2005/8/layout/vList4"/>
    <dgm:cxn modelId="{52848630-7657-469D-B6D9-A882333A9A50}" srcId="{C39A5FE8-4FCA-4D9F-A816-8E02DECD2C85}" destId="{2BBCCBD7-CE8C-4EE9-AD81-ED9ED355F7CA}" srcOrd="0" destOrd="0" parTransId="{9E1E7761-7489-4F3D-9948-C0884210C4BD}" sibTransId="{4BF88453-EBB0-4779-AF26-5FD5C6C6535D}"/>
    <dgm:cxn modelId="{47543495-D14A-495D-B369-077390974DE7}" type="presParOf" srcId="{C1C47122-2E17-4F68-966F-78A562CBF6BA}" destId="{32C94D2A-D1D7-4CA0-A36F-0052401B46DB}" srcOrd="0" destOrd="0" presId="urn:microsoft.com/office/officeart/2005/8/layout/vList4"/>
    <dgm:cxn modelId="{829AECB1-C50D-4872-99B0-D9C8EFA20ADB}" type="presParOf" srcId="{32C94D2A-D1D7-4CA0-A36F-0052401B46DB}" destId="{530C12F7-D72A-4B00-9016-2961D0DEC217}" srcOrd="0" destOrd="0" presId="urn:microsoft.com/office/officeart/2005/8/layout/vList4"/>
    <dgm:cxn modelId="{6A8D89AE-42DE-4F32-9122-60DDEDC55BF0}" type="presParOf" srcId="{32C94D2A-D1D7-4CA0-A36F-0052401B46DB}" destId="{6CE36372-71F4-4809-A521-F5F61B734FDB}" srcOrd="1" destOrd="0" presId="urn:microsoft.com/office/officeart/2005/8/layout/vList4"/>
    <dgm:cxn modelId="{E480DBB7-BFC9-47F8-9B3F-03894B10ECE2}" type="presParOf" srcId="{32C94D2A-D1D7-4CA0-A36F-0052401B46DB}" destId="{64CBE1AD-64BA-453F-BF28-07E61C60E60A}" srcOrd="2" destOrd="0" presId="urn:microsoft.com/office/officeart/2005/8/layout/vList4"/>
    <dgm:cxn modelId="{0ABF9FFF-9D8B-4B08-80C9-B1E8669BC6EC}" type="presParOf" srcId="{C1C47122-2E17-4F68-966F-78A562CBF6BA}" destId="{91058CA8-ADE6-4DB1-A131-FAC3F23E2F03}" srcOrd="1" destOrd="0" presId="urn:microsoft.com/office/officeart/2005/8/layout/vList4"/>
    <dgm:cxn modelId="{8F6CF815-0C6E-4176-8021-BBE759D0CB8D}" type="presParOf" srcId="{C1C47122-2E17-4F68-966F-78A562CBF6BA}" destId="{5E49CC79-0B46-4F96-B510-38FAA71359E7}" srcOrd="2" destOrd="0" presId="urn:microsoft.com/office/officeart/2005/8/layout/vList4"/>
    <dgm:cxn modelId="{EF66F9EE-C042-4F62-BD02-C31D73D44782}" type="presParOf" srcId="{5E49CC79-0B46-4F96-B510-38FAA71359E7}" destId="{982E99D8-834F-4541-A856-4AA451F48067}" srcOrd="0" destOrd="0" presId="urn:microsoft.com/office/officeart/2005/8/layout/vList4"/>
    <dgm:cxn modelId="{1808AD56-0434-4D88-8817-B9693CB56FB8}" type="presParOf" srcId="{5E49CC79-0B46-4F96-B510-38FAA71359E7}" destId="{AEE990F4-E855-48F3-8E7B-35324090A24B}" srcOrd="1" destOrd="0" presId="urn:microsoft.com/office/officeart/2005/8/layout/vList4"/>
    <dgm:cxn modelId="{2077196F-7D8D-455B-90C1-0FDA1D549387}" type="presParOf" srcId="{5E49CC79-0B46-4F96-B510-38FAA71359E7}" destId="{E6A5DB5D-DB94-4DE0-9ED7-86A902ED1E28}" srcOrd="2" destOrd="0" presId="urn:microsoft.com/office/officeart/2005/8/layout/vList4"/>
    <dgm:cxn modelId="{511EF74D-8C31-4A41-8716-736AEC374A7C}" type="presParOf" srcId="{C1C47122-2E17-4F68-966F-78A562CBF6BA}" destId="{931D639D-60FC-446D-9EC3-4CCC8845F347}" srcOrd="3" destOrd="0" presId="urn:microsoft.com/office/officeart/2005/8/layout/vList4"/>
    <dgm:cxn modelId="{EB43E165-72E1-4720-A9FC-E09FBC3C9EC1}" type="presParOf" srcId="{C1C47122-2E17-4F68-966F-78A562CBF6BA}" destId="{AD38AA89-BF34-4CA5-A896-D57A6ACF9E35}" srcOrd="4" destOrd="0" presId="urn:microsoft.com/office/officeart/2005/8/layout/vList4"/>
    <dgm:cxn modelId="{79FDC3B0-9BE8-4FFC-9C7C-55B21AC75C37}" type="presParOf" srcId="{AD38AA89-BF34-4CA5-A896-D57A6ACF9E35}" destId="{0C0E6ABE-E8A0-48F5-B21E-0DE3D43AB161}" srcOrd="0" destOrd="0" presId="urn:microsoft.com/office/officeart/2005/8/layout/vList4"/>
    <dgm:cxn modelId="{694BEB71-F39D-4CDE-8221-0BCDCD48E2E1}" type="presParOf" srcId="{AD38AA89-BF34-4CA5-A896-D57A6ACF9E35}" destId="{FFE57E3D-7188-4C3D-B1E7-FCA18D49CCE1}" srcOrd="1" destOrd="0" presId="urn:microsoft.com/office/officeart/2005/8/layout/vList4"/>
    <dgm:cxn modelId="{AF807820-19FD-45FE-A5F1-9AE5AD4AE986}" type="presParOf" srcId="{AD38AA89-BF34-4CA5-A896-D57A6ACF9E35}" destId="{574D7A9C-FCA9-4A4D-96EA-40BA4C47526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F355ED-088F-4588-B056-FAA1EA4583D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E894F922-696B-4D8D-AC2B-1749A97D62AC}">
      <dgm:prSet phldrT="[Texto]" custT="1"/>
      <dgm:spPr/>
      <dgm:t>
        <a:bodyPr/>
        <a:lstStyle/>
        <a:p>
          <a:r>
            <a:rPr lang="es-ES" sz="3200" dirty="0" smtClean="0">
              <a:latin typeface="Stabillo Medium" panose="020B0604020202020204" charset="0"/>
            </a:rPr>
            <a:t>Ingreso a EEL</a:t>
          </a:r>
          <a:endParaRPr lang="es-ES" sz="3200" dirty="0">
            <a:latin typeface="Stabillo Medium" panose="020B0604020202020204" charset="0"/>
          </a:endParaRPr>
        </a:p>
      </dgm:t>
    </dgm:pt>
    <dgm:pt modelId="{80DB2D43-4BEE-44B1-9E63-BF0818B3585C}" type="parTrans" cxnId="{5A8B6624-F062-4603-97BA-E72121B422C1}">
      <dgm:prSet/>
      <dgm:spPr/>
      <dgm:t>
        <a:bodyPr/>
        <a:lstStyle/>
        <a:p>
          <a:endParaRPr lang="es-ES"/>
        </a:p>
      </dgm:t>
    </dgm:pt>
    <dgm:pt modelId="{12EE049F-8AB8-4605-85FE-4B796A9C6828}" type="sibTrans" cxnId="{5A8B6624-F062-4603-97BA-E72121B422C1}">
      <dgm:prSet/>
      <dgm:spPr/>
      <dgm:t>
        <a:bodyPr/>
        <a:lstStyle/>
        <a:p>
          <a:endParaRPr lang="es-ES"/>
        </a:p>
      </dgm:t>
    </dgm:pt>
    <dgm:pt modelId="{DAD261B3-7F74-4D20-8856-37E17D020D32}">
      <dgm:prSet phldrT="[Texto]"/>
      <dgm:spPr/>
      <dgm:t>
        <a:bodyPr/>
        <a:lstStyle/>
        <a:p>
          <a:r>
            <a:rPr lang="es-ES" dirty="0" smtClean="0"/>
            <a:t>Diagnóstico TEL Expresivo</a:t>
          </a:r>
          <a:endParaRPr lang="es-ES" dirty="0"/>
        </a:p>
      </dgm:t>
    </dgm:pt>
    <dgm:pt modelId="{D90B03EF-EE90-4558-96A6-93856796CF00}" type="parTrans" cxnId="{FC421A91-34EE-4342-AD67-A473916E03A8}">
      <dgm:prSet/>
      <dgm:spPr/>
      <dgm:t>
        <a:bodyPr/>
        <a:lstStyle/>
        <a:p>
          <a:endParaRPr lang="es-ES"/>
        </a:p>
      </dgm:t>
    </dgm:pt>
    <dgm:pt modelId="{C02F3665-8CBD-4894-AD08-7765A5118E89}" type="sibTrans" cxnId="{FC421A91-34EE-4342-AD67-A473916E03A8}">
      <dgm:prSet/>
      <dgm:spPr/>
      <dgm:t>
        <a:bodyPr/>
        <a:lstStyle/>
        <a:p>
          <a:endParaRPr lang="es-ES"/>
        </a:p>
      </dgm:t>
    </dgm:pt>
    <dgm:pt modelId="{E1914884-840B-4738-9B9C-068DD72791B6}">
      <dgm:prSet phldrT="[Texto]" custT="1"/>
      <dgm:spPr/>
      <dgm:t>
        <a:bodyPr/>
        <a:lstStyle/>
        <a:p>
          <a:r>
            <a:rPr lang="es-ES" sz="2800" dirty="0" smtClean="0">
              <a:latin typeface="Stabillo Medium" panose="020B0604020202020204" charset="0"/>
            </a:rPr>
            <a:t>Tratamiento</a:t>
          </a:r>
        </a:p>
        <a:p>
          <a:r>
            <a:rPr lang="es-ES" sz="2800" dirty="0" smtClean="0">
              <a:latin typeface="Stabillo Medium" panose="020B0604020202020204" charset="0"/>
            </a:rPr>
            <a:t>PED/ FA</a:t>
          </a:r>
          <a:endParaRPr lang="es-ES" sz="2800" dirty="0">
            <a:latin typeface="Stabillo Medium" panose="020B0604020202020204" charset="0"/>
          </a:endParaRPr>
        </a:p>
      </dgm:t>
    </dgm:pt>
    <dgm:pt modelId="{5C6EF072-5BF4-4CE9-91E2-92E38BB05C24}" type="parTrans" cxnId="{079C55DD-B835-4E0C-B780-65AD21FA3D05}">
      <dgm:prSet/>
      <dgm:spPr/>
      <dgm:t>
        <a:bodyPr/>
        <a:lstStyle/>
        <a:p>
          <a:endParaRPr lang="es-ES"/>
        </a:p>
      </dgm:t>
    </dgm:pt>
    <dgm:pt modelId="{190B45CF-E6DD-4A86-B5FA-3FC8676CF408}" type="sibTrans" cxnId="{079C55DD-B835-4E0C-B780-65AD21FA3D05}">
      <dgm:prSet/>
      <dgm:spPr/>
      <dgm:t>
        <a:bodyPr/>
        <a:lstStyle/>
        <a:p>
          <a:endParaRPr lang="es-ES"/>
        </a:p>
      </dgm:t>
    </dgm:pt>
    <dgm:pt modelId="{9F5CB66A-1601-472B-B49C-BCCB5CFC7B66}">
      <dgm:prSet phldrT="[Texto]"/>
      <dgm:spPr/>
      <dgm:t>
        <a:bodyPr/>
        <a:lstStyle/>
        <a:p>
          <a:r>
            <a:rPr lang="es-ES" dirty="0" smtClean="0"/>
            <a:t>Evolución positiva/ lenta</a:t>
          </a:r>
          <a:endParaRPr lang="es-ES" dirty="0"/>
        </a:p>
      </dgm:t>
    </dgm:pt>
    <dgm:pt modelId="{77EE94FB-3BE6-4C32-A408-3EC8F7DE13E9}" type="parTrans" cxnId="{602551A5-398D-4DFD-8A7A-0DC16D30DB1D}">
      <dgm:prSet/>
      <dgm:spPr/>
      <dgm:t>
        <a:bodyPr/>
        <a:lstStyle/>
        <a:p>
          <a:endParaRPr lang="es-ES"/>
        </a:p>
      </dgm:t>
    </dgm:pt>
    <dgm:pt modelId="{7B57EF06-D6CE-46EA-81F7-3EF2CA2C38A5}" type="sibTrans" cxnId="{602551A5-398D-4DFD-8A7A-0DC16D30DB1D}">
      <dgm:prSet/>
      <dgm:spPr/>
      <dgm:t>
        <a:bodyPr/>
        <a:lstStyle/>
        <a:p>
          <a:endParaRPr lang="es-ES"/>
        </a:p>
      </dgm:t>
    </dgm:pt>
    <dgm:pt modelId="{0BB86355-7F75-4FCB-A653-09712EC26A2D}">
      <dgm:prSet phldrT="[Texto]"/>
      <dgm:spPr/>
      <dgm:t>
        <a:bodyPr/>
        <a:lstStyle/>
        <a:p>
          <a:r>
            <a:rPr lang="es-ES" dirty="0" smtClean="0">
              <a:latin typeface="Stabillo Medium" panose="020B0604020202020204" charset="0"/>
            </a:rPr>
            <a:t>Evolución positiva</a:t>
          </a:r>
          <a:endParaRPr lang="es-ES" dirty="0">
            <a:latin typeface="Stabillo Medium" panose="020B0604020202020204" charset="0"/>
          </a:endParaRPr>
        </a:p>
      </dgm:t>
    </dgm:pt>
    <dgm:pt modelId="{BCFD0C2D-9628-4D81-83D3-3C4F6AF3BF3D}" type="parTrans" cxnId="{7367C917-C48C-4FFB-BF2D-DF0E0BA5C593}">
      <dgm:prSet/>
      <dgm:spPr/>
      <dgm:t>
        <a:bodyPr/>
        <a:lstStyle/>
        <a:p>
          <a:endParaRPr lang="es-ES"/>
        </a:p>
      </dgm:t>
    </dgm:pt>
    <dgm:pt modelId="{B68E8CDD-FBB8-4879-A880-C2AF288BB6FB}" type="sibTrans" cxnId="{7367C917-C48C-4FFB-BF2D-DF0E0BA5C593}">
      <dgm:prSet/>
      <dgm:spPr/>
      <dgm:t>
        <a:bodyPr/>
        <a:lstStyle/>
        <a:p>
          <a:endParaRPr lang="es-ES"/>
        </a:p>
      </dgm:t>
    </dgm:pt>
    <dgm:pt modelId="{217E5439-46D4-4301-A4F9-9C5C177A9A41}">
      <dgm:prSet phldrT="[Texto]"/>
      <dgm:spPr/>
      <dgm:t>
        <a:bodyPr/>
        <a:lstStyle/>
        <a:p>
          <a:r>
            <a:rPr lang="es-ES" dirty="0" smtClean="0"/>
            <a:t>Alta Fonoaudiológica</a:t>
          </a:r>
          <a:endParaRPr lang="es-ES" dirty="0"/>
        </a:p>
      </dgm:t>
    </dgm:pt>
    <dgm:pt modelId="{23EBB496-4591-46C8-B5E7-26E5CD3863F3}" type="parTrans" cxnId="{2F5CE991-197F-4C67-B005-85D07653775A}">
      <dgm:prSet/>
      <dgm:spPr/>
      <dgm:t>
        <a:bodyPr/>
        <a:lstStyle/>
        <a:p>
          <a:endParaRPr lang="es-ES"/>
        </a:p>
      </dgm:t>
    </dgm:pt>
    <dgm:pt modelId="{11881253-2C0A-4C41-A5E5-19112A7602CA}" type="sibTrans" cxnId="{2F5CE991-197F-4C67-B005-85D07653775A}">
      <dgm:prSet/>
      <dgm:spPr/>
      <dgm:t>
        <a:bodyPr/>
        <a:lstStyle/>
        <a:p>
          <a:endParaRPr lang="es-ES"/>
        </a:p>
      </dgm:t>
    </dgm:pt>
    <dgm:pt modelId="{E92DED5C-23CF-476E-8CA4-4CF9DE953683}">
      <dgm:prSet phldrT="[Texto]"/>
      <dgm:spPr/>
      <dgm:t>
        <a:bodyPr/>
        <a:lstStyle/>
        <a:p>
          <a:r>
            <a:rPr lang="es-ES" dirty="0" smtClean="0"/>
            <a:t>TEL Mixto</a:t>
          </a:r>
          <a:endParaRPr lang="es-ES" dirty="0"/>
        </a:p>
      </dgm:t>
    </dgm:pt>
    <dgm:pt modelId="{3569EBC8-93E4-4252-A8D1-9ED6ECD17F81}" type="parTrans" cxnId="{F8909E8C-A26C-41F2-BAE6-2350307C27C3}">
      <dgm:prSet/>
      <dgm:spPr/>
      <dgm:t>
        <a:bodyPr/>
        <a:lstStyle/>
        <a:p>
          <a:endParaRPr lang="es-ES"/>
        </a:p>
      </dgm:t>
    </dgm:pt>
    <dgm:pt modelId="{F5A2B53A-9B2B-4BEB-A218-36D7A5DEB191}" type="sibTrans" cxnId="{F8909E8C-A26C-41F2-BAE6-2350307C27C3}">
      <dgm:prSet/>
      <dgm:spPr/>
      <dgm:t>
        <a:bodyPr/>
        <a:lstStyle/>
        <a:p>
          <a:endParaRPr lang="es-ES"/>
        </a:p>
      </dgm:t>
    </dgm:pt>
    <dgm:pt modelId="{8BD280F5-E8A2-4E5B-8C48-A8A730F3B035}">
      <dgm:prSet/>
      <dgm:spPr/>
      <dgm:t>
        <a:bodyPr/>
        <a:lstStyle/>
        <a:p>
          <a:r>
            <a:rPr lang="es-ES" dirty="0" smtClean="0">
              <a:latin typeface="Stabillo Medium" panose="020B0604020202020204" charset="0"/>
            </a:rPr>
            <a:t>Evolución </a:t>
          </a:r>
        </a:p>
        <a:p>
          <a:r>
            <a:rPr lang="es-ES" dirty="0" smtClean="0">
              <a:latin typeface="Stabillo Medium" panose="020B0604020202020204" charset="0"/>
            </a:rPr>
            <a:t>lenta</a:t>
          </a:r>
          <a:endParaRPr lang="es-ES" dirty="0">
            <a:latin typeface="Stabillo Medium" panose="020B0604020202020204" charset="0"/>
          </a:endParaRPr>
        </a:p>
      </dgm:t>
    </dgm:pt>
    <dgm:pt modelId="{CB43ED40-9D96-4B23-8C8E-03DF349313BC}" type="parTrans" cxnId="{03D7636C-0333-421A-97C6-E7E73B6CE6A2}">
      <dgm:prSet/>
      <dgm:spPr/>
      <dgm:t>
        <a:bodyPr/>
        <a:lstStyle/>
        <a:p>
          <a:endParaRPr lang="es-ES"/>
        </a:p>
      </dgm:t>
    </dgm:pt>
    <dgm:pt modelId="{174E507A-6BF2-4F72-AE94-EBF881EB8FF7}" type="sibTrans" cxnId="{03D7636C-0333-421A-97C6-E7E73B6CE6A2}">
      <dgm:prSet/>
      <dgm:spPr/>
      <dgm:t>
        <a:bodyPr/>
        <a:lstStyle/>
        <a:p>
          <a:endParaRPr lang="es-ES"/>
        </a:p>
      </dgm:t>
    </dgm:pt>
    <dgm:pt modelId="{69713ABF-D157-46F3-AA92-0B6B9C65B036}">
      <dgm:prSet/>
      <dgm:spPr/>
      <dgm:t>
        <a:bodyPr/>
        <a:lstStyle/>
        <a:p>
          <a:endParaRPr lang="es-ES" dirty="0"/>
        </a:p>
      </dgm:t>
    </dgm:pt>
    <dgm:pt modelId="{8FFA2F04-B4E4-476C-BE35-BA17AC69EB56}" type="parTrans" cxnId="{A9C823A4-6485-4BE9-BD22-FCC5C3B23AEB}">
      <dgm:prSet/>
      <dgm:spPr/>
      <dgm:t>
        <a:bodyPr/>
        <a:lstStyle/>
        <a:p>
          <a:endParaRPr lang="es-ES"/>
        </a:p>
      </dgm:t>
    </dgm:pt>
    <dgm:pt modelId="{B0BD1E8B-E74F-4334-90AD-EF4D0386E54F}" type="sibTrans" cxnId="{A9C823A4-6485-4BE9-BD22-FCC5C3B23AEB}">
      <dgm:prSet/>
      <dgm:spPr/>
      <dgm:t>
        <a:bodyPr/>
        <a:lstStyle/>
        <a:p>
          <a:endParaRPr lang="es-ES"/>
        </a:p>
      </dgm:t>
    </dgm:pt>
    <dgm:pt modelId="{6138B793-F8FE-401E-A777-50B3E8CD6124}">
      <dgm:prSet/>
      <dgm:spPr/>
      <dgm:t>
        <a:bodyPr/>
        <a:lstStyle/>
        <a:p>
          <a:r>
            <a:rPr lang="es-ES" dirty="0" smtClean="0"/>
            <a:t>Continuidad EEL</a:t>
          </a:r>
          <a:endParaRPr lang="es-ES" dirty="0"/>
        </a:p>
      </dgm:t>
    </dgm:pt>
    <dgm:pt modelId="{6E529BA0-2A32-4414-B5F6-BADD8457C423}" type="parTrans" cxnId="{C72A0A20-2042-41E6-93B4-FC55212E28DE}">
      <dgm:prSet/>
      <dgm:spPr/>
      <dgm:t>
        <a:bodyPr/>
        <a:lstStyle/>
        <a:p>
          <a:endParaRPr lang="es-ES"/>
        </a:p>
      </dgm:t>
    </dgm:pt>
    <dgm:pt modelId="{DA632BB8-4D09-473F-AC59-A7F3A7521A34}" type="sibTrans" cxnId="{C72A0A20-2042-41E6-93B4-FC55212E28DE}">
      <dgm:prSet/>
      <dgm:spPr/>
      <dgm:t>
        <a:bodyPr/>
        <a:lstStyle/>
        <a:p>
          <a:endParaRPr lang="es-ES"/>
        </a:p>
      </dgm:t>
    </dgm:pt>
    <dgm:pt modelId="{C3A6F988-A097-438A-B5A1-8D191081415E}">
      <dgm:prSet/>
      <dgm:spPr/>
      <dgm:t>
        <a:bodyPr/>
        <a:lstStyle/>
        <a:p>
          <a:r>
            <a:rPr lang="es-ES" dirty="0" smtClean="0"/>
            <a:t>Egreso con TEL</a:t>
          </a:r>
          <a:endParaRPr lang="es-ES" dirty="0"/>
        </a:p>
      </dgm:t>
    </dgm:pt>
    <dgm:pt modelId="{220074F3-9720-4B37-86A2-9D4A16FEB1B9}" type="parTrans" cxnId="{D9B83163-B64C-4634-953F-C1247D75BBF9}">
      <dgm:prSet/>
      <dgm:spPr/>
      <dgm:t>
        <a:bodyPr/>
        <a:lstStyle/>
        <a:p>
          <a:endParaRPr lang="es-ES"/>
        </a:p>
      </dgm:t>
    </dgm:pt>
    <dgm:pt modelId="{304589A2-3A7D-4E41-A36C-F8F202CB994C}" type="sibTrans" cxnId="{D9B83163-B64C-4634-953F-C1247D75BBF9}">
      <dgm:prSet/>
      <dgm:spPr/>
      <dgm:t>
        <a:bodyPr/>
        <a:lstStyle/>
        <a:p>
          <a:endParaRPr lang="es-ES"/>
        </a:p>
      </dgm:t>
    </dgm:pt>
    <dgm:pt modelId="{E77EBB83-1174-49C3-B7A5-4B8BBBA1D62B}" type="pres">
      <dgm:prSet presAssocID="{4FF355ED-088F-4588-B056-FAA1EA4583D4}" presName="rootnode" presStyleCnt="0">
        <dgm:presLayoutVars>
          <dgm:chMax/>
          <dgm:chPref/>
          <dgm:dir/>
          <dgm:animLvl val="lvl"/>
        </dgm:presLayoutVars>
      </dgm:prSet>
      <dgm:spPr/>
    </dgm:pt>
    <dgm:pt modelId="{B062BF91-1211-48ED-8FBB-B05A4E970290}" type="pres">
      <dgm:prSet presAssocID="{E894F922-696B-4D8D-AC2B-1749A97D62AC}" presName="composite" presStyleCnt="0"/>
      <dgm:spPr/>
    </dgm:pt>
    <dgm:pt modelId="{55231E34-288F-484B-8205-EE7563EA0697}" type="pres">
      <dgm:prSet presAssocID="{E894F922-696B-4D8D-AC2B-1749A97D62AC}" presName="bentUpArrow1" presStyleLbl="alignImgPlace1" presStyleIdx="0" presStyleCnt="3" custScaleX="58118" custScaleY="55975"/>
      <dgm:spPr/>
    </dgm:pt>
    <dgm:pt modelId="{B094B842-6665-48A5-BC13-6B04954F7D25}" type="pres">
      <dgm:prSet presAssocID="{E894F922-696B-4D8D-AC2B-1749A97D62AC}" presName="ParentText" presStyleLbl="node1" presStyleIdx="0" presStyleCnt="4" custScaleX="96071" custScaleY="699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BE08FD-9283-4693-B10D-4B265699B6C8}" type="pres">
      <dgm:prSet presAssocID="{E894F922-696B-4D8D-AC2B-1749A97D62AC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A35222-5A55-4CE9-ABCF-8F5C1043541D}" type="pres">
      <dgm:prSet presAssocID="{12EE049F-8AB8-4605-85FE-4B796A9C6828}" presName="sibTrans" presStyleCnt="0"/>
      <dgm:spPr/>
    </dgm:pt>
    <dgm:pt modelId="{F53694DC-4870-4C91-A750-685B3E298076}" type="pres">
      <dgm:prSet presAssocID="{E1914884-840B-4738-9B9C-068DD72791B6}" presName="composite" presStyleCnt="0"/>
      <dgm:spPr/>
    </dgm:pt>
    <dgm:pt modelId="{C0A2E8A2-4783-48E8-A131-918E36D3FB3E}" type="pres">
      <dgm:prSet presAssocID="{E1914884-840B-4738-9B9C-068DD72791B6}" presName="bentUpArrow1" presStyleLbl="alignImgPlace1" presStyleIdx="1" presStyleCnt="3" custScaleX="70020" custScaleY="76758"/>
      <dgm:spPr/>
    </dgm:pt>
    <dgm:pt modelId="{A487E046-DD02-4D68-AE2F-6C58C87C956F}" type="pres">
      <dgm:prSet presAssocID="{E1914884-840B-4738-9B9C-068DD72791B6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F892B9-EC85-4C4E-8A8E-E1D0D1E60731}" type="pres">
      <dgm:prSet presAssocID="{E1914884-840B-4738-9B9C-068DD72791B6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99D785FA-712B-4FA6-B975-B43D5FE085C0}" type="pres">
      <dgm:prSet presAssocID="{190B45CF-E6DD-4A86-B5FA-3FC8676CF408}" presName="sibTrans" presStyleCnt="0"/>
      <dgm:spPr/>
    </dgm:pt>
    <dgm:pt modelId="{03BC9C3B-6C3C-4D5F-B4EB-5AB97E457BA7}" type="pres">
      <dgm:prSet presAssocID="{0BB86355-7F75-4FCB-A653-09712EC26A2D}" presName="composite" presStyleCnt="0"/>
      <dgm:spPr/>
    </dgm:pt>
    <dgm:pt modelId="{3DD40240-A63B-4C92-81FC-C4DEC2E2647D}" type="pres">
      <dgm:prSet presAssocID="{0BB86355-7F75-4FCB-A653-09712EC26A2D}" presName="bentUpArrow1" presStyleLbl="alignImgPlace1" presStyleIdx="2" presStyleCnt="3" custScaleX="65288" custScaleY="83334" custLinFactX="-21057" custLinFactNeighborX="-100000" custLinFactNeighborY="296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F4C5060-78B1-4BD4-BE69-A778D72B29F6}" type="pres">
      <dgm:prSet presAssocID="{0BB86355-7F75-4FCB-A653-09712EC26A2D}" presName="ParentText" presStyleLbl="node1" presStyleIdx="2" presStyleCnt="4" custLinFactNeighborX="794" custLinFactNeighborY="-44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A15996-F6AA-471D-8367-D753C4D4DAC9}" type="pres">
      <dgm:prSet presAssocID="{0BB86355-7F75-4FCB-A653-09712EC26A2D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A4ED685E-35A6-4D02-8B1E-9839AEA0F052}" type="pres">
      <dgm:prSet presAssocID="{B68E8CDD-FBB8-4879-A880-C2AF288BB6FB}" presName="sibTrans" presStyleCnt="0"/>
      <dgm:spPr/>
    </dgm:pt>
    <dgm:pt modelId="{21A5E235-3EE1-4109-B9B2-F5C45CD2740C}" type="pres">
      <dgm:prSet presAssocID="{8BD280F5-E8A2-4E5B-8C48-A8A730F3B035}" presName="composite" presStyleCnt="0"/>
      <dgm:spPr/>
    </dgm:pt>
    <dgm:pt modelId="{57EE7FCB-BC46-42CB-8CA4-1588FA008BE5}" type="pres">
      <dgm:prSet presAssocID="{8BD280F5-E8A2-4E5B-8C48-A8A730F3B035}" presName="ParentText" presStyleLbl="node1" presStyleIdx="3" presStyleCnt="4" custLinFactNeighborX="-85614" custLinFactNeighborY="2072">
        <dgm:presLayoutVars>
          <dgm:chMax val="1"/>
          <dgm:chPref val="1"/>
          <dgm:bulletEnabled val="1"/>
        </dgm:presLayoutVars>
      </dgm:prSet>
      <dgm:spPr/>
    </dgm:pt>
    <dgm:pt modelId="{71C36F99-0128-4137-93A7-4879D7009A1C}" type="pres">
      <dgm:prSet presAssocID="{8BD280F5-E8A2-4E5B-8C48-A8A730F3B035}" presName="FinalChildText" presStyleLbl="revTx" presStyleIdx="3" presStyleCnt="4" custLinFactX="-6326" custLinFactNeighborX="-100000" custLinFactNeighborY="-246">
        <dgm:presLayoutVars>
          <dgm:chMax val="0"/>
          <dgm:chPref val="0"/>
          <dgm:bulletEnabled val="1"/>
        </dgm:presLayoutVars>
      </dgm:prSet>
      <dgm:spPr/>
    </dgm:pt>
  </dgm:ptLst>
  <dgm:cxnLst>
    <dgm:cxn modelId="{A9C823A4-6485-4BE9-BD22-FCC5C3B23AEB}" srcId="{8BD280F5-E8A2-4E5B-8C48-A8A730F3B035}" destId="{69713ABF-D157-46F3-AA92-0B6B9C65B036}" srcOrd="0" destOrd="0" parTransId="{8FFA2F04-B4E4-476C-BE35-BA17AC69EB56}" sibTransId="{B0BD1E8B-E74F-4334-90AD-EF4D0386E54F}"/>
    <dgm:cxn modelId="{03D7636C-0333-421A-97C6-E7E73B6CE6A2}" srcId="{4FF355ED-088F-4588-B056-FAA1EA4583D4}" destId="{8BD280F5-E8A2-4E5B-8C48-A8A730F3B035}" srcOrd="3" destOrd="0" parTransId="{CB43ED40-9D96-4B23-8C8E-03DF349313BC}" sibTransId="{174E507A-6BF2-4F72-AE94-EBF881EB8FF7}"/>
    <dgm:cxn modelId="{D9B83163-B64C-4634-953F-C1247D75BBF9}" srcId="{8BD280F5-E8A2-4E5B-8C48-A8A730F3B035}" destId="{C3A6F988-A097-438A-B5A1-8D191081415E}" srcOrd="2" destOrd="0" parTransId="{220074F3-9720-4B37-86A2-9D4A16FEB1B9}" sibTransId="{304589A2-3A7D-4E41-A36C-F8F202CB994C}"/>
    <dgm:cxn modelId="{32D91259-E12C-4411-9D95-0C9FD0E0A020}" type="presOf" srcId="{9F5CB66A-1601-472B-B49C-BCCB5CFC7B66}" destId="{19F892B9-EC85-4C4E-8A8E-E1D0D1E60731}" srcOrd="0" destOrd="0" presId="urn:microsoft.com/office/officeart/2005/8/layout/StepDownProcess"/>
    <dgm:cxn modelId="{F8909E8C-A26C-41F2-BAE6-2350307C27C3}" srcId="{E894F922-696B-4D8D-AC2B-1749A97D62AC}" destId="{E92DED5C-23CF-476E-8CA4-4CF9DE953683}" srcOrd="1" destOrd="0" parTransId="{3569EBC8-93E4-4252-A8D1-9ED6ECD17F81}" sibTransId="{F5A2B53A-9B2B-4BEB-A218-36D7A5DEB191}"/>
    <dgm:cxn modelId="{7367C917-C48C-4FFB-BF2D-DF0E0BA5C593}" srcId="{4FF355ED-088F-4588-B056-FAA1EA4583D4}" destId="{0BB86355-7F75-4FCB-A653-09712EC26A2D}" srcOrd="2" destOrd="0" parTransId="{BCFD0C2D-9628-4D81-83D3-3C4F6AF3BF3D}" sibTransId="{B68E8CDD-FBB8-4879-A880-C2AF288BB6FB}"/>
    <dgm:cxn modelId="{602551A5-398D-4DFD-8A7A-0DC16D30DB1D}" srcId="{E1914884-840B-4738-9B9C-068DD72791B6}" destId="{9F5CB66A-1601-472B-B49C-BCCB5CFC7B66}" srcOrd="0" destOrd="0" parTransId="{77EE94FB-3BE6-4C32-A408-3EC8F7DE13E9}" sibTransId="{7B57EF06-D6CE-46EA-81F7-3EF2CA2C38A5}"/>
    <dgm:cxn modelId="{D0DBB90F-8E5B-40C2-958B-26C603C5A08E}" type="presOf" srcId="{E1914884-840B-4738-9B9C-068DD72791B6}" destId="{A487E046-DD02-4D68-AE2F-6C58C87C956F}" srcOrd="0" destOrd="0" presId="urn:microsoft.com/office/officeart/2005/8/layout/StepDownProcess"/>
    <dgm:cxn modelId="{219EFB7E-F578-4447-A199-AB69023F0226}" type="presOf" srcId="{6138B793-F8FE-401E-A777-50B3E8CD6124}" destId="{71C36F99-0128-4137-93A7-4879D7009A1C}" srcOrd="0" destOrd="1" presId="urn:microsoft.com/office/officeart/2005/8/layout/StepDownProcess"/>
    <dgm:cxn modelId="{2F5CE991-197F-4C67-B005-85D07653775A}" srcId="{0BB86355-7F75-4FCB-A653-09712EC26A2D}" destId="{217E5439-46D4-4301-A4F9-9C5C177A9A41}" srcOrd="0" destOrd="0" parTransId="{23EBB496-4591-46C8-B5E7-26E5CD3863F3}" sibTransId="{11881253-2C0A-4C41-A5E5-19112A7602CA}"/>
    <dgm:cxn modelId="{FC421A91-34EE-4342-AD67-A473916E03A8}" srcId="{E894F922-696B-4D8D-AC2B-1749A97D62AC}" destId="{DAD261B3-7F74-4D20-8856-37E17D020D32}" srcOrd="0" destOrd="0" parTransId="{D90B03EF-EE90-4558-96A6-93856796CF00}" sibTransId="{C02F3665-8CBD-4894-AD08-7765A5118E89}"/>
    <dgm:cxn modelId="{5905DBCF-298B-4E2F-B388-4227A4B7F5BF}" type="presOf" srcId="{8BD280F5-E8A2-4E5B-8C48-A8A730F3B035}" destId="{57EE7FCB-BC46-42CB-8CA4-1588FA008BE5}" srcOrd="0" destOrd="0" presId="urn:microsoft.com/office/officeart/2005/8/layout/StepDownProcess"/>
    <dgm:cxn modelId="{D8F0CE99-324F-455B-B3DE-DEF26B950D13}" type="presOf" srcId="{4FF355ED-088F-4588-B056-FAA1EA4583D4}" destId="{E77EBB83-1174-49C3-B7A5-4B8BBBA1D62B}" srcOrd="0" destOrd="0" presId="urn:microsoft.com/office/officeart/2005/8/layout/StepDownProcess"/>
    <dgm:cxn modelId="{4A49EA59-0B06-4609-9AFD-1A2822B30C17}" type="presOf" srcId="{E92DED5C-23CF-476E-8CA4-4CF9DE953683}" destId="{55BE08FD-9283-4693-B10D-4B265699B6C8}" srcOrd="0" destOrd="1" presId="urn:microsoft.com/office/officeart/2005/8/layout/StepDownProcess"/>
    <dgm:cxn modelId="{9C389187-05C4-46CE-A1BE-44B425075EB9}" type="presOf" srcId="{69713ABF-D157-46F3-AA92-0B6B9C65B036}" destId="{71C36F99-0128-4137-93A7-4879D7009A1C}" srcOrd="0" destOrd="0" presId="urn:microsoft.com/office/officeart/2005/8/layout/StepDownProcess"/>
    <dgm:cxn modelId="{402B5ACF-32CC-4AB4-A93F-66EBAC383510}" type="presOf" srcId="{E894F922-696B-4D8D-AC2B-1749A97D62AC}" destId="{B094B842-6665-48A5-BC13-6B04954F7D25}" srcOrd="0" destOrd="0" presId="urn:microsoft.com/office/officeart/2005/8/layout/StepDownProcess"/>
    <dgm:cxn modelId="{8E4C0B7C-53BD-40F6-A90D-4A21D902D9E8}" type="presOf" srcId="{C3A6F988-A097-438A-B5A1-8D191081415E}" destId="{71C36F99-0128-4137-93A7-4879D7009A1C}" srcOrd="0" destOrd="2" presId="urn:microsoft.com/office/officeart/2005/8/layout/StepDownProcess"/>
    <dgm:cxn modelId="{5A8B6624-F062-4603-97BA-E72121B422C1}" srcId="{4FF355ED-088F-4588-B056-FAA1EA4583D4}" destId="{E894F922-696B-4D8D-AC2B-1749A97D62AC}" srcOrd="0" destOrd="0" parTransId="{80DB2D43-4BEE-44B1-9E63-BF0818B3585C}" sibTransId="{12EE049F-8AB8-4605-85FE-4B796A9C6828}"/>
    <dgm:cxn modelId="{9250E710-CCC6-4522-970B-5770574D4125}" type="presOf" srcId="{217E5439-46D4-4301-A4F9-9C5C177A9A41}" destId="{28A15996-F6AA-471D-8367-D753C4D4DAC9}" srcOrd="0" destOrd="0" presId="urn:microsoft.com/office/officeart/2005/8/layout/StepDownProcess"/>
    <dgm:cxn modelId="{C72A0A20-2042-41E6-93B4-FC55212E28DE}" srcId="{8BD280F5-E8A2-4E5B-8C48-A8A730F3B035}" destId="{6138B793-F8FE-401E-A777-50B3E8CD6124}" srcOrd="1" destOrd="0" parTransId="{6E529BA0-2A32-4414-B5F6-BADD8457C423}" sibTransId="{DA632BB8-4D09-473F-AC59-A7F3A7521A34}"/>
    <dgm:cxn modelId="{61369DEA-F1EC-489F-AD46-E7600BB58F20}" type="presOf" srcId="{0BB86355-7F75-4FCB-A653-09712EC26A2D}" destId="{CF4C5060-78B1-4BD4-BE69-A778D72B29F6}" srcOrd="0" destOrd="0" presId="urn:microsoft.com/office/officeart/2005/8/layout/StepDownProcess"/>
    <dgm:cxn modelId="{079C55DD-B835-4E0C-B780-65AD21FA3D05}" srcId="{4FF355ED-088F-4588-B056-FAA1EA4583D4}" destId="{E1914884-840B-4738-9B9C-068DD72791B6}" srcOrd="1" destOrd="0" parTransId="{5C6EF072-5BF4-4CE9-91E2-92E38BB05C24}" sibTransId="{190B45CF-E6DD-4A86-B5FA-3FC8676CF408}"/>
    <dgm:cxn modelId="{A7B2A6F6-CBB4-487F-A979-05A2AA42176B}" type="presOf" srcId="{DAD261B3-7F74-4D20-8856-37E17D020D32}" destId="{55BE08FD-9283-4693-B10D-4B265699B6C8}" srcOrd="0" destOrd="0" presId="urn:microsoft.com/office/officeart/2005/8/layout/StepDownProcess"/>
    <dgm:cxn modelId="{D0F078BB-127B-438B-9F5E-D7407F6B63E6}" type="presParOf" srcId="{E77EBB83-1174-49C3-B7A5-4B8BBBA1D62B}" destId="{B062BF91-1211-48ED-8FBB-B05A4E970290}" srcOrd="0" destOrd="0" presId="urn:microsoft.com/office/officeart/2005/8/layout/StepDownProcess"/>
    <dgm:cxn modelId="{24C1E0BE-8D1B-46A5-A107-342116038351}" type="presParOf" srcId="{B062BF91-1211-48ED-8FBB-B05A4E970290}" destId="{55231E34-288F-484B-8205-EE7563EA0697}" srcOrd="0" destOrd="0" presId="urn:microsoft.com/office/officeart/2005/8/layout/StepDownProcess"/>
    <dgm:cxn modelId="{23EBA030-F526-4B19-84ED-124C70D6E156}" type="presParOf" srcId="{B062BF91-1211-48ED-8FBB-B05A4E970290}" destId="{B094B842-6665-48A5-BC13-6B04954F7D25}" srcOrd="1" destOrd="0" presId="urn:microsoft.com/office/officeart/2005/8/layout/StepDownProcess"/>
    <dgm:cxn modelId="{E9D52B20-BA3B-4A91-A239-4E42B65486A1}" type="presParOf" srcId="{B062BF91-1211-48ED-8FBB-B05A4E970290}" destId="{55BE08FD-9283-4693-B10D-4B265699B6C8}" srcOrd="2" destOrd="0" presId="urn:microsoft.com/office/officeart/2005/8/layout/StepDownProcess"/>
    <dgm:cxn modelId="{22D25F05-BB66-4EB6-8974-9BAD0CF692A4}" type="presParOf" srcId="{E77EBB83-1174-49C3-B7A5-4B8BBBA1D62B}" destId="{C1A35222-5A55-4CE9-ABCF-8F5C1043541D}" srcOrd="1" destOrd="0" presId="urn:microsoft.com/office/officeart/2005/8/layout/StepDownProcess"/>
    <dgm:cxn modelId="{9926DD06-CAC2-4CC0-81DC-5C7AE9130351}" type="presParOf" srcId="{E77EBB83-1174-49C3-B7A5-4B8BBBA1D62B}" destId="{F53694DC-4870-4C91-A750-685B3E298076}" srcOrd="2" destOrd="0" presId="urn:microsoft.com/office/officeart/2005/8/layout/StepDownProcess"/>
    <dgm:cxn modelId="{27111F7D-B41D-4011-AED7-8ADFDF3A002F}" type="presParOf" srcId="{F53694DC-4870-4C91-A750-685B3E298076}" destId="{C0A2E8A2-4783-48E8-A131-918E36D3FB3E}" srcOrd="0" destOrd="0" presId="urn:microsoft.com/office/officeart/2005/8/layout/StepDownProcess"/>
    <dgm:cxn modelId="{DD731567-40AE-4999-87BE-86E4BEFBCDAC}" type="presParOf" srcId="{F53694DC-4870-4C91-A750-685B3E298076}" destId="{A487E046-DD02-4D68-AE2F-6C58C87C956F}" srcOrd="1" destOrd="0" presId="urn:microsoft.com/office/officeart/2005/8/layout/StepDownProcess"/>
    <dgm:cxn modelId="{6AF432EE-CAB8-4F3B-807D-9A21BAAA8166}" type="presParOf" srcId="{F53694DC-4870-4C91-A750-685B3E298076}" destId="{19F892B9-EC85-4C4E-8A8E-E1D0D1E60731}" srcOrd="2" destOrd="0" presId="urn:microsoft.com/office/officeart/2005/8/layout/StepDownProcess"/>
    <dgm:cxn modelId="{A0E65858-B0EE-4DE1-981C-303785BB1272}" type="presParOf" srcId="{E77EBB83-1174-49C3-B7A5-4B8BBBA1D62B}" destId="{99D785FA-712B-4FA6-B975-B43D5FE085C0}" srcOrd="3" destOrd="0" presId="urn:microsoft.com/office/officeart/2005/8/layout/StepDownProcess"/>
    <dgm:cxn modelId="{DA846610-586F-419F-9D06-ADF2687F5CF5}" type="presParOf" srcId="{E77EBB83-1174-49C3-B7A5-4B8BBBA1D62B}" destId="{03BC9C3B-6C3C-4D5F-B4EB-5AB97E457BA7}" srcOrd="4" destOrd="0" presId="urn:microsoft.com/office/officeart/2005/8/layout/StepDownProcess"/>
    <dgm:cxn modelId="{6959DD5C-EFDE-46ED-87B0-00EE09F8B86F}" type="presParOf" srcId="{03BC9C3B-6C3C-4D5F-B4EB-5AB97E457BA7}" destId="{3DD40240-A63B-4C92-81FC-C4DEC2E2647D}" srcOrd="0" destOrd="0" presId="urn:microsoft.com/office/officeart/2005/8/layout/StepDownProcess"/>
    <dgm:cxn modelId="{6D185108-2CC3-4FD9-93C5-C6BB359706CB}" type="presParOf" srcId="{03BC9C3B-6C3C-4D5F-B4EB-5AB97E457BA7}" destId="{CF4C5060-78B1-4BD4-BE69-A778D72B29F6}" srcOrd="1" destOrd="0" presId="urn:microsoft.com/office/officeart/2005/8/layout/StepDownProcess"/>
    <dgm:cxn modelId="{38D5828D-9661-40F1-80BA-56B8F958D623}" type="presParOf" srcId="{03BC9C3B-6C3C-4D5F-B4EB-5AB97E457BA7}" destId="{28A15996-F6AA-471D-8367-D753C4D4DAC9}" srcOrd="2" destOrd="0" presId="urn:microsoft.com/office/officeart/2005/8/layout/StepDownProcess"/>
    <dgm:cxn modelId="{05E89C78-B4E5-482E-B2C8-4962CC6FDA34}" type="presParOf" srcId="{E77EBB83-1174-49C3-B7A5-4B8BBBA1D62B}" destId="{A4ED685E-35A6-4D02-8B1E-9839AEA0F052}" srcOrd="5" destOrd="0" presId="urn:microsoft.com/office/officeart/2005/8/layout/StepDownProcess"/>
    <dgm:cxn modelId="{3172BE23-B558-4CA9-A01F-FD8CC0070925}" type="presParOf" srcId="{E77EBB83-1174-49C3-B7A5-4B8BBBA1D62B}" destId="{21A5E235-3EE1-4109-B9B2-F5C45CD2740C}" srcOrd="6" destOrd="0" presId="urn:microsoft.com/office/officeart/2005/8/layout/StepDownProcess"/>
    <dgm:cxn modelId="{AD1928CC-4EFD-4F4B-ABD7-EC675FC5BB35}" type="presParOf" srcId="{21A5E235-3EE1-4109-B9B2-F5C45CD2740C}" destId="{57EE7FCB-BC46-42CB-8CA4-1588FA008BE5}" srcOrd="0" destOrd="0" presId="urn:microsoft.com/office/officeart/2005/8/layout/StepDownProcess"/>
    <dgm:cxn modelId="{83EF9820-AB0F-404B-A9DA-836F300CAE77}" type="presParOf" srcId="{21A5E235-3EE1-4109-B9B2-F5C45CD2740C}" destId="{71C36F99-0128-4137-93A7-4879D7009A1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63321F-B9C9-4D2C-9F2D-4B8DBF4FCA0A}" type="doc">
      <dgm:prSet loTypeId="urn:microsoft.com/office/officeart/2005/8/layout/hierarchy2" loCatId="hierarchy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CL"/>
        </a:p>
      </dgm:t>
    </dgm:pt>
    <dgm:pt modelId="{81204ABC-D3C0-4461-8CA2-90952C24A465}">
      <dgm:prSet phldrT="[Texto]" custT="1"/>
      <dgm:spPr/>
      <dgm:t>
        <a:bodyPr/>
        <a:lstStyle/>
        <a:p>
          <a:r>
            <a:rPr lang="es-ES" sz="7200" dirty="0" smtClean="0">
              <a:latin typeface="Stabillo Medium" pitchFamily="2" charset="0"/>
            </a:rPr>
            <a:t>TEL </a:t>
          </a:r>
          <a:endParaRPr lang="es-CL" sz="7200" dirty="0">
            <a:latin typeface="Stabillo Medium" pitchFamily="2" charset="0"/>
          </a:endParaRPr>
        </a:p>
      </dgm:t>
    </dgm:pt>
    <dgm:pt modelId="{BEBF3EA7-B210-47B4-A893-12F240B670B5}" type="parTrans" cxnId="{AA207874-55D9-4B0F-80F0-C8EF8A7723D5}">
      <dgm:prSet/>
      <dgm:spPr/>
      <dgm:t>
        <a:bodyPr/>
        <a:lstStyle/>
        <a:p>
          <a:endParaRPr lang="es-CL"/>
        </a:p>
      </dgm:t>
    </dgm:pt>
    <dgm:pt modelId="{DDC299EC-258E-4454-9AEC-0F0B412AA2C5}" type="sibTrans" cxnId="{AA207874-55D9-4B0F-80F0-C8EF8A7723D5}">
      <dgm:prSet/>
      <dgm:spPr/>
      <dgm:t>
        <a:bodyPr/>
        <a:lstStyle/>
        <a:p>
          <a:endParaRPr lang="es-CL"/>
        </a:p>
      </dgm:t>
    </dgm:pt>
    <dgm:pt modelId="{08E7BC05-B9BB-4264-8504-E745778E3445}">
      <dgm:prSet phldrT="[Texto]" custT="1"/>
      <dgm:spPr/>
      <dgm:t>
        <a:bodyPr/>
        <a:lstStyle/>
        <a:p>
          <a:r>
            <a:rPr lang="es-ES" sz="5400" dirty="0" smtClean="0">
              <a:latin typeface="Stabillo Medium" pitchFamily="2" charset="0"/>
            </a:rPr>
            <a:t>Alta</a:t>
          </a:r>
          <a:endParaRPr lang="es-CL" sz="5400" dirty="0">
            <a:latin typeface="Stabillo Medium" pitchFamily="2" charset="0"/>
          </a:endParaRPr>
        </a:p>
      </dgm:t>
    </dgm:pt>
    <dgm:pt modelId="{AE87D897-C2AA-4C93-981E-13BD90BBE9F8}" type="parTrans" cxnId="{5C962C57-C62B-46C7-B9DD-1703BC0BE949}">
      <dgm:prSet/>
      <dgm:spPr/>
      <dgm:t>
        <a:bodyPr/>
        <a:lstStyle/>
        <a:p>
          <a:endParaRPr lang="es-CL"/>
        </a:p>
      </dgm:t>
    </dgm:pt>
    <dgm:pt modelId="{7595E3AE-C6A1-4BF0-9C63-616D503E75B4}" type="sibTrans" cxnId="{5C962C57-C62B-46C7-B9DD-1703BC0BE949}">
      <dgm:prSet/>
      <dgm:spPr/>
      <dgm:t>
        <a:bodyPr/>
        <a:lstStyle/>
        <a:p>
          <a:endParaRPr lang="es-CL"/>
        </a:p>
      </dgm:t>
    </dgm:pt>
    <dgm:pt modelId="{96470CB8-9706-4DE1-BBB3-9EC078A76EB9}">
      <dgm:prSet phldrT="[Texto]" custT="1"/>
      <dgm:spPr/>
      <dgm:t>
        <a:bodyPr/>
        <a:lstStyle/>
        <a:p>
          <a:r>
            <a:rPr lang="es-CL" sz="3600" dirty="0" smtClean="0">
              <a:latin typeface="Stabillo Medium" pitchFamily="2" charset="0"/>
            </a:rPr>
            <a:t>Mantención TEL</a:t>
          </a:r>
        </a:p>
      </dgm:t>
    </dgm:pt>
    <dgm:pt modelId="{56AE602B-D06E-4735-88DF-05DB9FB7B3D9}" type="parTrans" cxnId="{6591DB56-5C36-46A0-A5F3-87562CF19056}">
      <dgm:prSet/>
      <dgm:spPr/>
      <dgm:t>
        <a:bodyPr/>
        <a:lstStyle/>
        <a:p>
          <a:endParaRPr lang="es-CL"/>
        </a:p>
      </dgm:t>
    </dgm:pt>
    <dgm:pt modelId="{7499FC8C-0618-4797-9DAD-53BA5551C475}" type="sibTrans" cxnId="{6591DB56-5C36-46A0-A5F3-87562CF19056}">
      <dgm:prSet/>
      <dgm:spPr/>
      <dgm:t>
        <a:bodyPr/>
        <a:lstStyle/>
        <a:p>
          <a:endParaRPr lang="es-CL"/>
        </a:p>
      </dgm:t>
    </dgm:pt>
    <dgm:pt modelId="{1EAF85CB-7C01-4743-92BE-60E984E8B7FD}">
      <dgm:prSet custT="1"/>
      <dgm:spPr/>
      <dgm:t>
        <a:bodyPr/>
        <a:lstStyle/>
        <a:p>
          <a:r>
            <a:rPr lang="es-ES" sz="2800" b="1" dirty="0" smtClean="0">
              <a:latin typeface="Stabillo Medium" panose="020B0604020202020204" charset="0"/>
            </a:rPr>
            <a:t>Postulación</a:t>
          </a:r>
        </a:p>
        <a:p>
          <a:r>
            <a:rPr lang="es-ES" sz="2800" b="1" dirty="0" smtClean="0">
              <a:latin typeface="Stabillo Medium" panose="020B0604020202020204" charset="0"/>
            </a:rPr>
            <a:t>Escuela regular con PIE  2024</a:t>
          </a:r>
          <a:endParaRPr lang="es-ES" sz="2800" b="1" dirty="0">
            <a:latin typeface="Stabillo Medium" panose="020B0604020202020204" charset="0"/>
          </a:endParaRPr>
        </a:p>
      </dgm:t>
    </dgm:pt>
    <dgm:pt modelId="{1A649912-6F21-4086-8D06-87969967E46F}" type="parTrans" cxnId="{113E94CC-C158-4EC9-98DB-80BA7C178D86}">
      <dgm:prSet/>
      <dgm:spPr/>
      <dgm:t>
        <a:bodyPr/>
        <a:lstStyle/>
        <a:p>
          <a:endParaRPr lang="es-ES"/>
        </a:p>
      </dgm:t>
    </dgm:pt>
    <dgm:pt modelId="{287454A9-8C61-4F03-B059-A87FC08A8206}" type="sibTrans" cxnId="{113E94CC-C158-4EC9-98DB-80BA7C178D86}">
      <dgm:prSet/>
      <dgm:spPr/>
      <dgm:t>
        <a:bodyPr/>
        <a:lstStyle/>
        <a:p>
          <a:endParaRPr lang="es-ES"/>
        </a:p>
      </dgm:t>
    </dgm:pt>
    <dgm:pt modelId="{FFC3B795-8DC5-4B96-9A47-E2369C771EDE}">
      <dgm:prSet custT="1"/>
      <dgm:spPr/>
      <dgm:t>
        <a:bodyPr/>
        <a:lstStyle/>
        <a:p>
          <a:r>
            <a:rPr lang="es-ES" sz="2800" dirty="0" smtClean="0">
              <a:latin typeface="Stabillo Medium" panose="020B0604020202020204" charset="0"/>
            </a:rPr>
            <a:t>A través  sistema SAE</a:t>
          </a:r>
          <a:endParaRPr lang="es-ES" sz="2800" dirty="0"/>
        </a:p>
      </dgm:t>
    </dgm:pt>
    <dgm:pt modelId="{9FDD8C9D-9958-4FA5-B2C4-D51E6ED38024}" type="parTrans" cxnId="{298D9919-4858-4CA1-AB29-E62173991882}">
      <dgm:prSet/>
      <dgm:spPr/>
      <dgm:t>
        <a:bodyPr/>
        <a:lstStyle/>
        <a:p>
          <a:endParaRPr lang="es-ES"/>
        </a:p>
      </dgm:t>
    </dgm:pt>
    <dgm:pt modelId="{23CD673F-619A-4311-B5DF-12503A51744F}" type="sibTrans" cxnId="{298D9919-4858-4CA1-AB29-E62173991882}">
      <dgm:prSet/>
      <dgm:spPr/>
      <dgm:t>
        <a:bodyPr/>
        <a:lstStyle/>
        <a:p>
          <a:endParaRPr lang="es-ES"/>
        </a:p>
      </dgm:t>
    </dgm:pt>
    <dgm:pt modelId="{79B17FFF-D8FC-4D5C-9BC3-C0FB39B2F842}">
      <dgm:prSet custT="1"/>
      <dgm:spPr/>
      <dgm:t>
        <a:bodyPr/>
        <a:lstStyle/>
        <a:p>
          <a:r>
            <a:rPr lang="es-ES" sz="2800" b="1" dirty="0" smtClean="0">
              <a:latin typeface="Stabillo Medium" panose="020B0604020202020204" charset="0"/>
            </a:rPr>
            <a:t>Postulación</a:t>
          </a:r>
        </a:p>
        <a:p>
          <a:r>
            <a:rPr lang="es-ES" sz="2800" b="1" dirty="0" smtClean="0">
              <a:latin typeface="Stabillo Medium" panose="020B0604020202020204" charset="0"/>
            </a:rPr>
            <a:t>Escuela Regular 2024</a:t>
          </a:r>
          <a:endParaRPr lang="es-ES" sz="2800" dirty="0">
            <a:latin typeface="Stabillo Medium" panose="020B0604020202020204" charset="0"/>
          </a:endParaRPr>
        </a:p>
      </dgm:t>
    </dgm:pt>
    <dgm:pt modelId="{60AD99FB-0C8A-494F-B500-2A834DA85199}" type="parTrans" cxnId="{B1FBF3EB-C790-4139-B482-EFB6FBC7C704}">
      <dgm:prSet/>
      <dgm:spPr/>
      <dgm:t>
        <a:bodyPr/>
        <a:lstStyle/>
        <a:p>
          <a:endParaRPr lang="es-ES"/>
        </a:p>
      </dgm:t>
    </dgm:pt>
    <dgm:pt modelId="{0FFBD719-3D18-4C83-8A91-D4174399AFE6}" type="sibTrans" cxnId="{B1FBF3EB-C790-4139-B482-EFB6FBC7C704}">
      <dgm:prSet/>
      <dgm:spPr/>
      <dgm:t>
        <a:bodyPr/>
        <a:lstStyle/>
        <a:p>
          <a:endParaRPr lang="es-ES"/>
        </a:p>
      </dgm:t>
    </dgm:pt>
    <dgm:pt modelId="{93C5E075-8A9D-4BE5-B773-BB8FED253BCC}">
      <dgm:prSet custT="1"/>
      <dgm:spPr/>
      <dgm:t>
        <a:bodyPr/>
        <a:lstStyle/>
        <a:p>
          <a:r>
            <a:rPr lang="es-ES" sz="2800" dirty="0" smtClean="0">
              <a:latin typeface="Stabillo Medium" panose="020B0604020202020204" charset="0"/>
            </a:rPr>
            <a:t>A través  sistema SAE</a:t>
          </a:r>
          <a:endParaRPr lang="es-ES" sz="2800" dirty="0">
            <a:latin typeface="Stabillo Medium" panose="020B0604020202020204" charset="0"/>
          </a:endParaRPr>
        </a:p>
      </dgm:t>
    </dgm:pt>
    <dgm:pt modelId="{89A6B62D-494C-464D-9DDE-41349CC4015A}" type="parTrans" cxnId="{FF8D18F6-28D3-46F6-B01E-C2C86EE639F0}">
      <dgm:prSet/>
      <dgm:spPr/>
      <dgm:t>
        <a:bodyPr/>
        <a:lstStyle/>
        <a:p>
          <a:endParaRPr lang="es-ES"/>
        </a:p>
      </dgm:t>
    </dgm:pt>
    <dgm:pt modelId="{AD6C1B95-B41F-4C8C-BF4F-D935B7DF88C1}" type="sibTrans" cxnId="{FF8D18F6-28D3-46F6-B01E-C2C86EE639F0}">
      <dgm:prSet/>
      <dgm:spPr/>
      <dgm:t>
        <a:bodyPr/>
        <a:lstStyle/>
        <a:p>
          <a:endParaRPr lang="es-ES"/>
        </a:p>
      </dgm:t>
    </dgm:pt>
    <dgm:pt modelId="{61BCF7C3-B5B9-43AC-A5C0-F1347A62D44F}" type="pres">
      <dgm:prSet presAssocID="{5463321F-B9C9-4D2C-9F2D-4B8DBF4FCA0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4E7222-F0D8-4BE7-8C65-22E7E156430B}" type="pres">
      <dgm:prSet presAssocID="{81204ABC-D3C0-4461-8CA2-90952C24A465}" presName="root1" presStyleCnt="0"/>
      <dgm:spPr/>
      <dgm:t>
        <a:bodyPr/>
        <a:lstStyle/>
        <a:p>
          <a:endParaRPr lang="es-ES"/>
        </a:p>
      </dgm:t>
    </dgm:pt>
    <dgm:pt modelId="{AE6AA629-9B7B-4902-9A07-E252C57D1639}" type="pres">
      <dgm:prSet presAssocID="{81204ABC-D3C0-4461-8CA2-90952C24A465}" presName="LevelOneTextNode" presStyleLbl="node0" presStyleIdx="0" presStyleCnt="1" custLinFactNeighborX="1300" custLinFactNeighborY="13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8910FA-5D7C-4F9A-A6D2-B1A60B3FA08A}" type="pres">
      <dgm:prSet presAssocID="{81204ABC-D3C0-4461-8CA2-90952C24A465}" presName="level2hierChild" presStyleCnt="0"/>
      <dgm:spPr/>
      <dgm:t>
        <a:bodyPr/>
        <a:lstStyle/>
        <a:p>
          <a:endParaRPr lang="es-ES"/>
        </a:p>
      </dgm:t>
    </dgm:pt>
    <dgm:pt modelId="{2AC2A357-A39D-4BAE-9261-57AB333DBD84}" type="pres">
      <dgm:prSet presAssocID="{AE87D897-C2AA-4C93-981E-13BD90BBE9F8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D394CCFB-CE4C-40EB-B856-9D3F97D06A84}" type="pres">
      <dgm:prSet presAssocID="{AE87D897-C2AA-4C93-981E-13BD90BBE9F8}" presName="connTx" presStyleLbl="parChTrans1D2" presStyleIdx="0" presStyleCnt="2"/>
      <dgm:spPr/>
      <dgm:t>
        <a:bodyPr/>
        <a:lstStyle/>
        <a:p>
          <a:endParaRPr lang="es-ES"/>
        </a:p>
      </dgm:t>
    </dgm:pt>
    <dgm:pt modelId="{EF7E8C01-EFF7-4A01-80FA-D126D190208C}" type="pres">
      <dgm:prSet presAssocID="{08E7BC05-B9BB-4264-8504-E745778E3445}" presName="root2" presStyleCnt="0"/>
      <dgm:spPr/>
      <dgm:t>
        <a:bodyPr/>
        <a:lstStyle/>
        <a:p>
          <a:endParaRPr lang="es-ES"/>
        </a:p>
      </dgm:t>
    </dgm:pt>
    <dgm:pt modelId="{9A6855A0-65FB-441A-840A-1E9955DB5309}" type="pres">
      <dgm:prSet presAssocID="{08E7BC05-B9BB-4264-8504-E745778E344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BA0F77-7771-460C-ABD9-FC8D5E9AD206}" type="pres">
      <dgm:prSet presAssocID="{08E7BC05-B9BB-4264-8504-E745778E3445}" presName="level3hierChild" presStyleCnt="0"/>
      <dgm:spPr/>
      <dgm:t>
        <a:bodyPr/>
        <a:lstStyle/>
        <a:p>
          <a:endParaRPr lang="es-ES"/>
        </a:p>
      </dgm:t>
    </dgm:pt>
    <dgm:pt modelId="{86207BB4-B682-4945-9109-4F0419C456D9}" type="pres">
      <dgm:prSet presAssocID="{60AD99FB-0C8A-494F-B500-2A834DA85199}" presName="conn2-1" presStyleLbl="parChTrans1D3" presStyleIdx="0" presStyleCnt="4"/>
      <dgm:spPr/>
      <dgm:t>
        <a:bodyPr/>
        <a:lstStyle/>
        <a:p>
          <a:endParaRPr lang="es-ES"/>
        </a:p>
      </dgm:t>
    </dgm:pt>
    <dgm:pt modelId="{201201CC-E7B2-4C4D-8AA7-2F0B92B926DE}" type="pres">
      <dgm:prSet presAssocID="{60AD99FB-0C8A-494F-B500-2A834DA85199}" presName="connTx" presStyleLbl="parChTrans1D3" presStyleIdx="0" presStyleCnt="4"/>
      <dgm:spPr/>
      <dgm:t>
        <a:bodyPr/>
        <a:lstStyle/>
        <a:p>
          <a:endParaRPr lang="es-ES"/>
        </a:p>
      </dgm:t>
    </dgm:pt>
    <dgm:pt modelId="{309F0FC4-C580-493C-8088-C8469D4E5F4B}" type="pres">
      <dgm:prSet presAssocID="{79B17FFF-D8FC-4D5C-9BC3-C0FB39B2F842}" presName="root2" presStyleCnt="0"/>
      <dgm:spPr/>
      <dgm:t>
        <a:bodyPr/>
        <a:lstStyle/>
        <a:p>
          <a:endParaRPr lang="es-ES"/>
        </a:p>
      </dgm:t>
    </dgm:pt>
    <dgm:pt modelId="{41F6E8CE-99F4-45CF-B699-101FC6462DBD}" type="pres">
      <dgm:prSet presAssocID="{79B17FFF-D8FC-4D5C-9BC3-C0FB39B2F842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892231-4176-4DD1-91E6-93AD4BFEA81B}" type="pres">
      <dgm:prSet presAssocID="{79B17FFF-D8FC-4D5C-9BC3-C0FB39B2F842}" presName="level3hierChild" presStyleCnt="0"/>
      <dgm:spPr/>
      <dgm:t>
        <a:bodyPr/>
        <a:lstStyle/>
        <a:p>
          <a:endParaRPr lang="es-ES"/>
        </a:p>
      </dgm:t>
    </dgm:pt>
    <dgm:pt modelId="{BE9AD9DA-4D76-49C6-90DB-95E464946F94}" type="pres">
      <dgm:prSet presAssocID="{89A6B62D-494C-464D-9DDE-41349CC4015A}" presName="conn2-1" presStyleLbl="parChTrans1D3" presStyleIdx="1" presStyleCnt="4"/>
      <dgm:spPr/>
    </dgm:pt>
    <dgm:pt modelId="{C87C901C-4757-4E8F-9E93-1A2D2A4D7A6A}" type="pres">
      <dgm:prSet presAssocID="{89A6B62D-494C-464D-9DDE-41349CC4015A}" presName="connTx" presStyleLbl="parChTrans1D3" presStyleIdx="1" presStyleCnt="4"/>
      <dgm:spPr/>
    </dgm:pt>
    <dgm:pt modelId="{2152CB4F-26DB-4F5D-A3E7-B0CE18D1931F}" type="pres">
      <dgm:prSet presAssocID="{93C5E075-8A9D-4BE5-B773-BB8FED253BCC}" presName="root2" presStyleCnt="0"/>
      <dgm:spPr/>
    </dgm:pt>
    <dgm:pt modelId="{EA4DC842-E395-4E56-B7DC-CCC765481CA5}" type="pres">
      <dgm:prSet presAssocID="{93C5E075-8A9D-4BE5-B773-BB8FED253BCC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B7C4E5-B51D-4D8B-81EF-A6660767CFA3}" type="pres">
      <dgm:prSet presAssocID="{93C5E075-8A9D-4BE5-B773-BB8FED253BCC}" presName="level3hierChild" presStyleCnt="0"/>
      <dgm:spPr/>
    </dgm:pt>
    <dgm:pt modelId="{B16AE004-9FC7-406F-B2C7-D63779BDA39F}" type="pres">
      <dgm:prSet presAssocID="{56AE602B-D06E-4735-88DF-05DB9FB7B3D9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8946C28F-D025-45E7-B65D-1B1174CBC5F0}" type="pres">
      <dgm:prSet presAssocID="{56AE602B-D06E-4735-88DF-05DB9FB7B3D9}" presName="connTx" presStyleLbl="parChTrans1D2" presStyleIdx="1" presStyleCnt="2"/>
      <dgm:spPr/>
      <dgm:t>
        <a:bodyPr/>
        <a:lstStyle/>
        <a:p>
          <a:endParaRPr lang="es-ES"/>
        </a:p>
      </dgm:t>
    </dgm:pt>
    <dgm:pt modelId="{66B3F1FB-2716-4613-9EAA-8B9433F2123C}" type="pres">
      <dgm:prSet presAssocID="{96470CB8-9706-4DE1-BBB3-9EC078A76EB9}" presName="root2" presStyleCnt="0"/>
      <dgm:spPr/>
      <dgm:t>
        <a:bodyPr/>
        <a:lstStyle/>
        <a:p>
          <a:endParaRPr lang="es-ES"/>
        </a:p>
      </dgm:t>
    </dgm:pt>
    <dgm:pt modelId="{86261DC4-17CD-4562-80F9-021C3EE3A06A}" type="pres">
      <dgm:prSet presAssocID="{96470CB8-9706-4DE1-BBB3-9EC078A76EB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04C349-EC95-4B9B-AA3F-79FBD3D531CC}" type="pres">
      <dgm:prSet presAssocID="{96470CB8-9706-4DE1-BBB3-9EC078A76EB9}" presName="level3hierChild" presStyleCnt="0"/>
      <dgm:spPr/>
      <dgm:t>
        <a:bodyPr/>
        <a:lstStyle/>
        <a:p>
          <a:endParaRPr lang="es-ES"/>
        </a:p>
      </dgm:t>
    </dgm:pt>
    <dgm:pt modelId="{73FF8B1D-4D49-4835-951B-E3CEBF173BEB}" type="pres">
      <dgm:prSet presAssocID="{1A649912-6F21-4086-8D06-87969967E46F}" presName="conn2-1" presStyleLbl="parChTrans1D3" presStyleIdx="2" presStyleCnt="4"/>
      <dgm:spPr/>
      <dgm:t>
        <a:bodyPr/>
        <a:lstStyle/>
        <a:p>
          <a:endParaRPr lang="es-ES"/>
        </a:p>
      </dgm:t>
    </dgm:pt>
    <dgm:pt modelId="{63525B03-B291-4DC0-9B7E-095A37ED73C1}" type="pres">
      <dgm:prSet presAssocID="{1A649912-6F21-4086-8D06-87969967E46F}" presName="connTx" presStyleLbl="parChTrans1D3" presStyleIdx="2" presStyleCnt="4"/>
      <dgm:spPr/>
      <dgm:t>
        <a:bodyPr/>
        <a:lstStyle/>
        <a:p>
          <a:endParaRPr lang="es-ES"/>
        </a:p>
      </dgm:t>
    </dgm:pt>
    <dgm:pt modelId="{2F04E106-A2BB-4988-83AA-D4901B1E2119}" type="pres">
      <dgm:prSet presAssocID="{1EAF85CB-7C01-4743-92BE-60E984E8B7FD}" presName="root2" presStyleCnt="0"/>
      <dgm:spPr/>
      <dgm:t>
        <a:bodyPr/>
        <a:lstStyle/>
        <a:p>
          <a:endParaRPr lang="es-ES"/>
        </a:p>
      </dgm:t>
    </dgm:pt>
    <dgm:pt modelId="{FC45C454-40BD-499F-93B1-AE85CCF31177}" type="pres">
      <dgm:prSet presAssocID="{1EAF85CB-7C01-4743-92BE-60E984E8B7FD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B42CE1-FA5E-4DA7-A664-DDDF484FF95B}" type="pres">
      <dgm:prSet presAssocID="{1EAF85CB-7C01-4743-92BE-60E984E8B7FD}" presName="level3hierChild" presStyleCnt="0"/>
      <dgm:spPr/>
      <dgm:t>
        <a:bodyPr/>
        <a:lstStyle/>
        <a:p>
          <a:endParaRPr lang="es-ES"/>
        </a:p>
      </dgm:t>
    </dgm:pt>
    <dgm:pt modelId="{1BB0515C-DEB6-4C8A-B734-CE3ECB0F0179}" type="pres">
      <dgm:prSet presAssocID="{9FDD8C9D-9958-4FA5-B2C4-D51E6ED38024}" presName="conn2-1" presStyleLbl="parChTrans1D3" presStyleIdx="3" presStyleCnt="4"/>
      <dgm:spPr/>
      <dgm:t>
        <a:bodyPr/>
        <a:lstStyle/>
        <a:p>
          <a:endParaRPr lang="es-ES"/>
        </a:p>
      </dgm:t>
    </dgm:pt>
    <dgm:pt modelId="{E3B7AA8E-EB26-4663-BEE0-2C49728694DA}" type="pres">
      <dgm:prSet presAssocID="{9FDD8C9D-9958-4FA5-B2C4-D51E6ED38024}" presName="connTx" presStyleLbl="parChTrans1D3" presStyleIdx="3" presStyleCnt="4"/>
      <dgm:spPr/>
      <dgm:t>
        <a:bodyPr/>
        <a:lstStyle/>
        <a:p>
          <a:endParaRPr lang="es-ES"/>
        </a:p>
      </dgm:t>
    </dgm:pt>
    <dgm:pt modelId="{0A6FE231-A3DE-4DE0-B603-FAF845B952CA}" type="pres">
      <dgm:prSet presAssocID="{FFC3B795-8DC5-4B96-9A47-E2369C771EDE}" presName="root2" presStyleCnt="0"/>
      <dgm:spPr/>
      <dgm:t>
        <a:bodyPr/>
        <a:lstStyle/>
        <a:p>
          <a:endParaRPr lang="es-ES"/>
        </a:p>
      </dgm:t>
    </dgm:pt>
    <dgm:pt modelId="{6481C5F6-A292-410A-B153-8783F79E5C26}" type="pres">
      <dgm:prSet presAssocID="{FFC3B795-8DC5-4B96-9A47-E2369C771EDE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7AD00-ED27-440C-946C-7D96E713257B}" type="pres">
      <dgm:prSet presAssocID="{FFC3B795-8DC5-4B96-9A47-E2369C771EDE}" presName="level3hierChild" presStyleCnt="0"/>
      <dgm:spPr/>
      <dgm:t>
        <a:bodyPr/>
        <a:lstStyle/>
        <a:p>
          <a:endParaRPr lang="es-ES"/>
        </a:p>
      </dgm:t>
    </dgm:pt>
  </dgm:ptLst>
  <dgm:cxnLst>
    <dgm:cxn modelId="{FF8D18F6-28D3-46F6-B01E-C2C86EE639F0}" srcId="{08E7BC05-B9BB-4264-8504-E745778E3445}" destId="{93C5E075-8A9D-4BE5-B773-BB8FED253BCC}" srcOrd="1" destOrd="0" parTransId="{89A6B62D-494C-464D-9DDE-41349CC4015A}" sibTransId="{AD6C1B95-B41F-4C8C-BF4F-D935B7DF88C1}"/>
    <dgm:cxn modelId="{7C6ADE70-81B4-441A-9CD2-9F6D829D2F51}" type="presOf" srcId="{79B17FFF-D8FC-4D5C-9BC3-C0FB39B2F842}" destId="{41F6E8CE-99F4-45CF-B699-101FC6462DBD}" srcOrd="0" destOrd="0" presId="urn:microsoft.com/office/officeart/2005/8/layout/hierarchy2"/>
    <dgm:cxn modelId="{AA2B9ABC-114E-4715-BB22-3740F101219C}" type="presOf" srcId="{1A649912-6F21-4086-8D06-87969967E46F}" destId="{63525B03-B291-4DC0-9B7E-095A37ED73C1}" srcOrd="1" destOrd="0" presId="urn:microsoft.com/office/officeart/2005/8/layout/hierarchy2"/>
    <dgm:cxn modelId="{281A6C28-F55F-441C-8D8A-CD088124E92F}" type="presOf" srcId="{08E7BC05-B9BB-4264-8504-E745778E3445}" destId="{9A6855A0-65FB-441A-840A-1E9955DB5309}" srcOrd="0" destOrd="0" presId="urn:microsoft.com/office/officeart/2005/8/layout/hierarchy2"/>
    <dgm:cxn modelId="{E97E2450-97AE-4CFE-9BF6-6B1C7980C44A}" type="presOf" srcId="{60AD99FB-0C8A-494F-B500-2A834DA85199}" destId="{201201CC-E7B2-4C4D-8AA7-2F0B92B926DE}" srcOrd="1" destOrd="0" presId="urn:microsoft.com/office/officeart/2005/8/layout/hierarchy2"/>
    <dgm:cxn modelId="{571B87CC-750B-4565-98F3-02801BB9E07F}" type="presOf" srcId="{1A649912-6F21-4086-8D06-87969967E46F}" destId="{73FF8B1D-4D49-4835-951B-E3CEBF173BEB}" srcOrd="0" destOrd="0" presId="urn:microsoft.com/office/officeart/2005/8/layout/hierarchy2"/>
    <dgm:cxn modelId="{F4AC9BC8-71E7-4D81-B142-AA23D79976C5}" type="presOf" srcId="{89A6B62D-494C-464D-9DDE-41349CC4015A}" destId="{C87C901C-4757-4E8F-9E93-1A2D2A4D7A6A}" srcOrd="1" destOrd="0" presId="urn:microsoft.com/office/officeart/2005/8/layout/hierarchy2"/>
    <dgm:cxn modelId="{CFFCA41D-95EE-42E0-94A8-C5CA179141BF}" type="presOf" srcId="{9FDD8C9D-9958-4FA5-B2C4-D51E6ED38024}" destId="{1BB0515C-DEB6-4C8A-B734-CE3ECB0F0179}" srcOrd="0" destOrd="0" presId="urn:microsoft.com/office/officeart/2005/8/layout/hierarchy2"/>
    <dgm:cxn modelId="{677923CB-D6D9-45F4-B1E8-BB0E1B4EC8CE}" type="presOf" srcId="{AE87D897-C2AA-4C93-981E-13BD90BBE9F8}" destId="{D394CCFB-CE4C-40EB-B856-9D3F97D06A84}" srcOrd="1" destOrd="0" presId="urn:microsoft.com/office/officeart/2005/8/layout/hierarchy2"/>
    <dgm:cxn modelId="{6591DB56-5C36-46A0-A5F3-87562CF19056}" srcId="{81204ABC-D3C0-4461-8CA2-90952C24A465}" destId="{96470CB8-9706-4DE1-BBB3-9EC078A76EB9}" srcOrd="1" destOrd="0" parTransId="{56AE602B-D06E-4735-88DF-05DB9FB7B3D9}" sibTransId="{7499FC8C-0618-4797-9DAD-53BA5551C475}"/>
    <dgm:cxn modelId="{5C962C57-C62B-46C7-B9DD-1703BC0BE949}" srcId="{81204ABC-D3C0-4461-8CA2-90952C24A465}" destId="{08E7BC05-B9BB-4264-8504-E745778E3445}" srcOrd="0" destOrd="0" parTransId="{AE87D897-C2AA-4C93-981E-13BD90BBE9F8}" sibTransId="{7595E3AE-C6A1-4BF0-9C63-616D503E75B4}"/>
    <dgm:cxn modelId="{17F16977-A0D2-4751-884F-6036A3EC6B98}" type="presOf" srcId="{60AD99FB-0C8A-494F-B500-2A834DA85199}" destId="{86207BB4-B682-4945-9109-4F0419C456D9}" srcOrd="0" destOrd="0" presId="urn:microsoft.com/office/officeart/2005/8/layout/hierarchy2"/>
    <dgm:cxn modelId="{AADAF105-7D1D-461D-B2F2-DEECF42F1709}" type="presOf" srcId="{9FDD8C9D-9958-4FA5-B2C4-D51E6ED38024}" destId="{E3B7AA8E-EB26-4663-BEE0-2C49728694DA}" srcOrd="1" destOrd="0" presId="urn:microsoft.com/office/officeart/2005/8/layout/hierarchy2"/>
    <dgm:cxn modelId="{F3F6900D-61DE-433D-A04C-CD4E9E681F91}" type="presOf" srcId="{1EAF85CB-7C01-4743-92BE-60E984E8B7FD}" destId="{FC45C454-40BD-499F-93B1-AE85CCF31177}" srcOrd="0" destOrd="0" presId="urn:microsoft.com/office/officeart/2005/8/layout/hierarchy2"/>
    <dgm:cxn modelId="{113E94CC-C158-4EC9-98DB-80BA7C178D86}" srcId="{96470CB8-9706-4DE1-BBB3-9EC078A76EB9}" destId="{1EAF85CB-7C01-4743-92BE-60E984E8B7FD}" srcOrd="0" destOrd="0" parTransId="{1A649912-6F21-4086-8D06-87969967E46F}" sibTransId="{287454A9-8C61-4F03-B059-A87FC08A8206}"/>
    <dgm:cxn modelId="{1A2BF2D5-B57E-4703-AB71-A872F1D53C1E}" type="presOf" srcId="{96470CB8-9706-4DE1-BBB3-9EC078A76EB9}" destId="{86261DC4-17CD-4562-80F9-021C3EE3A06A}" srcOrd="0" destOrd="0" presId="urn:microsoft.com/office/officeart/2005/8/layout/hierarchy2"/>
    <dgm:cxn modelId="{D56E4CBB-2CE6-45C4-AC34-1CE509D994D8}" type="presOf" srcId="{5463321F-B9C9-4D2C-9F2D-4B8DBF4FCA0A}" destId="{61BCF7C3-B5B9-43AC-A5C0-F1347A62D44F}" srcOrd="0" destOrd="0" presId="urn:microsoft.com/office/officeart/2005/8/layout/hierarchy2"/>
    <dgm:cxn modelId="{97A58E78-A015-4094-BDF5-BA64B44C176E}" type="presOf" srcId="{93C5E075-8A9D-4BE5-B773-BB8FED253BCC}" destId="{EA4DC842-E395-4E56-B7DC-CCC765481CA5}" srcOrd="0" destOrd="0" presId="urn:microsoft.com/office/officeart/2005/8/layout/hierarchy2"/>
    <dgm:cxn modelId="{7D11E2B7-81D7-4278-8500-C7F2ED184F9D}" type="presOf" srcId="{56AE602B-D06E-4735-88DF-05DB9FB7B3D9}" destId="{8946C28F-D025-45E7-B65D-1B1174CBC5F0}" srcOrd="1" destOrd="0" presId="urn:microsoft.com/office/officeart/2005/8/layout/hierarchy2"/>
    <dgm:cxn modelId="{298D9919-4858-4CA1-AB29-E62173991882}" srcId="{96470CB8-9706-4DE1-BBB3-9EC078A76EB9}" destId="{FFC3B795-8DC5-4B96-9A47-E2369C771EDE}" srcOrd="1" destOrd="0" parTransId="{9FDD8C9D-9958-4FA5-B2C4-D51E6ED38024}" sibTransId="{23CD673F-619A-4311-B5DF-12503A51744F}"/>
    <dgm:cxn modelId="{786D5D42-0A6C-46AF-873C-0CAC9A5C68AB}" type="presOf" srcId="{89A6B62D-494C-464D-9DDE-41349CC4015A}" destId="{BE9AD9DA-4D76-49C6-90DB-95E464946F94}" srcOrd="0" destOrd="0" presId="urn:microsoft.com/office/officeart/2005/8/layout/hierarchy2"/>
    <dgm:cxn modelId="{D9A12DC1-C971-4393-BFC8-0997DE6C917B}" type="presOf" srcId="{FFC3B795-8DC5-4B96-9A47-E2369C771EDE}" destId="{6481C5F6-A292-410A-B153-8783F79E5C26}" srcOrd="0" destOrd="0" presId="urn:microsoft.com/office/officeart/2005/8/layout/hierarchy2"/>
    <dgm:cxn modelId="{0661C2D0-6055-4A8E-AAF6-FBF8EC56C85C}" type="presOf" srcId="{81204ABC-D3C0-4461-8CA2-90952C24A465}" destId="{AE6AA629-9B7B-4902-9A07-E252C57D1639}" srcOrd="0" destOrd="0" presId="urn:microsoft.com/office/officeart/2005/8/layout/hierarchy2"/>
    <dgm:cxn modelId="{AA207874-55D9-4B0F-80F0-C8EF8A7723D5}" srcId="{5463321F-B9C9-4D2C-9F2D-4B8DBF4FCA0A}" destId="{81204ABC-D3C0-4461-8CA2-90952C24A465}" srcOrd="0" destOrd="0" parTransId="{BEBF3EA7-B210-47B4-A893-12F240B670B5}" sibTransId="{DDC299EC-258E-4454-9AEC-0F0B412AA2C5}"/>
    <dgm:cxn modelId="{B3FFEB9A-26A5-492F-A1D2-1B23480A087A}" type="presOf" srcId="{56AE602B-D06E-4735-88DF-05DB9FB7B3D9}" destId="{B16AE004-9FC7-406F-B2C7-D63779BDA39F}" srcOrd="0" destOrd="0" presId="urn:microsoft.com/office/officeart/2005/8/layout/hierarchy2"/>
    <dgm:cxn modelId="{BE34F714-0528-445F-B4A0-F79EA313EED8}" type="presOf" srcId="{AE87D897-C2AA-4C93-981E-13BD90BBE9F8}" destId="{2AC2A357-A39D-4BAE-9261-57AB333DBD84}" srcOrd="0" destOrd="0" presId="urn:microsoft.com/office/officeart/2005/8/layout/hierarchy2"/>
    <dgm:cxn modelId="{B1FBF3EB-C790-4139-B482-EFB6FBC7C704}" srcId="{08E7BC05-B9BB-4264-8504-E745778E3445}" destId="{79B17FFF-D8FC-4D5C-9BC3-C0FB39B2F842}" srcOrd="0" destOrd="0" parTransId="{60AD99FB-0C8A-494F-B500-2A834DA85199}" sibTransId="{0FFBD719-3D18-4C83-8A91-D4174399AFE6}"/>
    <dgm:cxn modelId="{AD1E128A-0301-4576-9B0A-A6C04047BF96}" type="presParOf" srcId="{61BCF7C3-B5B9-43AC-A5C0-F1347A62D44F}" destId="{FD4E7222-F0D8-4BE7-8C65-22E7E156430B}" srcOrd="0" destOrd="0" presId="urn:microsoft.com/office/officeart/2005/8/layout/hierarchy2"/>
    <dgm:cxn modelId="{CEF6DA95-B8B5-4D26-BDFC-CDA24FFFCA38}" type="presParOf" srcId="{FD4E7222-F0D8-4BE7-8C65-22E7E156430B}" destId="{AE6AA629-9B7B-4902-9A07-E252C57D1639}" srcOrd="0" destOrd="0" presId="urn:microsoft.com/office/officeart/2005/8/layout/hierarchy2"/>
    <dgm:cxn modelId="{84720BE4-1670-4DA7-8130-A7AC36BC8482}" type="presParOf" srcId="{FD4E7222-F0D8-4BE7-8C65-22E7E156430B}" destId="{938910FA-5D7C-4F9A-A6D2-B1A60B3FA08A}" srcOrd="1" destOrd="0" presId="urn:microsoft.com/office/officeart/2005/8/layout/hierarchy2"/>
    <dgm:cxn modelId="{E2369781-EBB2-4060-8C98-24DA51F95739}" type="presParOf" srcId="{938910FA-5D7C-4F9A-A6D2-B1A60B3FA08A}" destId="{2AC2A357-A39D-4BAE-9261-57AB333DBD84}" srcOrd="0" destOrd="0" presId="urn:microsoft.com/office/officeart/2005/8/layout/hierarchy2"/>
    <dgm:cxn modelId="{8C77B020-ACBC-4B1B-AD41-7A5554D4229B}" type="presParOf" srcId="{2AC2A357-A39D-4BAE-9261-57AB333DBD84}" destId="{D394CCFB-CE4C-40EB-B856-9D3F97D06A84}" srcOrd="0" destOrd="0" presId="urn:microsoft.com/office/officeart/2005/8/layout/hierarchy2"/>
    <dgm:cxn modelId="{190BD95C-61EE-4365-AD59-F520057890B0}" type="presParOf" srcId="{938910FA-5D7C-4F9A-A6D2-B1A60B3FA08A}" destId="{EF7E8C01-EFF7-4A01-80FA-D126D190208C}" srcOrd="1" destOrd="0" presId="urn:microsoft.com/office/officeart/2005/8/layout/hierarchy2"/>
    <dgm:cxn modelId="{CF37A78E-8B2D-4C94-BBC6-DD8A6201934E}" type="presParOf" srcId="{EF7E8C01-EFF7-4A01-80FA-D126D190208C}" destId="{9A6855A0-65FB-441A-840A-1E9955DB5309}" srcOrd="0" destOrd="0" presId="urn:microsoft.com/office/officeart/2005/8/layout/hierarchy2"/>
    <dgm:cxn modelId="{1B024FCA-4313-48FC-8BC6-E56B761E6A17}" type="presParOf" srcId="{EF7E8C01-EFF7-4A01-80FA-D126D190208C}" destId="{76BA0F77-7771-460C-ABD9-FC8D5E9AD206}" srcOrd="1" destOrd="0" presId="urn:microsoft.com/office/officeart/2005/8/layout/hierarchy2"/>
    <dgm:cxn modelId="{4FCFF82A-6BE0-430A-B8D7-18BB13F9C04E}" type="presParOf" srcId="{76BA0F77-7771-460C-ABD9-FC8D5E9AD206}" destId="{86207BB4-B682-4945-9109-4F0419C456D9}" srcOrd="0" destOrd="0" presId="urn:microsoft.com/office/officeart/2005/8/layout/hierarchy2"/>
    <dgm:cxn modelId="{BD5F05B6-E32D-487A-B72A-96B95AED20B6}" type="presParOf" srcId="{86207BB4-B682-4945-9109-4F0419C456D9}" destId="{201201CC-E7B2-4C4D-8AA7-2F0B92B926DE}" srcOrd="0" destOrd="0" presId="urn:microsoft.com/office/officeart/2005/8/layout/hierarchy2"/>
    <dgm:cxn modelId="{817DB90F-DC44-4F6A-BD58-755E945EDCD9}" type="presParOf" srcId="{76BA0F77-7771-460C-ABD9-FC8D5E9AD206}" destId="{309F0FC4-C580-493C-8088-C8469D4E5F4B}" srcOrd="1" destOrd="0" presId="urn:microsoft.com/office/officeart/2005/8/layout/hierarchy2"/>
    <dgm:cxn modelId="{09E91950-3F73-4766-A624-3135B32022FA}" type="presParOf" srcId="{309F0FC4-C580-493C-8088-C8469D4E5F4B}" destId="{41F6E8CE-99F4-45CF-B699-101FC6462DBD}" srcOrd="0" destOrd="0" presId="urn:microsoft.com/office/officeart/2005/8/layout/hierarchy2"/>
    <dgm:cxn modelId="{A5EDE270-D1C5-4855-9B4C-58BA3CAA34EE}" type="presParOf" srcId="{309F0FC4-C580-493C-8088-C8469D4E5F4B}" destId="{F5892231-4176-4DD1-91E6-93AD4BFEA81B}" srcOrd="1" destOrd="0" presId="urn:microsoft.com/office/officeart/2005/8/layout/hierarchy2"/>
    <dgm:cxn modelId="{D823101E-CB09-4456-A805-F347C989855D}" type="presParOf" srcId="{76BA0F77-7771-460C-ABD9-FC8D5E9AD206}" destId="{BE9AD9DA-4D76-49C6-90DB-95E464946F94}" srcOrd="2" destOrd="0" presId="urn:microsoft.com/office/officeart/2005/8/layout/hierarchy2"/>
    <dgm:cxn modelId="{A0ABCF09-72FD-44DC-B5C8-9C51E8B834EE}" type="presParOf" srcId="{BE9AD9DA-4D76-49C6-90DB-95E464946F94}" destId="{C87C901C-4757-4E8F-9E93-1A2D2A4D7A6A}" srcOrd="0" destOrd="0" presId="urn:microsoft.com/office/officeart/2005/8/layout/hierarchy2"/>
    <dgm:cxn modelId="{59F628B1-0F49-4924-BCE3-9EDC2D66809D}" type="presParOf" srcId="{76BA0F77-7771-460C-ABD9-FC8D5E9AD206}" destId="{2152CB4F-26DB-4F5D-A3E7-B0CE18D1931F}" srcOrd="3" destOrd="0" presId="urn:microsoft.com/office/officeart/2005/8/layout/hierarchy2"/>
    <dgm:cxn modelId="{B632CFB7-9177-45EE-8378-1F208E6D4C28}" type="presParOf" srcId="{2152CB4F-26DB-4F5D-A3E7-B0CE18D1931F}" destId="{EA4DC842-E395-4E56-B7DC-CCC765481CA5}" srcOrd="0" destOrd="0" presId="urn:microsoft.com/office/officeart/2005/8/layout/hierarchy2"/>
    <dgm:cxn modelId="{30CB4416-0EC2-4FC5-92BC-4A3099C9CF21}" type="presParOf" srcId="{2152CB4F-26DB-4F5D-A3E7-B0CE18D1931F}" destId="{6AB7C4E5-B51D-4D8B-81EF-A6660767CFA3}" srcOrd="1" destOrd="0" presId="urn:microsoft.com/office/officeart/2005/8/layout/hierarchy2"/>
    <dgm:cxn modelId="{598C7871-FF99-490B-851D-B2E3E0D08BCF}" type="presParOf" srcId="{938910FA-5D7C-4F9A-A6D2-B1A60B3FA08A}" destId="{B16AE004-9FC7-406F-B2C7-D63779BDA39F}" srcOrd="2" destOrd="0" presId="urn:microsoft.com/office/officeart/2005/8/layout/hierarchy2"/>
    <dgm:cxn modelId="{EBEC23C9-5BC8-47CA-A59E-F5FC287309A1}" type="presParOf" srcId="{B16AE004-9FC7-406F-B2C7-D63779BDA39F}" destId="{8946C28F-D025-45E7-B65D-1B1174CBC5F0}" srcOrd="0" destOrd="0" presId="urn:microsoft.com/office/officeart/2005/8/layout/hierarchy2"/>
    <dgm:cxn modelId="{049CA59F-9152-4A12-A0D5-EAB09663CA48}" type="presParOf" srcId="{938910FA-5D7C-4F9A-A6D2-B1A60B3FA08A}" destId="{66B3F1FB-2716-4613-9EAA-8B9433F2123C}" srcOrd="3" destOrd="0" presId="urn:microsoft.com/office/officeart/2005/8/layout/hierarchy2"/>
    <dgm:cxn modelId="{2AB601BE-03B9-4324-995C-A00EB584E5CF}" type="presParOf" srcId="{66B3F1FB-2716-4613-9EAA-8B9433F2123C}" destId="{86261DC4-17CD-4562-80F9-021C3EE3A06A}" srcOrd="0" destOrd="0" presId="urn:microsoft.com/office/officeart/2005/8/layout/hierarchy2"/>
    <dgm:cxn modelId="{3D5D3D50-27EF-42A3-9F23-A030807B6315}" type="presParOf" srcId="{66B3F1FB-2716-4613-9EAA-8B9433F2123C}" destId="{4304C349-EC95-4B9B-AA3F-79FBD3D531CC}" srcOrd="1" destOrd="0" presId="urn:microsoft.com/office/officeart/2005/8/layout/hierarchy2"/>
    <dgm:cxn modelId="{87BE2A09-3F87-4884-8D17-804A877027B9}" type="presParOf" srcId="{4304C349-EC95-4B9B-AA3F-79FBD3D531CC}" destId="{73FF8B1D-4D49-4835-951B-E3CEBF173BEB}" srcOrd="0" destOrd="0" presId="urn:microsoft.com/office/officeart/2005/8/layout/hierarchy2"/>
    <dgm:cxn modelId="{E6DA2A5E-503E-4BBC-9D56-8FF6431B4EC0}" type="presParOf" srcId="{73FF8B1D-4D49-4835-951B-E3CEBF173BEB}" destId="{63525B03-B291-4DC0-9B7E-095A37ED73C1}" srcOrd="0" destOrd="0" presId="urn:microsoft.com/office/officeart/2005/8/layout/hierarchy2"/>
    <dgm:cxn modelId="{99D89C7B-7FD7-431C-8490-65A73B988E19}" type="presParOf" srcId="{4304C349-EC95-4B9B-AA3F-79FBD3D531CC}" destId="{2F04E106-A2BB-4988-83AA-D4901B1E2119}" srcOrd="1" destOrd="0" presId="urn:microsoft.com/office/officeart/2005/8/layout/hierarchy2"/>
    <dgm:cxn modelId="{89670F60-0561-4596-B7BD-0F4827396FE4}" type="presParOf" srcId="{2F04E106-A2BB-4988-83AA-D4901B1E2119}" destId="{FC45C454-40BD-499F-93B1-AE85CCF31177}" srcOrd="0" destOrd="0" presId="urn:microsoft.com/office/officeart/2005/8/layout/hierarchy2"/>
    <dgm:cxn modelId="{B1554A10-CB45-491A-B8CE-4EB2A70AC835}" type="presParOf" srcId="{2F04E106-A2BB-4988-83AA-D4901B1E2119}" destId="{00B42CE1-FA5E-4DA7-A664-DDDF484FF95B}" srcOrd="1" destOrd="0" presId="urn:microsoft.com/office/officeart/2005/8/layout/hierarchy2"/>
    <dgm:cxn modelId="{AD49F7B8-E38D-4B95-8B0B-7477075CE984}" type="presParOf" srcId="{4304C349-EC95-4B9B-AA3F-79FBD3D531CC}" destId="{1BB0515C-DEB6-4C8A-B734-CE3ECB0F0179}" srcOrd="2" destOrd="0" presId="urn:microsoft.com/office/officeart/2005/8/layout/hierarchy2"/>
    <dgm:cxn modelId="{764A3256-E849-4FE6-AB7D-81382C54AAF7}" type="presParOf" srcId="{1BB0515C-DEB6-4C8A-B734-CE3ECB0F0179}" destId="{E3B7AA8E-EB26-4663-BEE0-2C49728694DA}" srcOrd="0" destOrd="0" presId="urn:microsoft.com/office/officeart/2005/8/layout/hierarchy2"/>
    <dgm:cxn modelId="{723D355E-287F-4705-A3C1-2F601346CD00}" type="presParOf" srcId="{4304C349-EC95-4B9B-AA3F-79FBD3D531CC}" destId="{0A6FE231-A3DE-4DE0-B603-FAF845B952CA}" srcOrd="3" destOrd="0" presId="urn:microsoft.com/office/officeart/2005/8/layout/hierarchy2"/>
    <dgm:cxn modelId="{344B562C-67EA-4418-BD11-D6A5C4AC7CA9}" type="presParOf" srcId="{0A6FE231-A3DE-4DE0-B603-FAF845B952CA}" destId="{6481C5F6-A292-410A-B153-8783F79E5C26}" srcOrd="0" destOrd="0" presId="urn:microsoft.com/office/officeart/2005/8/layout/hierarchy2"/>
    <dgm:cxn modelId="{0F9A1C37-F86F-4B94-BAC9-2865B847BD58}" type="presParOf" srcId="{0A6FE231-A3DE-4DE0-B603-FAF845B952CA}" destId="{4537AD00-ED27-440C-946C-7D96E713257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37BB1-F729-436D-86AF-BF525B05F03E}">
      <dsp:nvSpPr>
        <dsp:cNvPr id="0" name=""/>
        <dsp:cNvSpPr/>
      </dsp:nvSpPr>
      <dsp:spPr>
        <a:xfrm>
          <a:off x="3866068" y="3187521"/>
          <a:ext cx="428331" cy="2856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165" y="0"/>
              </a:lnTo>
              <a:lnTo>
                <a:pt x="214165" y="2856628"/>
              </a:lnTo>
              <a:lnTo>
                <a:pt x="428331" y="28566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4008020" y="4543621"/>
        <a:ext cx="144428" cy="144428"/>
      </dsp:txXfrm>
    </dsp:sp>
    <dsp:sp modelId="{32B011E4-AFCF-41F6-BF8E-B719FF33C021}">
      <dsp:nvSpPr>
        <dsp:cNvPr id="0" name=""/>
        <dsp:cNvSpPr/>
      </dsp:nvSpPr>
      <dsp:spPr>
        <a:xfrm>
          <a:off x="3866068" y="3187521"/>
          <a:ext cx="428331" cy="2040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165" y="0"/>
              </a:lnTo>
              <a:lnTo>
                <a:pt x="214165" y="2040449"/>
              </a:lnTo>
              <a:lnTo>
                <a:pt x="428331" y="20404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700" kern="1200"/>
        </a:p>
      </dsp:txBody>
      <dsp:txXfrm>
        <a:off x="4028111" y="4155622"/>
        <a:ext cx="104246" cy="104246"/>
      </dsp:txXfrm>
    </dsp:sp>
    <dsp:sp modelId="{5EF35D4F-7770-4558-9C25-55E43AC1601C}">
      <dsp:nvSpPr>
        <dsp:cNvPr id="0" name=""/>
        <dsp:cNvSpPr/>
      </dsp:nvSpPr>
      <dsp:spPr>
        <a:xfrm>
          <a:off x="3866068" y="3187521"/>
          <a:ext cx="428331" cy="1224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165" y="0"/>
              </a:lnTo>
              <a:lnTo>
                <a:pt x="214165" y="1224269"/>
              </a:lnTo>
              <a:lnTo>
                <a:pt x="428331" y="12242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4047808" y="3767229"/>
        <a:ext cx="64851" cy="64851"/>
      </dsp:txXfrm>
    </dsp:sp>
    <dsp:sp modelId="{5FF90284-3B93-4E66-A296-D0F9C619F105}">
      <dsp:nvSpPr>
        <dsp:cNvPr id="0" name=""/>
        <dsp:cNvSpPr/>
      </dsp:nvSpPr>
      <dsp:spPr>
        <a:xfrm>
          <a:off x="3866068" y="3187521"/>
          <a:ext cx="428331" cy="408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165" y="0"/>
              </a:lnTo>
              <a:lnTo>
                <a:pt x="214165" y="408089"/>
              </a:lnTo>
              <a:lnTo>
                <a:pt x="428331" y="4080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4065443" y="3376775"/>
        <a:ext cx="29580" cy="29580"/>
      </dsp:txXfrm>
    </dsp:sp>
    <dsp:sp modelId="{37D07B20-A99A-4831-9965-ADE3BCA4981B}">
      <dsp:nvSpPr>
        <dsp:cNvPr id="0" name=""/>
        <dsp:cNvSpPr/>
      </dsp:nvSpPr>
      <dsp:spPr>
        <a:xfrm>
          <a:off x="3866068" y="2779431"/>
          <a:ext cx="428331" cy="408089"/>
        </a:xfrm>
        <a:custGeom>
          <a:avLst/>
          <a:gdLst/>
          <a:ahLst/>
          <a:cxnLst/>
          <a:rect l="0" t="0" r="0" b="0"/>
          <a:pathLst>
            <a:path>
              <a:moveTo>
                <a:pt x="0" y="408089"/>
              </a:moveTo>
              <a:lnTo>
                <a:pt x="214165" y="408089"/>
              </a:lnTo>
              <a:lnTo>
                <a:pt x="214165" y="0"/>
              </a:lnTo>
              <a:lnTo>
                <a:pt x="42833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4065443" y="2968685"/>
        <a:ext cx="29580" cy="29580"/>
      </dsp:txXfrm>
    </dsp:sp>
    <dsp:sp modelId="{3B26699D-B43D-4C93-9293-A39ADF440140}">
      <dsp:nvSpPr>
        <dsp:cNvPr id="0" name=""/>
        <dsp:cNvSpPr/>
      </dsp:nvSpPr>
      <dsp:spPr>
        <a:xfrm>
          <a:off x="3866068" y="1963251"/>
          <a:ext cx="428331" cy="1224269"/>
        </a:xfrm>
        <a:custGeom>
          <a:avLst/>
          <a:gdLst/>
          <a:ahLst/>
          <a:cxnLst/>
          <a:rect l="0" t="0" r="0" b="0"/>
          <a:pathLst>
            <a:path>
              <a:moveTo>
                <a:pt x="0" y="1224269"/>
              </a:moveTo>
              <a:lnTo>
                <a:pt x="214165" y="1224269"/>
              </a:lnTo>
              <a:lnTo>
                <a:pt x="214165" y="0"/>
              </a:lnTo>
              <a:lnTo>
                <a:pt x="42833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4047808" y="2542960"/>
        <a:ext cx="64851" cy="64851"/>
      </dsp:txXfrm>
    </dsp:sp>
    <dsp:sp modelId="{ED1A33EA-59B8-44A2-A18D-0E767C5D970A}">
      <dsp:nvSpPr>
        <dsp:cNvPr id="0" name=""/>
        <dsp:cNvSpPr/>
      </dsp:nvSpPr>
      <dsp:spPr>
        <a:xfrm>
          <a:off x="3866068" y="1147071"/>
          <a:ext cx="428331" cy="2040449"/>
        </a:xfrm>
        <a:custGeom>
          <a:avLst/>
          <a:gdLst/>
          <a:ahLst/>
          <a:cxnLst/>
          <a:rect l="0" t="0" r="0" b="0"/>
          <a:pathLst>
            <a:path>
              <a:moveTo>
                <a:pt x="0" y="2040449"/>
              </a:moveTo>
              <a:lnTo>
                <a:pt x="214165" y="2040449"/>
              </a:lnTo>
              <a:lnTo>
                <a:pt x="214165" y="0"/>
              </a:lnTo>
              <a:lnTo>
                <a:pt x="42833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700" kern="1200"/>
        </a:p>
      </dsp:txBody>
      <dsp:txXfrm>
        <a:off x="4028111" y="2115173"/>
        <a:ext cx="104246" cy="104246"/>
      </dsp:txXfrm>
    </dsp:sp>
    <dsp:sp modelId="{1D5EAE03-3E43-40A7-8C43-C7B4CE800C9C}">
      <dsp:nvSpPr>
        <dsp:cNvPr id="0" name=""/>
        <dsp:cNvSpPr/>
      </dsp:nvSpPr>
      <dsp:spPr>
        <a:xfrm>
          <a:off x="3866068" y="330892"/>
          <a:ext cx="428331" cy="2856628"/>
        </a:xfrm>
        <a:custGeom>
          <a:avLst/>
          <a:gdLst/>
          <a:ahLst/>
          <a:cxnLst/>
          <a:rect l="0" t="0" r="0" b="0"/>
          <a:pathLst>
            <a:path>
              <a:moveTo>
                <a:pt x="0" y="2856628"/>
              </a:moveTo>
              <a:lnTo>
                <a:pt x="214165" y="2856628"/>
              </a:lnTo>
              <a:lnTo>
                <a:pt x="214165" y="0"/>
              </a:lnTo>
              <a:lnTo>
                <a:pt x="42833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4008020" y="1686992"/>
        <a:ext cx="144428" cy="144428"/>
      </dsp:txXfrm>
    </dsp:sp>
    <dsp:sp modelId="{3F97CA59-0E94-47D2-8492-1263A800461B}">
      <dsp:nvSpPr>
        <dsp:cNvPr id="0" name=""/>
        <dsp:cNvSpPr/>
      </dsp:nvSpPr>
      <dsp:spPr>
        <a:xfrm rot="16200000">
          <a:off x="1821323" y="2861049"/>
          <a:ext cx="3436546" cy="6529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>
              <a:solidFill>
                <a:schemeClr val="bg1"/>
              </a:solidFill>
              <a:latin typeface="Cooper Black" panose="0208090404030B020404" pitchFamily="18" charset="0"/>
            </a:rPr>
            <a:t>TEL</a:t>
          </a:r>
          <a:endParaRPr lang="es-CL" sz="4500" kern="1200" dirty="0">
            <a:solidFill>
              <a:schemeClr val="bg1"/>
            </a:solidFill>
            <a:latin typeface="Cooper Black" panose="0208090404030B020404" pitchFamily="18" charset="0"/>
          </a:endParaRPr>
        </a:p>
      </dsp:txBody>
      <dsp:txXfrm>
        <a:off x="1821323" y="2861049"/>
        <a:ext cx="3436546" cy="652943"/>
      </dsp:txXfrm>
    </dsp:sp>
    <dsp:sp modelId="{12DB6280-99B8-429E-AA57-32018B95B982}">
      <dsp:nvSpPr>
        <dsp:cNvPr id="0" name=""/>
        <dsp:cNvSpPr/>
      </dsp:nvSpPr>
      <dsp:spPr>
        <a:xfrm>
          <a:off x="4294399" y="4420"/>
          <a:ext cx="2141655" cy="6529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  <a:latin typeface="Cooper Black" panose="0208090404030B020404" pitchFamily="18" charset="0"/>
            </a:rPr>
            <a:t>Específico</a:t>
          </a:r>
          <a:endParaRPr lang="es-CL" sz="2200" kern="1200" dirty="0">
            <a:solidFill>
              <a:schemeClr val="tx1"/>
            </a:solidFill>
            <a:latin typeface="Cooper Black" panose="0208090404030B020404" pitchFamily="18" charset="0"/>
          </a:endParaRPr>
        </a:p>
      </dsp:txBody>
      <dsp:txXfrm>
        <a:off x="4294399" y="4420"/>
        <a:ext cx="2141655" cy="652943"/>
      </dsp:txXfrm>
    </dsp:sp>
    <dsp:sp modelId="{016F3B96-AF22-40E3-8722-BFEE43716CC0}">
      <dsp:nvSpPr>
        <dsp:cNvPr id="0" name=""/>
        <dsp:cNvSpPr/>
      </dsp:nvSpPr>
      <dsp:spPr>
        <a:xfrm>
          <a:off x="4294399" y="820599"/>
          <a:ext cx="2141655" cy="6529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  <a:latin typeface="Cooper Black" panose="0208090404030B020404" pitchFamily="18" charset="0"/>
            </a:rPr>
            <a:t>Persistente</a:t>
          </a:r>
          <a:endParaRPr lang="es-CL" sz="2200" kern="1200" dirty="0">
            <a:solidFill>
              <a:schemeClr val="tx1"/>
            </a:solidFill>
            <a:latin typeface="Cooper Black" panose="0208090404030B020404" pitchFamily="18" charset="0"/>
          </a:endParaRPr>
        </a:p>
      </dsp:txBody>
      <dsp:txXfrm>
        <a:off x="4294399" y="820599"/>
        <a:ext cx="2141655" cy="652943"/>
      </dsp:txXfrm>
    </dsp:sp>
    <dsp:sp modelId="{87B58D96-2843-421F-BCF6-76E55E4C6708}">
      <dsp:nvSpPr>
        <dsp:cNvPr id="0" name=""/>
        <dsp:cNvSpPr/>
      </dsp:nvSpPr>
      <dsp:spPr>
        <a:xfrm>
          <a:off x="4294399" y="1636779"/>
          <a:ext cx="2141655" cy="6529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  <a:latin typeface="Cooper Black" panose="0208090404030B020404" pitchFamily="18" charset="0"/>
            </a:rPr>
            <a:t>Heterogéneo </a:t>
          </a:r>
          <a:endParaRPr lang="es-CL" sz="2200" kern="1200" dirty="0">
            <a:solidFill>
              <a:schemeClr val="tx1"/>
            </a:solidFill>
            <a:latin typeface="Cooper Black" panose="0208090404030B020404" pitchFamily="18" charset="0"/>
          </a:endParaRPr>
        </a:p>
      </dsp:txBody>
      <dsp:txXfrm>
        <a:off x="4294399" y="1636779"/>
        <a:ext cx="2141655" cy="652943"/>
      </dsp:txXfrm>
    </dsp:sp>
    <dsp:sp modelId="{E0C1383C-0AE1-4C03-81FF-4A0459059ACF}">
      <dsp:nvSpPr>
        <dsp:cNvPr id="0" name=""/>
        <dsp:cNvSpPr/>
      </dsp:nvSpPr>
      <dsp:spPr>
        <a:xfrm>
          <a:off x="4294399" y="2452959"/>
          <a:ext cx="2141655" cy="6529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  <a:latin typeface="Cooper Black" panose="0208090404030B020404" pitchFamily="18" charset="0"/>
            </a:rPr>
            <a:t>Dinámico </a:t>
          </a:r>
          <a:endParaRPr lang="es-CL" sz="2200" kern="1200" dirty="0">
            <a:solidFill>
              <a:schemeClr val="tx1"/>
            </a:solidFill>
            <a:latin typeface="Cooper Black" panose="0208090404030B020404" pitchFamily="18" charset="0"/>
          </a:endParaRPr>
        </a:p>
      </dsp:txBody>
      <dsp:txXfrm>
        <a:off x="4294399" y="2452959"/>
        <a:ext cx="2141655" cy="652943"/>
      </dsp:txXfrm>
    </dsp:sp>
    <dsp:sp modelId="{09DEF900-34B4-4246-9488-7E165536E00C}">
      <dsp:nvSpPr>
        <dsp:cNvPr id="0" name=""/>
        <dsp:cNvSpPr/>
      </dsp:nvSpPr>
      <dsp:spPr>
        <a:xfrm>
          <a:off x="4294399" y="3269138"/>
          <a:ext cx="2141655" cy="6529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  <a:latin typeface="Cooper Black" panose="0208090404030B020404" pitchFamily="18" charset="0"/>
            </a:rPr>
            <a:t>Complejo</a:t>
          </a:r>
          <a:endParaRPr lang="es-CL" sz="2200" kern="1200" dirty="0">
            <a:solidFill>
              <a:schemeClr val="tx1"/>
            </a:solidFill>
            <a:latin typeface="Cooper Black" panose="0208090404030B020404" pitchFamily="18" charset="0"/>
          </a:endParaRPr>
        </a:p>
      </dsp:txBody>
      <dsp:txXfrm>
        <a:off x="4294399" y="3269138"/>
        <a:ext cx="2141655" cy="652943"/>
      </dsp:txXfrm>
    </dsp:sp>
    <dsp:sp modelId="{EF86115F-854F-49F1-A83C-B8078431BD66}">
      <dsp:nvSpPr>
        <dsp:cNvPr id="0" name=""/>
        <dsp:cNvSpPr/>
      </dsp:nvSpPr>
      <dsp:spPr>
        <a:xfrm>
          <a:off x="4294399" y="4085318"/>
          <a:ext cx="2141655" cy="6529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  <a:latin typeface="Cooper Black" panose="0208090404030B020404" pitchFamily="18" charset="0"/>
            </a:rPr>
            <a:t>Frecuente </a:t>
          </a:r>
          <a:endParaRPr lang="es-CL" sz="2200" kern="1200" dirty="0">
            <a:solidFill>
              <a:schemeClr val="tx1"/>
            </a:solidFill>
            <a:latin typeface="Cooper Black" panose="0208090404030B020404" pitchFamily="18" charset="0"/>
          </a:endParaRPr>
        </a:p>
      </dsp:txBody>
      <dsp:txXfrm>
        <a:off x="4294399" y="4085318"/>
        <a:ext cx="2141655" cy="652943"/>
      </dsp:txXfrm>
    </dsp:sp>
    <dsp:sp modelId="{399A1460-C1B3-43E7-9621-E4AE5ECDB67E}">
      <dsp:nvSpPr>
        <dsp:cNvPr id="0" name=""/>
        <dsp:cNvSpPr/>
      </dsp:nvSpPr>
      <dsp:spPr>
        <a:xfrm>
          <a:off x="4294399" y="4901498"/>
          <a:ext cx="2141655" cy="6529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  <a:latin typeface="Cooper Black" panose="0208090404030B020404" pitchFamily="18" charset="0"/>
            </a:rPr>
            <a:t>Invisible</a:t>
          </a:r>
          <a:endParaRPr lang="es-CL" sz="2200" kern="1200" dirty="0">
            <a:solidFill>
              <a:schemeClr val="tx1"/>
            </a:solidFill>
            <a:latin typeface="Cooper Black" panose="0208090404030B020404" pitchFamily="18" charset="0"/>
          </a:endParaRPr>
        </a:p>
      </dsp:txBody>
      <dsp:txXfrm>
        <a:off x="4294399" y="4901498"/>
        <a:ext cx="2141655" cy="652943"/>
      </dsp:txXfrm>
    </dsp:sp>
    <dsp:sp modelId="{FD330633-321C-4E2F-A153-958E39EAB7A3}">
      <dsp:nvSpPr>
        <dsp:cNvPr id="0" name=""/>
        <dsp:cNvSpPr/>
      </dsp:nvSpPr>
      <dsp:spPr>
        <a:xfrm>
          <a:off x="4294399" y="5717678"/>
          <a:ext cx="2141655" cy="6529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  <a:latin typeface="Cooper Black" panose="0208090404030B020404" pitchFamily="18" charset="0"/>
            </a:rPr>
            <a:t>Predisposición genética</a:t>
          </a:r>
          <a:endParaRPr lang="es-CL" sz="2200" kern="1200" dirty="0">
            <a:solidFill>
              <a:schemeClr val="tx1"/>
            </a:solidFill>
            <a:latin typeface="Cooper Black" panose="0208090404030B020404" pitchFamily="18" charset="0"/>
          </a:endParaRPr>
        </a:p>
      </dsp:txBody>
      <dsp:txXfrm>
        <a:off x="4294399" y="5717678"/>
        <a:ext cx="2141655" cy="652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C12F7-D72A-4B00-9016-2961D0DEC217}">
      <dsp:nvSpPr>
        <dsp:cNvPr id="0" name=""/>
        <dsp:cNvSpPr/>
      </dsp:nvSpPr>
      <dsp:spPr>
        <a:xfrm>
          <a:off x="0" y="0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/>
        </a:p>
      </dsp:txBody>
      <dsp:txXfrm>
        <a:off x="2239099" y="0"/>
        <a:ext cx="8276500" cy="1359793"/>
      </dsp:txXfrm>
    </dsp:sp>
    <dsp:sp modelId="{6CE36372-71F4-4809-A521-F5F61B734FDB}">
      <dsp:nvSpPr>
        <dsp:cNvPr id="0" name=""/>
        <dsp:cNvSpPr/>
      </dsp:nvSpPr>
      <dsp:spPr>
        <a:xfrm>
          <a:off x="135979" y="135979"/>
          <a:ext cx="2103120" cy="108783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E99D8-834F-4541-A856-4AA451F48067}">
      <dsp:nvSpPr>
        <dsp:cNvPr id="0" name=""/>
        <dsp:cNvSpPr/>
      </dsp:nvSpPr>
      <dsp:spPr>
        <a:xfrm>
          <a:off x="0" y="1495772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/>
        </a:p>
      </dsp:txBody>
      <dsp:txXfrm>
        <a:off x="2239099" y="1495772"/>
        <a:ext cx="8276500" cy="1359793"/>
      </dsp:txXfrm>
    </dsp:sp>
    <dsp:sp modelId="{AEE990F4-E855-48F3-8E7B-35324090A24B}">
      <dsp:nvSpPr>
        <dsp:cNvPr id="0" name=""/>
        <dsp:cNvSpPr/>
      </dsp:nvSpPr>
      <dsp:spPr>
        <a:xfrm>
          <a:off x="135979" y="1631751"/>
          <a:ext cx="2103120" cy="108783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E6ABE-E8A0-48F5-B21E-0DE3D43AB161}">
      <dsp:nvSpPr>
        <dsp:cNvPr id="0" name=""/>
        <dsp:cNvSpPr/>
      </dsp:nvSpPr>
      <dsp:spPr>
        <a:xfrm>
          <a:off x="0" y="2991544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/>
        </a:p>
      </dsp:txBody>
      <dsp:txXfrm>
        <a:off x="2239099" y="2991544"/>
        <a:ext cx="8276500" cy="1359793"/>
      </dsp:txXfrm>
    </dsp:sp>
    <dsp:sp modelId="{FFE57E3D-7188-4C3D-B1E7-FCA18D49CCE1}">
      <dsp:nvSpPr>
        <dsp:cNvPr id="0" name=""/>
        <dsp:cNvSpPr/>
      </dsp:nvSpPr>
      <dsp:spPr>
        <a:xfrm>
          <a:off x="135979" y="3127524"/>
          <a:ext cx="2103120" cy="108783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31E34-288F-484B-8205-EE7563EA0697}">
      <dsp:nvSpPr>
        <dsp:cNvPr id="0" name=""/>
        <dsp:cNvSpPr/>
      </dsp:nvSpPr>
      <dsp:spPr>
        <a:xfrm rot="5400000">
          <a:off x="1116445" y="1453541"/>
          <a:ext cx="645086" cy="76252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4B842-6665-48A5-BC13-6B04954F7D25}">
      <dsp:nvSpPr>
        <dsp:cNvPr id="0" name=""/>
        <dsp:cNvSpPr/>
      </dsp:nvSpPr>
      <dsp:spPr>
        <a:xfrm>
          <a:off x="595543" y="105467"/>
          <a:ext cx="1863831" cy="94957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Stabillo Medium" panose="020B0604020202020204" charset="0"/>
            </a:rPr>
            <a:t>Ingreso a EEL</a:t>
          </a:r>
          <a:endParaRPr lang="es-ES" sz="3200" kern="1200" dirty="0">
            <a:latin typeface="Stabillo Medium" panose="020B0604020202020204" charset="0"/>
          </a:endParaRPr>
        </a:p>
      </dsp:txBody>
      <dsp:txXfrm>
        <a:off x="641906" y="151830"/>
        <a:ext cx="1771105" cy="856852"/>
      </dsp:txXfrm>
    </dsp:sp>
    <dsp:sp modelId="{55BE08FD-9283-4693-B10D-4B265699B6C8}">
      <dsp:nvSpPr>
        <dsp:cNvPr id="0" name=""/>
        <dsp:cNvSpPr/>
      </dsp:nvSpPr>
      <dsp:spPr>
        <a:xfrm>
          <a:off x="2497487" y="30783"/>
          <a:ext cx="1411012" cy="1097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Diagnóstico TEL Expresivo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TEL Mixto</a:t>
          </a:r>
          <a:endParaRPr lang="es-ES" sz="1300" kern="1200" dirty="0"/>
        </a:p>
      </dsp:txBody>
      <dsp:txXfrm>
        <a:off x="2497487" y="30783"/>
        <a:ext cx="1411012" cy="1097576"/>
      </dsp:txXfrm>
    </dsp:sp>
    <dsp:sp modelId="{C0A2E8A2-4783-48E8-A131-918E36D3FB3E}">
      <dsp:nvSpPr>
        <dsp:cNvPr id="0" name=""/>
        <dsp:cNvSpPr/>
      </dsp:nvSpPr>
      <dsp:spPr>
        <a:xfrm rot="5400000">
          <a:off x="2625019" y="2647233"/>
          <a:ext cx="884601" cy="91868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7E046-DD02-4D68-AE2F-6C58C87C956F}">
      <dsp:nvSpPr>
        <dsp:cNvPr id="0" name=""/>
        <dsp:cNvSpPr/>
      </dsp:nvSpPr>
      <dsp:spPr>
        <a:xfrm>
          <a:off x="2185762" y="1173040"/>
          <a:ext cx="1940056" cy="1357976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Stabillo Medium" panose="020B0604020202020204" charset="0"/>
            </a:rPr>
            <a:t>Tratamiento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Stabillo Medium" panose="020B0604020202020204" charset="0"/>
            </a:rPr>
            <a:t>PED/ FA</a:t>
          </a:r>
          <a:endParaRPr lang="es-ES" sz="2800" kern="1200" dirty="0">
            <a:latin typeface="Stabillo Medium" panose="020B0604020202020204" charset="0"/>
          </a:endParaRPr>
        </a:p>
      </dsp:txBody>
      <dsp:txXfrm>
        <a:off x="2252065" y="1239343"/>
        <a:ext cx="1807450" cy="1225370"/>
      </dsp:txXfrm>
    </dsp:sp>
    <dsp:sp modelId="{19F892B9-EC85-4C4E-8A8E-E1D0D1E60731}">
      <dsp:nvSpPr>
        <dsp:cNvPr id="0" name=""/>
        <dsp:cNvSpPr/>
      </dsp:nvSpPr>
      <dsp:spPr>
        <a:xfrm>
          <a:off x="4125818" y="1302554"/>
          <a:ext cx="1411012" cy="1097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Evolución positiva/ lenta</a:t>
          </a:r>
          <a:endParaRPr lang="es-ES" sz="1300" kern="1200" dirty="0"/>
        </a:p>
      </dsp:txBody>
      <dsp:txXfrm>
        <a:off x="4125818" y="1302554"/>
        <a:ext cx="1411012" cy="1097576"/>
      </dsp:txXfrm>
    </dsp:sp>
    <dsp:sp modelId="{3DD40240-A63B-4C92-81FC-C4DEC2E2647D}">
      <dsp:nvSpPr>
        <dsp:cNvPr id="0" name=""/>
        <dsp:cNvSpPr/>
      </dsp:nvSpPr>
      <dsp:spPr>
        <a:xfrm rot="5400000">
          <a:off x="2589042" y="4104010"/>
          <a:ext cx="960387" cy="8565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C5060-78B1-4BD4-BE69-A778D72B29F6}">
      <dsp:nvSpPr>
        <dsp:cNvPr id="0" name=""/>
        <dsp:cNvSpPr/>
      </dsp:nvSpPr>
      <dsp:spPr>
        <a:xfrm>
          <a:off x="3791385" y="2504085"/>
          <a:ext cx="1940056" cy="1357976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>
              <a:latin typeface="Stabillo Medium" panose="020B0604020202020204" charset="0"/>
            </a:rPr>
            <a:t>Evolución positiva</a:t>
          </a:r>
          <a:endParaRPr lang="es-ES" sz="3300" kern="1200" dirty="0">
            <a:latin typeface="Stabillo Medium" panose="020B0604020202020204" charset="0"/>
          </a:endParaRPr>
        </a:p>
      </dsp:txBody>
      <dsp:txXfrm>
        <a:off x="3857688" y="2570388"/>
        <a:ext cx="1807450" cy="1225370"/>
      </dsp:txXfrm>
    </dsp:sp>
    <dsp:sp modelId="{28A15996-F6AA-471D-8367-D753C4D4DAC9}">
      <dsp:nvSpPr>
        <dsp:cNvPr id="0" name=""/>
        <dsp:cNvSpPr/>
      </dsp:nvSpPr>
      <dsp:spPr>
        <a:xfrm>
          <a:off x="5716037" y="2694083"/>
          <a:ext cx="1411012" cy="1097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Alta Fonoaudiológica</a:t>
          </a:r>
          <a:endParaRPr lang="es-ES" sz="1300" kern="1200" dirty="0"/>
        </a:p>
      </dsp:txBody>
      <dsp:txXfrm>
        <a:off x="5716037" y="2694083"/>
        <a:ext cx="1411012" cy="1097576"/>
      </dsp:txXfrm>
    </dsp:sp>
    <dsp:sp modelId="{57EE7FCB-BC46-42CB-8CA4-1588FA008BE5}">
      <dsp:nvSpPr>
        <dsp:cNvPr id="0" name=""/>
        <dsp:cNvSpPr/>
      </dsp:nvSpPr>
      <dsp:spPr>
        <a:xfrm>
          <a:off x="3705240" y="4022128"/>
          <a:ext cx="1940056" cy="1357976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>
              <a:latin typeface="Stabillo Medium" panose="020B0604020202020204" charset="0"/>
            </a:rPr>
            <a:t>Evolución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>
              <a:latin typeface="Stabillo Medium" panose="020B0604020202020204" charset="0"/>
            </a:rPr>
            <a:t>lenta</a:t>
          </a:r>
          <a:endParaRPr lang="es-ES" sz="3300" kern="1200" dirty="0">
            <a:latin typeface="Stabillo Medium" panose="020B0604020202020204" charset="0"/>
          </a:endParaRPr>
        </a:p>
      </dsp:txBody>
      <dsp:txXfrm>
        <a:off x="3771543" y="4088431"/>
        <a:ext cx="1807450" cy="1225370"/>
      </dsp:txXfrm>
    </dsp:sp>
    <dsp:sp modelId="{71C36F99-0128-4137-93A7-4879D7009A1C}">
      <dsp:nvSpPr>
        <dsp:cNvPr id="0" name=""/>
        <dsp:cNvSpPr/>
      </dsp:nvSpPr>
      <dsp:spPr>
        <a:xfrm>
          <a:off x="5805983" y="4120805"/>
          <a:ext cx="1411012" cy="1097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Continuidad EEL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Egreso con TEL</a:t>
          </a:r>
          <a:endParaRPr lang="es-ES" sz="1500" kern="1200" dirty="0"/>
        </a:p>
      </dsp:txBody>
      <dsp:txXfrm>
        <a:off x="5805983" y="4120805"/>
        <a:ext cx="1411012" cy="10975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AA629-9B7B-4902-9A07-E252C57D1639}">
      <dsp:nvSpPr>
        <dsp:cNvPr id="0" name=""/>
        <dsp:cNvSpPr/>
      </dsp:nvSpPr>
      <dsp:spPr>
        <a:xfrm>
          <a:off x="32436" y="2150299"/>
          <a:ext cx="2296583" cy="1148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200" kern="1200" dirty="0" smtClean="0">
              <a:latin typeface="Stabillo Medium" pitchFamily="2" charset="0"/>
            </a:rPr>
            <a:t>TEL </a:t>
          </a:r>
          <a:endParaRPr lang="es-CL" sz="7200" kern="1200" dirty="0">
            <a:latin typeface="Stabillo Medium" pitchFamily="2" charset="0"/>
          </a:endParaRPr>
        </a:p>
      </dsp:txBody>
      <dsp:txXfrm>
        <a:off x="66068" y="2183931"/>
        <a:ext cx="2229319" cy="1081027"/>
      </dsp:txXfrm>
    </dsp:sp>
    <dsp:sp modelId="{2AC2A357-A39D-4BAE-9261-57AB333DBD84}">
      <dsp:nvSpPr>
        <dsp:cNvPr id="0" name=""/>
        <dsp:cNvSpPr/>
      </dsp:nvSpPr>
      <dsp:spPr>
        <a:xfrm rot="18218456">
          <a:off x="1971243" y="2037549"/>
          <a:ext cx="1604331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1604331" y="1907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2733301" y="2016513"/>
        <a:ext cx="80216" cy="80216"/>
      </dsp:txXfrm>
    </dsp:sp>
    <dsp:sp modelId="{9A6855A0-65FB-441A-840A-1E9955DB5309}">
      <dsp:nvSpPr>
        <dsp:cNvPr id="0" name=""/>
        <dsp:cNvSpPr/>
      </dsp:nvSpPr>
      <dsp:spPr>
        <a:xfrm>
          <a:off x="3217798" y="814652"/>
          <a:ext cx="2296583" cy="1148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kern="1200" dirty="0" smtClean="0">
              <a:latin typeface="Stabillo Medium" pitchFamily="2" charset="0"/>
            </a:rPr>
            <a:t>Alta</a:t>
          </a:r>
          <a:endParaRPr lang="es-CL" sz="5400" kern="1200" dirty="0">
            <a:latin typeface="Stabillo Medium" pitchFamily="2" charset="0"/>
          </a:endParaRPr>
        </a:p>
      </dsp:txBody>
      <dsp:txXfrm>
        <a:off x="3251430" y="848284"/>
        <a:ext cx="2229319" cy="1081027"/>
      </dsp:txXfrm>
    </dsp:sp>
    <dsp:sp modelId="{86207BB4-B682-4945-9109-4F0419C456D9}">
      <dsp:nvSpPr>
        <dsp:cNvPr id="0" name=""/>
        <dsp:cNvSpPr/>
      </dsp:nvSpPr>
      <dsp:spPr>
        <a:xfrm rot="19457599">
          <a:off x="5408048" y="1039591"/>
          <a:ext cx="1131300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1131300" y="19072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945415" y="1030381"/>
        <a:ext cx="56565" cy="56565"/>
      </dsp:txXfrm>
    </dsp:sp>
    <dsp:sp modelId="{41F6E8CE-99F4-45CF-B699-101FC6462DBD}">
      <dsp:nvSpPr>
        <dsp:cNvPr id="0" name=""/>
        <dsp:cNvSpPr/>
      </dsp:nvSpPr>
      <dsp:spPr>
        <a:xfrm>
          <a:off x="6433015" y="154384"/>
          <a:ext cx="2296583" cy="1148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latin typeface="Stabillo Medium" panose="020B0604020202020204" charset="0"/>
            </a:rPr>
            <a:t>Postulación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latin typeface="Stabillo Medium" panose="020B0604020202020204" charset="0"/>
            </a:rPr>
            <a:t>Escuela Regular 2024</a:t>
          </a:r>
          <a:endParaRPr lang="es-ES" sz="2800" kern="1200" dirty="0">
            <a:latin typeface="Stabillo Medium" panose="020B0604020202020204" charset="0"/>
          </a:endParaRPr>
        </a:p>
      </dsp:txBody>
      <dsp:txXfrm>
        <a:off x="6466647" y="188016"/>
        <a:ext cx="2229319" cy="1081027"/>
      </dsp:txXfrm>
    </dsp:sp>
    <dsp:sp modelId="{BE9AD9DA-4D76-49C6-90DB-95E464946F94}">
      <dsp:nvSpPr>
        <dsp:cNvPr id="0" name=""/>
        <dsp:cNvSpPr/>
      </dsp:nvSpPr>
      <dsp:spPr>
        <a:xfrm rot="2142401">
          <a:off x="5408048" y="1699859"/>
          <a:ext cx="1131300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1131300" y="19072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945415" y="1690649"/>
        <a:ext cx="56565" cy="56565"/>
      </dsp:txXfrm>
    </dsp:sp>
    <dsp:sp modelId="{EA4DC842-E395-4E56-B7DC-CCC765481CA5}">
      <dsp:nvSpPr>
        <dsp:cNvPr id="0" name=""/>
        <dsp:cNvSpPr/>
      </dsp:nvSpPr>
      <dsp:spPr>
        <a:xfrm>
          <a:off x="6433015" y="1474919"/>
          <a:ext cx="2296583" cy="1148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Stabillo Medium" panose="020B0604020202020204" charset="0"/>
            </a:rPr>
            <a:t>A través  sistema SAE</a:t>
          </a:r>
          <a:endParaRPr lang="es-ES" sz="2800" kern="1200" dirty="0">
            <a:latin typeface="Stabillo Medium" panose="020B0604020202020204" charset="0"/>
          </a:endParaRPr>
        </a:p>
      </dsp:txBody>
      <dsp:txXfrm>
        <a:off x="6466647" y="1508551"/>
        <a:ext cx="2229319" cy="1081027"/>
      </dsp:txXfrm>
    </dsp:sp>
    <dsp:sp modelId="{B16AE004-9FC7-406F-B2C7-D63779BDA39F}">
      <dsp:nvSpPr>
        <dsp:cNvPr id="0" name=""/>
        <dsp:cNvSpPr/>
      </dsp:nvSpPr>
      <dsp:spPr>
        <a:xfrm rot="3345097">
          <a:off x="1983780" y="3358084"/>
          <a:ext cx="1579258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1579258" y="1907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2733927" y="3337675"/>
        <a:ext cx="78962" cy="78962"/>
      </dsp:txXfrm>
    </dsp:sp>
    <dsp:sp modelId="{86261DC4-17CD-4562-80F9-021C3EE3A06A}">
      <dsp:nvSpPr>
        <dsp:cNvPr id="0" name=""/>
        <dsp:cNvSpPr/>
      </dsp:nvSpPr>
      <dsp:spPr>
        <a:xfrm>
          <a:off x="3217798" y="3455723"/>
          <a:ext cx="2296583" cy="1148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 dirty="0" smtClean="0">
              <a:latin typeface="Stabillo Medium" pitchFamily="2" charset="0"/>
            </a:rPr>
            <a:t>Mantención TEL</a:t>
          </a:r>
        </a:p>
      </dsp:txBody>
      <dsp:txXfrm>
        <a:off x="3251430" y="3489355"/>
        <a:ext cx="2229319" cy="1081027"/>
      </dsp:txXfrm>
    </dsp:sp>
    <dsp:sp modelId="{73FF8B1D-4D49-4835-951B-E3CEBF173BEB}">
      <dsp:nvSpPr>
        <dsp:cNvPr id="0" name=""/>
        <dsp:cNvSpPr/>
      </dsp:nvSpPr>
      <dsp:spPr>
        <a:xfrm rot="19457599">
          <a:off x="5408048" y="3680662"/>
          <a:ext cx="1131300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1131300" y="19072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945415" y="3671452"/>
        <a:ext cx="56565" cy="56565"/>
      </dsp:txXfrm>
    </dsp:sp>
    <dsp:sp modelId="{FC45C454-40BD-499F-93B1-AE85CCF31177}">
      <dsp:nvSpPr>
        <dsp:cNvPr id="0" name=""/>
        <dsp:cNvSpPr/>
      </dsp:nvSpPr>
      <dsp:spPr>
        <a:xfrm>
          <a:off x="6433015" y="2795455"/>
          <a:ext cx="2296583" cy="1148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latin typeface="Stabillo Medium" panose="020B0604020202020204" charset="0"/>
            </a:rPr>
            <a:t>Postulación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latin typeface="Stabillo Medium" panose="020B0604020202020204" charset="0"/>
            </a:rPr>
            <a:t>Escuela regular con PIE  2024</a:t>
          </a:r>
          <a:endParaRPr lang="es-ES" sz="2800" b="1" kern="1200" dirty="0">
            <a:latin typeface="Stabillo Medium" panose="020B0604020202020204" charset="0"/>
          </a:endParaRPr>
        </a:p>
      </dsp:txBody>
      <dsp:txXfrm>
        <a:off x="6466647" y="2829087"/>
        <a:ext cx="2229319" cy="1081027"/>
      </dsp:txXfrm>
    </dsp:sp>
    <dsp:sp modelId="{1BB0515C-DEB6-4C8A-B734-CE3ECB0F0179}">
      <dsp:nvSpPr>
        <dsp:cNvPr id="0" name=""/>
        <dsp:cNvSpPr/>
      </dsp:nvSpPr>
      <dsp:spPr>
        <a:xfrm rot="2142401">
          <a:off x="5408048" y="4340930"/>
          <a:ext cx="1131300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1131300" y="19072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945415" y="4331720"/>
        <a:ext cx="56565" cy="56565"/>
      </dsp:txXfrm>
    </dsp:sp>
    <dsp:sp modelId="{6481C5F6-A292-410A-B153-8783F79E5C26}">
      <dsp:nvSpPr>
        <dsp:cNvPr id="0" name=""/>
        <dsp:cNvSpPr/>
      </dsp:nvSpPr>
      <dsp:spPr>
        <a:xfrm>
          <a:off x="6433015" y="4115990"/>
          <a:ext cx="2296583" cy="1148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Stabillo Medium" panose="020B0604020202020204" charset="0"/>
            </a:rPr>
            <a:t>A través  sistema SAE</a:t>
          </a:r>
          <a:endParaRPr lang="es-ES" sz="2800" kern="1200" dirty="0"/>
        </a:p>
      </dsp:txBody>
      <dsp:txXfrm>
        <a:off x="6466647" y="4149622"/>
        <a:ext cx="2229319" cy="1081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9C4C6-CF89-48A3-ACE3-08F0E02C75E8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22153-46C9-41A9-823B-FCF56A51140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670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377E-8C82-44FB-9863-2EB317A1B2CE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6FBD-8AFC-4A69-BAE0-4357E1AF86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394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377E-8C82-44FB-9863-2EB317A1B2CE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6FBD-8AFC-4A69-BAE0-4357E1AF86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392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377E-8C82-44FB-9863-2EB317A1B2CE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6FBD-8AFC-4A69-BAE0-4357E1AF86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968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377E-8C82-44FB-9863-2EB317A1B2CE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6FBD-8AFC-4A69-BAE0-4357E1AF86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741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377E-8C82-44FB-9863-2EB317A1B2CE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6FBD-8AFC-4A69-BAE0-4357E1AF86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3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377E-8C82-44FB-9863-2EB317A1B2CE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6FBD-8AFC-4A69-BAE0-4357E1AF86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507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377E-8C82-44FB-9863-2EB317A1B2CE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6FBD-8AFC-4A69-BAE0-4357E1AF86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71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377E-8C82-44FB-9863-2EB317A1B2CE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6FBD-8AFC-4A69-BAE0-4357E1AF86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202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377E-8C82-44FB-9863-2EB317A1B2CE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6FBD-8AFC-4A69-BAE0-4357E1AF86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313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377E-8C82-44FB-9863-2EB317A1B2CE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6FBD-8AFC-4A69-BAE0-4357E1AF86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915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377E-8C82-44FB-9863-2EB317A1B2CE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6FBD-8AFC-4A69-BAE0-4357E1AF86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968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D377E-8C82-44FB-9863-2EB317A1B2CE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6FBD-8AFC-4A69-BAE0-4357E1AF86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510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15.xml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12" Type="http://schemas.openxmlformats.org/officeDocument/2006/relationships/diagramColors" Target="../diagrams/colors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QuickStyle" Target="../diagrams/quickStyle3.xml"/><Relationship Id="rId5" Type="http://schemas.openxmlformats.org/officeDocument/2006/relationships/diagramColors" Target="../diagrams/colors2.xml"/><Relationship Id="rId10" Type="http://schemas.openxmlformats.org/officeDocument/2006/relationships/diagramLayout" Target="../diagrams/layout3.xml"/><Relationship Id="rId4" Type="http://schemas.openxmlformats.org/officeDocument/2006/relationships/diagramQuickStyle" Target="../diagrams/quickStyle2.xml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24000" y="776788"/>
            <a:ext cx="818948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tabillo Medium" pitchFamily="2" charset="0"/>
              </a:rPr>
              <a:t>Reunión para padres:</a:t>
            </a:r>
          </a:p>
          <a:p>
            <a:pPr algn="ctr"/>
            <a:r>
              <a:rPr lang="es-E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billo Medium" pitchFamily="2" charset="0"/>
              </a:rPr>
              <a:t>Proyección Escolar</a:t>
            </a:r>
          </a:p>
          <a:p>
            <a:pPr algn="ctr"/>
            <a:r>
              <a:rPr lang="es-E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billo Medium" pitchFamily="2" charset="0"/>
              </a:rPr>
              <a:t>Año 2024</a:t>
            </a:r>
            <a:endParaRPr lang="es-CL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abill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569" b="460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Imagen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5541277"/>
            <a:ext cx="1737511" cy="13107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3512" y="235992"/>
            <a:ext cx="5748589" cy="1103472"/>
          </a:xfrm>
          <a:prstGeom prst="rect">
            <a:avLst/>
          </a:prstGeom>
        </p:spPr>
      </p:pic>
      <p:sp>
        <p:nvSpPr>
          <p:cNvPr id="11" name="Llamada de nube 10"/>
          <p:cNvSpPr/>
          <p:nvPr/>
        </p:nvSpPr>
        <p:spPr>
          <a:xfrm>
            <a:off x="7113432" y="837127"/>
            <a:ext cx="4606343" cy="3412901"/>
          </a:xfrm>
          <a:prstGeom prst="cloudCallout">
            <a:avLst>
              <a:gd name="adj1" fmla="val -83533"/>
              <a:gd name="adj2" fmla="val -3745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7526559" y="1204749"/>
            <a:ext cx="37800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latin typeface="Stabillo Medium" panose="020B0604020202020204" charset="0"/>
                <a:cs typeface="Arial" panose="020B0604020202020204" pitchFamily="34" charset="0"/>
              </a:rPr>
              <a:t>NEET: TEL Y TDAH</a:t>
            </a:r>
          </a:p>
          <a:p>
            <a:pPr algn="ctr"/>
            <a:r>
              <a:rPr lang="es-ES" sz="4000" dirty="0" smtClean="0">
                <a:latin typeface="Stabillo Medium" panose="020B0604020202020204" charset="0"/>
                <a:cs typeface="Arial" panose="020B0604020202020204" pitchFamily="34" charset="0"/>
              </a:rPr>
              <a:t>NEEP: DI, SD. DOWN, Autismo</a:t>
            </a:r>
          </a:p>
          <a:p>
            <a:pPr algn="ctr"/>
            <a:r>
              <a:rPr lang="es-ES" sz="4000" dirty="0" smtClean="0">
                <a:latin typeface="Stabillo Medium" panose="020B0604020202020204" charset="0"/>
                <a:cs typeface="Arial" panose="020B0604020202020204" pitchFamily="34" charset="0"/>
              </a:rPr>
              <a:t>Entre otras.</a:t>
            </a:r>
            <a:endParaRPr lang="es-CL" sz="4000" dirty="0">
              <a:latin typeface="Stabillo Medium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6495" y="620713"/>
            <a:ext cx="4648200" cy="596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232705" y="248391"/>
            <a:ext cx="5409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latin typeface="Stabillo Medium" pitchFamily="2" charset="0"/>
              </a:rPr>
              <a:t>Qué NEE atiende PIE?</a:t>
            </a:r>
            <a:endParaRPr lang="es-CL" sz="4400" dirty="0">
              <a:solidFill>
                <a:schemeClr val="bg1"/>
              </a:solidFill>
              <a:latin typeface="Stabill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569" b="460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Imagen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5541277"/>
            <a:ext cx="1737511" cy="13107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6544" y="319713"/>
            <a:ext cx="6178021" cy="1005240"/>
          </a:xfrm>
          <a:prstGeom prst="rect">
            <a:avLst/>
          </a:prstGeom>
        </p:spPr>
      </p:pic>
      <p:sp>
        <p:nvSpPr>
          <p:cNvPr id="11" name="Llamada de nube 10"/>
          <p:cNvSpPr/>
          <p:nvPr/>
        </p:nvSpPr>
        <p:spPr>
          <a:xfrm>
            <a:off x="7113432" y="837127"/>
            <a:ext cx="3743458" cy="2672836"/>
          </a:xfrm>
          <a:prstGeom prst="cloudCallout">
            <a:avLst>
              <a:gd name="adj1" fmla="val -91663"/>
              <a:gd name="adj2" fmla="val -3574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77" b="99044" l="5911" r="97604">
                        <a14:foregroundMark x1="27476" y1="48948" x2="40415" y2="42256"/>
                        <a14:foregroundMark x1="42971" y1="42447" x2="63099" y2="45507"/>
                        <a14:foregroundMark x1="68690" y1="45507" x2="82907" y2="56979"/>
                        <a14:foregroundMark x1="65655" y1="71893" x2="82588" y2="57170"/>
                        <a14:foregroundMark x1="60064" y1="71319" x2="38498" y2="69025"/>
                        <a14:foregroundMark x1="32588" y1="68260" x2="17732" y2="60038"/>
                        <a14:foregroundMark x1="66134" y1="48375" x2="71565" y2="55067"/>
                        <a14:foregroundMark x1="40256" y1="74187" x2="41214" y2="68834"/>
                        <a14:foregroundMark x1="20607" y1="65201" x2="24920" y2="66157"/>
                        <a14:foregroundMark x1="19649" y1="77247" x2="19329" y2="81453"/>
                        <a14:foregroundMark x1="51278" y1="79732" x2="51278" y2="93308"/>
                        <a14:foregroundMark x1="43291" y1="88910" x2="42652" y2="94837"/>
                        <a14:foregroundMark x1="80192" y1="82027" x2="80831" y2="87763"/>
                        <a14:foregroundMark x1="85144" y1="74952" x2="84026" y2="80880"/>
                        <a14:foregroundMark x1="84026" y1="80880" x2="84984" y2="86042"/>
                        <a14:foregroundMark x1="69010" y1="78394" x2="69169" y2="86998"/>
                        <a14:foregroundMark x1="28914" y1="75335" x2="28115" y2="84512"/>
                        <a14:foregroundMark x1="10383" y1="69790" x2="11022" y2="77629"/>
                        <a14:foregroundMark x1="11502" y1="84321" x2="12780" y2="75526"/>
                        <a14:foregroundMark x1="17252" y1="77820" x2="17252" y2="837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375" y="1527542"/>
            <a:ext cx="6729913" cy="5622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188891" y="352922"/>
            <a:ext cx="6138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bg1"/>
                </a:solidFill>
                <a:latin typeface="Stabillo Medium" pitchFamily="2" charset="0"/>
              </a:rPr>
              <a:t>S</a:t>
            </a:r>
            <a:r>
              <a:rPr lang="es-ES" sz="4400" dirty="0" smtClean="0">
                <a:solidFill>
                  <a:schemeClr val="bg1"/>
                </a:solidFill>
                <a:latin typeface="Stabillo Medium" pitchFamily="2" charset="0"/>
              </a:rPr>
              <a:t>istema de admisión escolar</a:t>
            </a:r>
            <a:endParaRPr lang="es-CL" sz="4400" dirty="0">
              <a:solidFill>
                <a:schemeClr val="bg1"/>
              </a:solidFill>
              <a:latin typeface="Stabillo Medium" pitchFamily="2" charset="0"/>
            </a:endParaRPr>
          </a:p>
        </p:txBody>
      </p:sp>
      <p:pic>
        <p:nvPicPr>
          <p:cNvPr id="1026" name="Picture 2" descr="https://www.sistemadeadmisionescolar.cl/css/img/2023/07/Carrusel-web-SAE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638" y="88550"/>
            <a:ext cx="5251274" cy="516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6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49" y="513775"/>
            <a:ext cx="10223114" cy="649233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41674" y="1584272"/>
            <a:ext cx="7469943" cy="4351338"/>
          </a:xfrm>
        </p:spPr>
        <p:txBody>
          <a:bodyPr>
            <a:normAutofit fontScale="92500" lnSpcReduction="10000"/>
          </a:bodyPr>
          <a:lstStyle/>
          <a:p>
            <a:r>
              <a:rPr lang="es-ES" sz="3600" dirty="0">
                <a:latin typeface="Stabillo Medium" panose="020B0604020202020204" charset="0"/>
              </a:rPr>
              <a:t>A</a:t>
            </a:r>
            <a:r>
              <a:rPr lang="es-ES" sz="3600" dirty="0" smtClean="0">
                <a:latin typeface="Stabillo Medium" panose="020B0604020202020204" charset="0"/>
              </a:rPr>
              <a:t> </a:t>
            </a:r>
            <a:r>
              <a:rPr lang="es-ES" sz="3600" dirty="0">
                <a:latin typeface="Stabillo Medium" panose="020B0604020202020204" charset="0"/>
              </a:rPr>
              <a:t>través </a:t>
            </a:r>
            <a:r>
              <a:rPr lang="es-ES" sz="3600" dirty="0" smtClean="0">
                <a:latin typeface="Stabillo Medium" panose="020B0604020202020204" charset="0"/>
              </a:rPr>
              <a:t>de SAE que es </a:t>
            </a:r>
            <a:r>
              <a:rPr lang="es-ES" sz="3600" dirty="0">
                <a:latin typeface="Stabillo Medium" panose="020B0604020202020204" charset="0"/>
              </a:rPr>
              <a:t>una </a:t>
            </a:r>
            <a:r>
              <a:rPr lang="es-ES" sz="3600" dirty="0" err="1" smtClean="0">
                <a:latin typeface="Stabillo Medium" panose="020B0604020202020204" charset="0"/>
              </a:rPr>
              <a:t>Mineduc</a:t>
            </a:r>
            <a:r>
              <a:rPr lang="es-ES" sz="3600" dirty="0" smtClean="0">
                <a:latin typeface="Stabillo Medium" panose="020B0604020202020204" charset="0"/>
              </a:rPr>
              <a:t> </a:t>
            </a:r>
            <a:r>
              <a:rPr lang="es-ES" sz="3600" dirty="0">
                <a:latin typeface="Stabillo Medium" panose="020B0604020202020204" charset="0"/>
              </a:rPr>
              <a:t>donde se postula a hijas e hijos a todos los </a:t>
            </a:r>
            <a:r>
              <a:rPr lang="es-ES" sz="3600" b="1" dirty="0">
                <a:latin typeface="Stabillo Medium" panose="020B0604020202020204" charset="0"/>
              </a:rPr>
              <a:t>establecimientos educativos municipales</a:t>
            </a:r>
            <a:r>
              <a:rPr lang="es-ES" sz="3600" dirty="0">
                <a:latin typeface="Stabillo Medium" panose="020B0604020202020204" charset="0"/>
              </a:rPr>
              <a:t> y particulares subvencionados de su preferencia.</a:t>
            </a:r>
          </a:p>
          <a:p>
            <a:r>
              <a:rPr lang="es-ES" sz="3600" dirty="0" smtClean="0">
                <a:latin typeface="Stabillo Medium" panose="020B0604020202020204" charset="0"/>
              </a:rPr>
              <a:t>El </a:t>
            </a:r>
            <a:r>
              <a:rPr lang="es-ES" sz="3600" dirty="0">
                <a:latin typeface="Stabillo Medium" panose="020B0604020202020204" charset="0"/>
              </a:rPr>
              <a:t>plazo para postular al Sistema de Admisión Escolar 2024 comienza el 4 de agosto y estará vigente hasta el 1 de septiembre.</a:t>
            </a:r>
          </a:p>
          <a:p>
            <a:r>
              <a:rPr lang="es-ES" sz="3600" dirty="0" smtClean="0">
                <a:latin typeface="Stabillo Medium" panose="020B0604020202020204" charset="0"/>
              </a:rPr>
              <a:t>Pueden conocer los establecimientos de manera presencial</a:t>
            </a:r>
            <a:r>
              <a:rPr lang="es-ES" sz="3600" dirty="0">
                <a:latin typeface="Stabillo Medium" panose="020B0604020202020204" charset="0"/>
              </a:rPr>
              <a:t> antes de postular.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578" y="294744"/>
            <a:ext cx="4578493" cy="90838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9373" y="320595"/>
            <a:ext cx="3667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latin typeface="Stabillo Medium" pitchFamily="2" charset="0"/>
              </a:rPr>
              <a:t>¿Cómo se postula </a:t>
            </a:r>
            <a:endParaRPr lang="es-CL" sz="4400" dirty="0">
              <a:solidFill>
                <a:schemeClr val="bg1"/>
              </a:solidFill>
              <a:latin typeface="Stabill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49" y="513775"/>
            <a:ext cx="10223114" cy="649233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30073" y="1584272"/>
            <a:ext cx="60359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000" dirty="0">
                <a:latin typeface="Stabillo Medium" panose="020B0604020202020204" charset="0"/>
              </a:rPr>
              <a:t>La publicación de los resultados se llevará a cabo </a:t>
            </a:r>
            <a:r>
              <a:rPr lang="es-ES" sz="4000" b="1" dirty="0">
                <a:latin typeface="Stabillo Medium" panose="020B0604020202020204" charset="0"/>
              </a:rPr>
              <a:t>desde el 19 al 25 de octubre</a:t>
            </a:r>
            <a:r>
              <a:rPr lang="es-ES" sz="4000" dirty="0">
                <a:latin typeface="Stabillo Medium" panose="020B0604020202020204" charset="0"/>
              </a:rPr>
              <a:t>, mientras que las personas aceptadas tras las listas de espera podrán saberlo entre el 6 y el 7 de noviembre.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578" y="294744"/>
            <a:ext cx="4578493" cy="90838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9373" y="320595"/>
            <a:ext cx="3667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latin typeface="Stabillo Medium" pitchFamily="2" charset="0"/>
              </a:rPr>
              <a:t>¿Cómo se postula </a:t>
            </a:r>
            <a:endParaRPr lang="es-CL" sz="4400" dirty="0">
              <a:solidFill>
                <a:schemeClr val="bg1"/>
              </a:solidFill>
              <a:latin typeface="Stabill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49" y="513775"/>
            <a:ext cx="10223114" cy="649233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12012" y="1584272"/>
            <a:ext cx="6553961" cy="4351338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Stabillo Medium" panose="020B0604020202020204" charset="0"/>
              </a:rPr>
              <a:t>A continuación </a:t>
            </a:r>
            <a:r>
              <a:rPr lang="es-ES" sz="3200" dirty="0" smtClean="0">
                <a:latin typeface="Stabillo Medium" panose="020B0604020202020204" charset="0"/>
              </a:rPr>
              <a:t> </a:t>
            </a:r>
            <a:r>
              <a:rPr lang="es-ES" sz="3200" dirty="0">
                <a:latin typeface="Stabillo Medium" panose="020B0604020202020204" charset="0"/>
              </a:rPr>
              <a:t>más </a:t>
            </a:r>
            <a:r>
              <a:rPr lang="es-ES" sz="3200" b="1" dirty="0">
                <a:latin typeface="Stabillo Medium" panose="020B0604020202020204" charset="0"/>
              </a:rPr>
              <a:t>fechas relevantes del Sistema de Admisión Escolar</a:t>
            </a:r>
            <a:r>
              <a:rPr lang="es-ES" sz="3200" dirty="0">
                <a:latin typeface="Stabillo Medium" panose="020B0604020202020204" charset="0"/>
              </a:rPr>
              <a:t> 2024:</a:t>
            </a:r>
          </a:p>
          <a:p>
            <a:r>
              <a:rPr lang="es-ES" sz="3200" b="1" dirty="0">
                <a:latin typeface="Stabillo Medium" panose="020B0604020202020204" charset="0"/>
              </a:rPr>
              <a:t>Periodo complementario de postulación: </a:t>
            </a:r>
            <a:r>
              <a:rPr lang="es-ES" sz="3200" dirty="0">
                <a:latin typeface="Stabillo Medium" panose="020B0604020202020204" charset="0"/>
              </a:rPr>
              <a:t>17 y 24 de noviembre</a:t>
            </a:r>
          </a:p>
          <a:p>
            <a:r>
              <a:rPr lang="es-ES" sz="3200" b="1" dirty="0">
                <a:latin typeface="Stabillo Medium" panose="020B0604020202020204" charset="0"/>
              </a:rPr>
              <a:t>Publicación de resultados del periodo complementario de postulación:</a:t>
            </a:r>
            <a:r>
              <a:rPr lang="es-ES" sz="3200" dirty="0">
                <a:latin typeface="Stabillo Medium" panose="020B0604020202020204" charset="0"/>
              </a:rPr>
              <a:t> 7 de diciembre</a:t>
            </a:r>
          </a:p>
          <a:p>
            <a:r>
              <a:rPr lang="es-ES" sz="3200" b="1" dirty="0">
                <a:latin typeface="Stabillo Medium" panose="020B0604020202020204" charset="0"/>
              </a:rPr>
              <a:t>Periodo de matrícula en los establecimientos:</a:t>
            </a:r>
            <a:r>
              <a:rPr lang="es-ES" sz="3200" dirty="0">
                <a:latin typeface="Stabillo Medium" panose="020B0604020202020204" charset="0"/>
              </a:rPr>
              <a:t> 11 al 22 de diciembre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578" y="294744"/>
            <a:ext cx="4578493" cy="90838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9373" y="320595"/>
            <a:ext cx="3667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latin typeface="Stabillo Medium" pitchFamily="2" charset="0"/>
              </a:rPr>
              <a:t>¿Cómo se postula </a:t>
            </a:r>
            <a:endParaRPr lang="es-CL" sz="4400" dirty="0">
              <a:solidFill>
                <a:schemeClr val="bg1"/>
              </a:solidFill>
              <a:latin typeface="Stabill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1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"/>
            <a:ext cx="12192000" cy="68580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677468" y="5546031"/>
            <a:ext cx="3766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atin typeface="Cooper Black" panose="0208090404030B020404" pitchFamily="18" charset="0"/>
              </a:rPr>
              <a:t>¡Gracias!</a:t>
            </a:r>
            <a:endParaRPr lang="es-CL" sz="54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9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"/>
            <a:ext cx="12192000" cy="6858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66525" y="152996"/>
            <a:ext cx="12325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Stabillo Medium" pitchFamily="2" charset="0"/>
              </a:rPr>
              <a:t>Bienvenida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6" b="90625" l="3125" r="9824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75" y="4009291"/>
            <a:ext cx="3157915" cy="3157915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2651322" y="966212"/>
            <a:ext cx="624330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Stabillo Medium" pitchFamily="2" charset="0"/>
              </a:rPr>
              <a:t> “A veces los progresos no se ven inmediatamente, pero si a largo plazo”</a:t>
            </a:r>
          </a:p>
          <a:p>
            <a:pPr algn="just"/>
            <a:r>
              <a:rPr lang="es-ES" sz="3200" dirty="0" smtClean="0">
                <a:latin typeface="Stabillo Medium" pitchFamily="2" charset="0"/>
              </a:rPr>
              <a:t>Hablaremos sobre: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latin typeface="Stabillo Medium" pitchFamily="2" charset="0"/>
              </a:rPr>
              <a:t>Que es el TEL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latin typeface="Stabillo Medium" pitchFamily="2" charset="0"/>
              </a:rPr>
              <a:t>Evolución del TEL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latin typeface="Stabillo Medium" pitchFamily="2" charset="0"/>
              </a:rPr>
              <a:t>Qué es el alta fonoaudiológica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latin typeface="Stabillo Medium" pitchFamily="2" charset="0"/>
              </a:rPr>
              <a:t>Que sucede cuando los niños/as terminen al año escolar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latin typeface="Stabillo Medium" pitchFamily="2" charset="0"/>
              </a:rPr>
              <a:t>Tipos de escuelas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latin typeface="Stabillo Medium" pitchFamily="2" charset="0"/>
              </a:rPr>
              <a:t>Cómo postular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latin typeface="Stabillo Medium" pitchFamily="2" charset="0"/>
              </a:rPr>
              <a:t>Listado de escuelas</a:t>
            </a:r>
          </a:p>
          <a:p>
            <a:pPr algn="ctr"/>
            <a:endParaRPr lang="es-CL" sz="3200" dirty="0">
              <a:latin typeface="Stabill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49" y="513775"/>
            <a:ext cx="10223114" cy="649233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30073" y="1584272"/>
            <a:ext cx="60359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ES" sz="3200" dirty="0">
                <a:latin typeface="Stabillo Medium" pitchFamily="2" charset="0"/>
              </a:rPr>
              <a:t>“Se entiende por niños o niñas con TEL aquellos con inicio tardío o un desarrollo lento del lenguaje oral que no se explica por un déficit sensorial, auditivo o motor, por deficiencia mental, por trastornos psicopatológicos como trastornos masivos del desarrollo, por </a:t>
            </a:r>
            <a:r>
              <a:rPr lang="es-ES" sz="3200" dirty="0" err="1">
                <a:latin typeface="Stabillo Medium" pitchFamily="2" charset="0"/>
              </a:rPr>
              <a:t>deprivación</a:t>
            </a:r>
            <a:r>
              <a:rPr lang="es-ES" sz="3200" dirty="0">
                <a:latin typeface="Stabillo Medium" pitchFamily="2" charset="0"/>
              </a:rPr>
              <a:t> socio afectiva ni por lesiones o disfunciones cerebrales evidentes</a:t>
            </a:r>
            <a:r>
              <a:rPr lang="es-ES" sz="3200" dirty="0" smtClean="0">
                <a:latin typeface="Stabillo Medium" pitchFamily="2" charset="0"/>
              </a:rPr>
              <a:t>” (decreto 1300).</a:t>
            </a:r>
            <a:endParaRPr lang="es-ES" sz="3200" dirty="0">
              <a:latin typeface="Stabillo Medium" pitchFamily="2" charset="0"/>
            </a:endParaRP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578" y="294744"/>
            <a:ext cx="4578493" cy="90838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9373" y="320595"/>
            <a:ext cx="3652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latin typeface="Stabillo Medium" pitchFamily="2" charset="0"/>
              </a:rPr>
              <a:t>1. ¿Qué es el Tel?</a:t>
            </a:r>
            <a:endParaRPr lang="es-CL" sz="4400" dirty="0">
              <a:solidFill>
                <a:schemeClr val="bg1"/>
              </a:solidFill>
              <a:latin typeface="Stabill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956" y="310634"/>
            <a:ext cx="6045586" cy="90838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01041" y="310634"/>
            <a:ext cx="464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latin typeface="Stabillo Medium" pitchFamily="2" charset="0"/>
              </a:rPr>
              <a:t>2. Características del </a:t>
            </a:r>
            <a:r>
              <a:rPr lang="es-ES" sz="4400" dirty="0">
                <a:solidFill>
                  <a:schemeClr val="bg1"/>
                </a:solidFill>
                <a:latin typeface="Stabillo Medium" pitchFamily="2" charset="0"/>
              </a:rPr>
              <a:t>T</a:t>
            </a:r>
            <a:r>
              <a:rPr lang="es-ES" sz="4400" dirty="0" smtClean="0">
                <a:solidFill>
                  <a:schemeClr val="bg1"/>
                </a:solidFill>
                <a:latin typeface="Stabillo Medium" pitchFamily="2" charset="0"/>
              </a:rPr>
              <a:t>el </a:t>
            </a:r>
            <a:endParaRPr lang="es-CL" sz="4400" dirty="0">
              <a:solidFill>
                <a:schemeClr val="bg1"/>
              </a:solidFill>
              <a:latin typeface="Stabillo Medium" pitchFamily="2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91478871"/>
              </p:ext>
            </p:extLst>
          </p:nvPr>
        </p:nvGraphicFramePr>
        <p:xfrm>
          <a:off x="1602461" y="241479"/>
          <a:ext cx="9649180" cy="637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800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351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07418" y="365125"/>
            <a:ext cx="4579745" cy="9098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38200" y="340730"/>
            <a:ext cx="4373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latin typeface="Stabillo Medium" pitchFamily="2" charset="0"/>
              </a:rPr>
              <a:t>2. Evolución TEL </a:t>
            </a:r>
            <a:endParaRPr lang="es-CL" sz="4400" dirty="0">
              <a:solidFill>
                <a:schemeClr val="bg1"/>
              </a:solidFill>
              <a:latin typeface="Stabillo Medium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585273" y="1544585"/>
            <a:ext cx="9341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4000" dirty="0">
              <a:latin typeface="Stabillo Medium" pitchFamily="2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664013863"/>
              </p:ext>
            </p:extLst>
          </p:nvPr>
        </p:nvGraphicFramePr>
        <p:xfrm>
          <a:off x="450166" y="1299402"/>
          <a:ext cx="9312812" cy="538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5590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5648459" y="980548"/>
            <a:ext cx="5705341" cy="3913424"/>
          </a:xfrm>
          <a:prstGeom prst="roundRect">
            <a:avLst/>
          </a:prstGeom>
          <a:solidFill>
            <a:schemeClr val="bg1"/>
          </a:solidFill>
          <a:ln>
            <a:solidFill>
              <a:srgbClr val="9691C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/>
          <p:cNvSpPr txBox="1"/>
          <p:nvPr/>
        </p:nvSpPr>
        <p:spPr>
          <a:xfrm>
            <a:off x="6161649" y="1305652"/>
            <a:ext cx="46641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rgbClr val="FF0000"/>
                </a:solidFill>
                <a:latin typeface="Stabillo Medium" panose="020B0604020202020204" charset="0"/>
              </a:rPr>
              <a:t>Alta Fonoaudiológica</a:t>
            </a:r>
            <a:r>
              <a:rPr lang="es-ES" sz="3200" b="1" dirty="0" smtClean="0">
                <a:latin typeface="Stabillo Medium" panose="020B0604020202020204" charset="0"/>
              </a:rPr>
              <a:t>:</a:t>
            </a:r>
          </a:p>
          <a:p>
            <a:pPr algn="just"/>
            <a:r>
              <a:rPr lang="es-ES" sz="3200" b="1" dirty="0" smtClean="0">
                <a:latin typeface="Stabillo Medium" panose="020B0604020202020204" charset="0"/>
              </a:rPr>
              <a:t>Significa que el/la menor ha superado sus NEE y se encuentra acorde a su nivel lingüístico etario y puede integrarse a una escuela o colegio regular</a:t>
            </a:r>
            <a:endParaRPr lang="es-CL" sz="3200" b="1" dirty="0">
              <a:latin typeface="Stabillo Medium" panose="020B0604020202020204" charset="0"/>
            </a:endParaRPr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8" b="92173" l="9744" r="8977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788" y="1956544"/>
            <a:ext cx="3948390" cy="3948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59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390659" y="621867"/>
            <a:ext cx="5705341" cy="2867891"/>
          </a:xfrm>
          <a:prstGeom prst="roundRect">
            <a:avLst/>
          </a:prstGeom>
          <a:solidFill>
            <a:schemeClr val="bg1"/>
          </a:solidFill>
          <a:ln>
            <a:solidFill>
              <a:srgbClr val="9691C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/>
          <p:cNvSpPr txBox="1"/>
          <p:nvPr/>
        </p:nvSpPr>
        <p:spPr>
          <a:xfrm>
            <a:off x="574183" y="621867"/>
            <a:ext cx="52971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rgbClr val="FF0000"/>
                </a:solidFill>
                <a:latin typeface="Stabillo Medium" panose="020B0604020202020204" charset="0"/>
              </a:rPr>
              <a:t>Mantención TEL:</a:t>
            </a:r>
          </a:p>
          <a:p>
            <a:pPr algn="just"/>
            <a:r>
              <a:rPr lang="es-ES" sz="3200" b="1" dirty="0" smtClean="0">
                <a:latin typeface="Stabillo Medium" panose="020B0604020202020204" charset="0"/>
              </a:rPr>
              <a:t>Significa que el/la menor aún requiere apoyo pedagógico y fonoaudiológico para nivelar si nivel lingüístico según su rango de edad. </a:t>
            </a:r>
            <a:endParaRPr lang="es-CL" sz="3200" b="1" dirty="0">
              <a:latin typeface="Stabillo Medium" panose="020B060402020202020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77" b="93535" l="4473" r="93450">
                        <a14:foregroundMark x1="44569" y1="27677" x2="58626" y2="260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710617" y="2886029"/>
            <a:ext cx="5746457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1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956" y="310634"/>
            <a:ext cx="6045586" cy="90838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01041" y="310634"/>
            <a:ext cx="464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latin typeface="Stabillo Medium" pitchFamily="2" charset="0"/>
              </a:rPr>
              <a:t>3.Evolución TEL en Kínder</a:t>
            </a:r>
            <a:endParaRPr lang="es-CL" sz="4400" dirty="0">
              <a:solidFill>
                <a:schemeClr val="bg1"/>
              </a:solidFill>
              <a:latin typeface="Stabillo Medium" pitchFamily="2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21007410"/>
              </p:ext>
            </p:extLst>
          </p:nvPr>
        </p:nvGraphicFramePr>
        <p:xfrm>
          <a:off x="271143" y="1080075"/>
          <a:ext cx="87321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4618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569" b="460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Imagen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5541277"/>
            <a:ext cx="1737511" cy="13107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3107" y="245035"/>
            <a:ext cx="5751428" cy="100524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5949" y="278674"/>
            <a:ext cx="5409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latin typeface="Stabillo Medium" pitchFamily="2" charset="0"/>
              </a:rPr>
              <a:t>Qué es el PIE?</a:t>
            </a:r>
            <a:endParaRPr lang="es-CL" sz="4400" dirty="0">
              <a:solidFill>
                <a:schemeClr val="bg1"/>
              </a:solidFill>
              <a:latin typeface="Stabillo Medium" pitchFamily="2" charset="0"/>
            </a:endParaRPr>
          </a:p>
        </p:txBody>
      </p:sp>
      <p:sp>
        <p:nvSpPr>
          <p:cNvPr id="11" name="Llamada de nube 10"/>
          <p:cNvSpPr/>
          <p:nvPr/>
        </p:nvSpPr>
        <p:spPr>
          <a:xfrm>
            <a:off x="6933126" y="278674"/>
            <a:ext cx="4760891" cy="3317395"/>
          </a:xfrm>
          <a:prstGeom prst="cloudCallout">
            <a:avLst>
              <a:gd name="adj1" fmla="val -86553"/>
              <a:gd name="adj2" fmla="val -31601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6818142" y="102423"/>
            <a:ext cx="5373858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atin typeface="Stabillo Medium" panose="020B0604020202020204" charset="0"/>
              </a:rPr>
              <a:t> Es una estrategia inclusiva del sistema educacional, que tiene el propósito de contribuir al mejoramiento continuo de la calidad de la educación, favoreciendo los aprendizajes en la sala de clases y la participación de todos y cada uno de los estudiantes, especialmente de aquellos que presentan Necesidades Educativas Especiales (NEE).</a:t>
            </a:r>
            <a:endParaRPr lang="es-CL" sz="3600" dirty="0">
              <a:latin typeface="Stabillo Medium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1750" y="3306983"/>
            <a:ext cx="7766977" cy="4237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279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375</Words>
  <Application>Microsoft Office PowerPoint</Application>
  <PresentationFormat>Panorámica</PresentationFormat>
  <Paragraphs>72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Cooper Black</vt:lpstr>
      <vt:lpstr>Arial</vt:lpstr>
      <vt:lpstr>Calibri Light</vt:lpstr>
      <vt:lpstr>Calibri</vt:lpstr>
      <vt:lpstr>Stabillo Medium</vt:lpstr>
      <vt:lpstr>Tema de Office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Nicole Martel</dc:creator>
  <cp:lastModifiedBy>Escuela Papelucho</cp:lastModifiedBy>
  <cp:revision>48</cp:revision>
  <dcterms:created xsi:type="dcterms:W3CDTF">2021-03-31T14:18:18Z</dcterms:created>
  <dcterms:modified xsi:type="dcterms:W3CDTF">2023-07-24T16:41:31Z</dcterms:modified>
</cp:coreProperties>
</file>