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309" r:id="rId6"/>
    <p:sldId id="310" r:id="rId7"/>
    <p:sldId id="311" r:id="rId8"/>
    <p:sldId id="261" r:id="rId9"/>
    <p:sldId id="262" r:id="rId10"/>
    <p:sldId id="264" r:id="rId11"/>
    <p:sldId id="265" r:id="rId12"/>
    <p:sldId id="289" r:id="rId13"/>
  </p:sldIdLst>
  <p:sldSz cx="9144000" cy="5143500" type="screen16x9"/>
  <p:notesSz cx="6858000" cy="9144000"/>
  <p:embeddedFontLst>
    <p:embeddedFont>
      <p:font typeface="Indie Flower" panose="020B0604020202020204" charset="0"/>
      <p:regular r:id="rId15"/>
    </p:embeddedFont>
    <p:embeddedFont>
      <p:font typeface="Ligada 2.1 (Adrian M. C.)" panose="02000000000000000000" pitchFamily="50" charset="0"/>
      <p:regular r:id="rId16"/>
    </p:embeddedFont>
    <p:embeddedFont>
      <p:font typeface="Maven Pro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4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BD9877-2882-41B5-B3A2-A214F09B656D}">
  <a:tblStyle styleId="{83BD9877-2882-41B5-B3A2-A214F09B65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ac6e23593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ac6e23593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ac6e23593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ac6e23593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187a743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187a743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9d0a66ff7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9d0a66ff7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9ac6e23593_0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9ac6e23593_0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a187a74370_0_3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a187a74370_0_3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25075" y="930025"/>
            <a:ext cx="3893400" cy="20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5131" y="2989175"/>
            <a:ext cx="3893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713229" y="207278"/>
            <a:ext cx="2811988" cy="1476912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5661058" y="3035453"/>
            <a:ext cx="2965397" cy="1951170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5447976" y="170064"/>
            <a:ext cx="3202355" cy="1681941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42731" y="3620023"/>
            <a:ext cx="884239" cy="1032187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211306" y="3818473"/>
            <a:ext cx="884239" cy="1032187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7508245" y="3352527"/>
            <a:ext cx="884193" cy="103213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2256202" y="3564938"/>
            <a:ext cx="2672696" cy="1630461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8034161" y="4148098"/>
            <a:ext cx="1192007" cy="1047297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1380519" y="4196939"/>
            <a:ext cx="697336" cy="814012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012544" y="-1450747"/>
            <a:ext cx="1000622" cy="399521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017726" y="430909"/>
            <a:ext cx="448361" cy="179034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374662" y="2371112"/>
            <a:ext cx="43947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374662" y="768100"/>
            <a:ext cx="43947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74623" y="3047499"/>
            <a:ext cx="4394700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81640" y="3525089"/>
            <a:ext cx="2958532" cy="1650906"/>
            <a:chOff x="81640" y="3525089"/>
            <a:chExt cx="2958532" cy="1650906"/>
          </a:xfrm>
        </p:grpSpPr>
        <p:grpSp>
          <p:nvGrpSpPr>
            <p:cNvPr id="16" name="Google Shape;16;p3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3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411881" y="715334"/>
            <a:ext cx="5801375" cy="1844517"/>
            <a:chOff x="411881" y="715334"/>
            <a:chExt cx="5801375" cy="184451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3" name="Google Shape;23;p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7165406" y="66574"/>
            <a:ext cx="2071091" cy="945869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58282" y="3010313"/>
            <a:ext cx="583534" cy="948459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7815275" y="4367689"/>
            <a:ext cx="1421474" cy="793156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097400" y="2998787"/>
            <a:ext cx="2993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5053510" y="2998787"/>
            <a:ext cx="2993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1097388" y="2620413"/>
            <a:ext cx="29931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4"/>
          </p:nvPr>
        </p:nvSpPr>
        <p:spPr>
          <a:xfrm>
            <a:off x="5053507" y="2620413"/>
            <a:ext cx="29931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rot="10800000" flipH="1">
            <a:off x="7301600" y="-58540"/>
            <a:ext cx="2258244" cy="1027689"/>
            <a:chOff x="-342999" y="429495"/>
            <a:chExt cx="3148256" cy="1432718"/>
          </a:xfrm>
        </p:grpSpPr>
        <p:sp>
          <p:nvSpPr>
            <p:cNvPr id="62" name="Google Shape;62;p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5"/>
          <p:cNvGrpSpPr/>
          <p:nvPr/>
        </p:nvGrpSpPr>
        <p:grpSpPr>
          <a:xfrm>
            <a:off x="232850" y="4460735"/>
            <a:ext cx="2258244" cy="1027689"/>
            <a:chOff x="-342999" y="429495"/>
            <a:chExt cx="3148256" cy="1432718"/>
          </a:xfrm>
        </p:grpSpPr>
        <p:sp>
          <p:nvSpPr>
            <p:cNvPr id="65" name="Google Shape;65;p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>
            <a:off x="-76197" y="4413231"/>
            <a:ext cx="1336122" cy="745531"/>
            <a:chOff x="8059283" y="4525012"/>
            <a:chExt cx="1139550" cy="635847"/>
          </a:xfrm>
        </p:grpSpPr>
        <p:grpSp>
          <p:nvGrpSpPr>
            <p:cNvPr id="70" name="Google Shape;70;p6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71" name="Google Shape;71;p6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6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6"/>
          <p:cNvGrpSpPr/>
          <p:nvPr/>
        </p:nvGrpSpPr>
        <p:grpSpPr>
          <a:xfrm rot="10800000">
            <a:off x="7461617" y="134339"/>
            <a:ext cx="2265584" cy="1029894"/>
            <a:chOff x="-178174" y="-51952"/>
            <a:chExt cx="2982208" cy="1355659"/>
          </a:xfrm>
        </p:grpSpPr>
        <p:sp>
          <p:nvSpPr>
            <p:cNvPr id="76" name="Google Shape;76;p6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2636225" y="1718100"/>
            <a:ext cx="5794500" cy="25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0" name="Google Shape;80;p7"/>
          <p:cNvGrpSpPr/>
          <p:nvPr/>
        </p:nvGrpSpPr>
        <p:grpSpPr>
          <a:xfrm rot="10800000" flipH="1">
            <a:off x="-622236" y="214537"/>
            <a:ext cx="2546125" cy="922523"/>
            <a:chOff x="-802293" y="724803"/>
            <a:chExt cx="3604367" cy="1305950"/>
          </a:xfrm>
        </p:grpSpPr>
        <p:sp>
          <p:nvSpPr>
            <p:cNvPr id="81" name="Google Shape;81;p7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7"/>
          <p:cNvSpPr/>
          <p:nvPr/>
        </p:nvSpPr>
        <p:spPr>
          <a:xfrm rot="4916822" flipH="1">
            <a:off x="218005" y="3656259"/>
            <a:ext cx="462357" cy="184606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 rot="10800000" flipH="1">
            <a:off x="7580696" y="4299010"/>
            <a:ext cx="2117926" cy="767376"/>
            <a:chOff x="-802293" y="724803"/>
            <a:chExt cx="3604367" cy="1305950"/>
          </a:xfrm>
        </p:grpSpPr>
        <p:sp>
          <p:nvSpPr>
            <p:cNvPr id="85" name="Google Shape;85;p7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3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2754725" y="1185725"/>
            <a:ext cx="36345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2754775" y="2703700"/>
            <a:ext cx="3634500" cy="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4"/>
          <p:cNvGrpSpPr/>
          <p:nvPr/>
        </p:nvGrpSpPr>
        <p:grpSpPr>
          <a:xfrm>
            <a:off x="6686475" y="918613"/>
            <a:ext cx="3212029" cy="1427100"/>
            <a:chOff x="6686475" y="613813"/>
            <a:chExt cx="3212029" cy="1427100"/>
          </a:xfrm>
        </p:grpSpPr>
        <p:sp>
          <p:nvSpPr>
            <p:cNvPr id="245" name="Google Shape;245;p24"/>
            <p:cNvSpPr/>
            <p:nvPr/>
          </p:nvSpPr>
          <p:spPr>
            <a:xfrm rot="-5400000" flipH="1">
              <a:off x="7715872" y="-415584"/>
              <a:ext cx="687931" cy="274672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 rot="5400000" flipH="1">
              <a:off x="8696088" y="838497"/>
              <a:ext cx="481666" cy="192316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24"/>
          <p:cNvGrpSpPr/>
          <p:nvPr/>
        </p:nvGrpSpPr>
        <p:grpSpPr>
          <a:xfrm>
            <a:off x="-342999" y="91290"/>
            <a:ext cx="3148256" cy="1384565"/>
            <a:chOff x="-342999" y="700890"/>
            <a:chExt cx="3148256" cy="1384565"/>
          </a:xfrm>
        </p:grpSpPr>
        <p:sp>
          <p:nvSpPr>
            <p:cNvPr id="248" name="Google Shape;248;p24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24"/>
          <p:cNvSpPr/>
          <p:nvPr/>
        </p:nvSpPr>
        <p:spPr>
          <a:xfrm rot="5845884">
            <a:off x="7521421" y="3575898"/>
            <a:ext cx="329521" cy="13158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CUSTOM_3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2143775" y="2613688"/>
            <a:ext cx="4856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"/>
          </p:nvPr>
        </p:nvSpPr>
        <p:spPr>
          <a:xfrm>
            <a:off x="2143816" y="1604713"/>
            <a:ext cx="48564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254" name="Google Shape;254;p25"/>
          <p:cNvGrpSpPr/>
          <p:nvPr/>
        </p:nvGrpSpPr>
        <p:grpSpPr>
          <a:xfrm rot="10800000">
            <a:off x="-1396349" y="2587165"/>
            <a:ext cx="3608401" cy="1465915"/>
            <a:chOff x="-803144" y="700890"/>
            <a:chExt cx="3608401" cy="1465915"/>
          </a:xfrm>
        </p:grpSpPr>
        <p:sp>
          <p:nvSpPr>
            <p:cNvPr id="255" name="Google Shape;255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 rot="5845884">
              <a:off x="-294204" y="12603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7050351" y="430890"/>
            <a:ext cx="3148256" cy="1518990"/>
            <a:chOff x="-342999" y="700890"/>
            <a:chExt cx="3148256" cy="1518990"/>
          </a:xfrm>
        </p:grpSpPr>
        <p:sp>
          <p:nvSpPr>
            <p:cNvPr id="258" name="Google Shape;258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 rot="5845884">
              <a:off x="1243246" y="13134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5"/>
          <p:cNvSpPr/>
          <p:nvPr/>
        </p:nvSpPr>
        <p:spPr>
          <a:xfrm rot="5762065">
            <a:off x="2568476" y="168520"/>
            <a:ext cx="329509" cy="131579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25"/>
          <p:cNvGrpSpPr/>
          <p:nvPr/>
        </p:nvGrpSpPr>
        <p:grpSpPr>
          <a:xfrm>
            <a:off x="3412711" y="3893936"/>
            <a:ext cx="2239313" cy="1249571"/>
            <a:chOff x="81640" y="3525089"/>
            <a:chExt cx="2958532" cy="1650906"/>
          </a:xfrm>
        </p:grpSpPr>
        <p:grpSp>
          <p:nvGrpSpPr>
            <p:cNvPr id="262" name="Google Shape;262;p25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63" name="Google Shape;263;p25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25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70" r:id="rId8"/>
    <p:sldLayoutId id="2147483671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lMF5_FL0b6Q&amp;t=132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3284242/ciclo-de-vida-de-la-tortuga" TargetMode="External"/><Relationship Id="rId7" Type="http://schemas.openxmlformats.org/officeDocument/2006/relationships/hyperlink" Target="https://wordwall.net/es/resource/3285636/ciclo-de-vida-de-la-ran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es/resource/3284300/ciclo-de-vida-de-la-chinita" TargetMode="External"/><Relationship Id="rId5" Type="http://schemas.openxmlformats.org/officeDocument/2006/relationships/hyperlink" Target="https://wordwall.net/es/resource/3284196/ciclo-de-vida-del-caballo" TargetMode="External"/><Relationship Id="rId4" Type="http://schemas.openxmlformats.org/officeDocument/2006/relationships/hyperlink" Target="https://wordwall.net/es/resource/3284433/ciclo-de-vida-del-salm%C3%B3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/>
          <p:nvPr/>
        </p:nvSpPr>
        <p:spPr>
          <a:xfrm rot="-5035975">
            <a:off x="3073389" y="-340557"/>
            <a:ext cx="3100675" cy="4968771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625075" y="930025"/>
            <a:ext cx="3893400" cy="20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Ciencias Naturales </a:t>
            </a:r>
            <a:endParaRPr dirty="0"/>
          </a:p>
        </p:txBody>
      </p:sp>
      <p:sp>
        <p:nvSpPr>
          <p:cNvPr id="395" name="Google Shape;395;p34"/>
          <p:cNvSpPr txBox="1">
            <a:spLocks noGrp="1"/>
          </p:cNvSpPr>
          <p:nvPr>
            <p:ph type="subTitle" idx="1"/>
          </p:nvPr>
        </p:nvSpPr>
        <p:spPr>
          <a:xfrm>
            <a:off x="2625131" y="2989175"/>
            <a:ext cx="3893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 Karina Zurita Alarcón </a:t>
            </a:r>
            <a:endParaRPr dirty="0"/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61526" y="3752577"/>
            <a:ext cx="1522974" cy="1417087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097670" y="3948098"/>
            <a:ext cx="1380429" cy="1212846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4"/>
          <p:cNvSpPr/>
          <p:nvPr/>
        </p:nvSpPr>
        <p:spPr>
          <a:xfrm flipH="1">
            <a:off x="1299749" y="4112540"/>
            <a:ext cx="1014127" cy="1041169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34"/>
          <p:cNvGrpSpPr/>
          <p:nvPr/>
        </p:nvGrpSpPr>
        <p:grpSpPr>
          <a:xfrm flipH="1">
            <a:off x="8251753" y="4217323"/>
            <a:ext cx="1014149" cy="943638"/>
            <a:chOff x="-61526" y="3752577"/>
            <a:chExt cx="1522974" cy="1417087"/>
          </a:xfrm>
        </p:grpSpPr>
        <p:sp>
          <p:nvSpPr>
            <p:cNvPr id="402" name="Google Shape;402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4"/>
          <p:cNvGrpSpPr/>
          <p:nvPr/>
        </p:nvGrpSpPr>
        <p:grpSpPr>
          <a:xfrm>
            <a:off x="-178174" y="-51952"/>
            <a:ext cx="2982208" cy="1355659"/>
            <a:chOff x="-178174" y="-51952"/>
            <a:chExt cx="2982208" cy="1355659"/>
          </a:xfrm>
        </p:grpSpPr>
        <p:sp>
          <p:nvSpPr>
            <p:cNvPr id="405" name="Google Shape;405;p34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4"/>
          <p:cNvSpPr/>
          <p:nvPr/>
        </p:nvSpPr>
        <p:spPr>
          <a:xfrm rot="5001423" flipH="1">
            <a:off x="7580894" y="-995948"/>
            <a:ext cx="689518" cy="2753064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4876900" y="4948500"/>
            <a:ext cx="2436900" cy="25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4"/>
          <p:cNvGrpSpPr/>
          <p:nvPr/>
        </p:nvGrpSpPr>
        <p:grpSpPr>
          <a:xfrm flipH="1">
            <a:off x="4597454" y="3672548"/>
            <a:ext cx="3344366" cy="1410857"/>
            <a:chOff x="3445825" y="3855975"/>
            <a:chExt cx="2383725" cy="1005600"/>
          </a:xfrm>
        </p:grpSpPr>
        <p:sp>
          <p:nvSpPr>
            <p:cNvPr id="410" name="Google Shape;410;p34"/>
            <p:cNvSpPr/>
            <p:nvPr/>
          </p:nvSpPr>
          <p:spPr>
            <a:xfrm>
              <a:off x="4354375" y="4294200"/>
              <a:ext cx="298750" cy="567375"/>
            </a:xfrm>
            <a:custGeom>
              <a:avLst/>
              <a:gdLst/>
              <a:ahLst/>
              <a:cxnLst/>
              <a:rect l="l" t="t" r="r" b="b"/>
              <a:pathLst>
                <a:path w="11950" h="22695" extrusionOk="0">
                  <a:moveTo>
                    <a:pt x="8246" y="1"/>
                  </a:moveTo>
                  <a:lnTo>
                    <a:pt x="0" y="1927"/>
                  </a:lnTo>
                  <a:cubicBezTo>
                    <a:pt x="0" y="1927"/>
                    <a:pt x="3679" y="6494"/>
                    <a:pt x="3235" y="8395"/>
                  </a:cubicBezTo>
                  <a:cubicBezTo>
                    <a:pt x="2790" y="10321"/>
                    <a:pt x="2198" y="14592"/>
                    <a:pt x="3531" y="16073"/>
                  </a:cubicBezTo>
                  <a:cubicBezTo>
                    <a:pt x="4867" y="17531"/>
                    <a:pt x="9144" y="22694"/>
                    <a:pt x="9845" y="22694"/>
                  </a:cubicBezTo>
                  <a:cubicBezTo>
                    <a:pt x="9856" y="22694"/>
                    <a:pt x="9866" y="22693"/>
                    <a:pt x="9876" y="22690"/>
                  </a:cubicBezTo>
                  <a:cubicBezTo>
                    <a:pt x="10468" y="22542"/>
                    <a:pt x="11950" y="22246"/>
                    <a:pt x="11357" y="21530"/>
                  </a:cubicBezTo>
                  <a:cubicBezTo>
                    <a:pt x="10765" y="20789"/>
                    <a:pt x="6938" y="17555"/>
                    <a:pt x="7086" y="15481"/>
                  </a:cubicBezTo>
                  <a:cubicBezTo>
                    <a:pt x="7234" y="13407"/>
                    <a:pt x="8691" y="9284"/>
                    <a:pt x="9432" y="6050"/>
                  </a:cubicBezTo>
                  <a:cubicBezTo>
                    <a:pt x="10172" y="2791"/>
                    <a:pt x="8246" y="1"/>
                    <a:pt x="8246" y="1"/>
                  </a:cubicBezTo>
                  <a:close/>
                </a:path>
              </a:pathLst>
            </a:custGeom>
            <a:solidFill>
              <a:srgbClr val="DEA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4898775" y="4359875"/>
              <a:ext cx="284550" cy="501650"/>
            </a:xfrm>
            <a:custGeom>
              <a:avLst/>
              <a:gdLst/>
              <a:ahLst/>
              <a:cxnLst/>
              <a:rect l="l" t="t" r="r" b="b"/>
              <a:pathLst>
                <a:path w="11382" h="20066" extrusionOk="0">
                  <a:moveTo>
                    <a:pt x="7981" y="0"/>
                  </a:moveTo>
                  <a:cubicBezTo>
                    <a:pt x="5664" y="0"/>
                    <a:pt x="2839" y="337"/>
                    <a:pt x="2839" y="337"/>
                  </a:cubicBezTo>
                  <a:cubicBezTo>
                    <a:pt x="2839" y="337"/>
                    <a:pt x="3432" y="3867"/>
                    <a:pt x="2518" y="5768"/>
                  </a:cubicBezTo>
                  <a:cubicBezTo>
                    <a:pt x="1629" y="7694"/>
                    <a:pt x="469" y="11224"/>
                    <a:pt x="321" y="13002"/>
                  </a:cubicBezTo>
                  <a:cubicBezTo>
                    <a:pt x="173" y="14780"/>
                    <a:pt x="0" y="17866"/>
                    <a:pt x="469" y="18754"/>
                  </a:cubicBezTo>
                  <a:cubicBezTo>
                    <a:pt x="782" y="19380"/>
                    <a:pt x="1741" y="20066"/>
                    <a:pt x="2283" y="20066"/>
                  </a:cubicBezTo>
                  <a:cubicBezTo>
                    <a:pt x="2512" y="20066"/>
                    <a:pt x="2666" y="19944"/>
                    <a:pt x="2666" y="19643"/>
                  </a:cubicBezTo>
                  <a:cubicBezTo>
                    <a:pt x="2666" y="18606"/>
                    <a:pt x="1506" y="16557"/>
                    <a:pt x="2815" y="15076"/>
                  </a:cubicBezTo>
                  <a:cubicBezTo>
                    <a:pt x="4148" y="13570"/>
                    <a:pt x="4888" y="12434"/>
                    <a:pt x="7555" y="8731"/>
                  </a:cubicBezTo>
                  <a:cubicBezTo>
                    <a:pt x="10197" y="5027"/>
                    <a:pt x="11382" y="1793"/>
                    <a:pt x="10937" y="608"/>
                  </a:cubicBezTo>
                  <a:cubicBezTo>
                    <a:pt x="10772" y="142"/>
                    <a:pt x="9483" y="0"/>
                    <a:pt x="7981" y="0"/>
                  </a:cubicBezTo>
                  <a:close/>
                </a:path>
              </a:pathLst>
            </a:custGeom>
            <a:solidFill>
              <a:srgbClr val="DEA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3458700" y="3869750"/>
              <a:ext cx="2369625" cy="969875"/>
            </a:xfrm>
            <a:custGeom>
              <a:avLst/>
              <a:gdLst/>
              <a:ahLst/>
              <a:cxnLst/>
              <a:rect l="l" t="t" r="r" b="b"/>
              <a:pathLst>
                <a:path w="94785" h="38795" extrusionOk="0">
                  <a:moveTo>
                    <a:pt x="86921" y="0"/>
                  </a:moveTo>
                  <a:cubicBezTo>
                    <a:pt x="86834" y="0"/>
                    <a:pt x="86747" y="6"/>
                    <a:pt x="86662" y="18"/>
                  </a:cubicBezTo>
                  <a:cubicBezTo>
                    <a:pt x="83428" y="462"/>
                    <a:pt x="81082" y="758"/>
                    <a:pt x="78589" y="2091"/>
                  </a:cubicBezTo>
                  <a:cubicBezTo>
                    <a:pt x="76095" y="3425"/>
                    <a:pt x="76663" y="4017"/>
                    <a:pt x="72984" y="4462"/>
                  </a:cubicBezTo>
                  <a:cubicBezTo>
                    <a:pt x="69306" y="4881"/>
                    <a:pt x="64294" y="5770"/>
                    <a:pt x="61183" y="7251"/>
                  </a:cubicBezTo>
                  <a:cubicBezTo>
                    <a:pt x="60287" y="7681"/>
                    <a:pt x="58869" y="7849"/>
                    <a:pt x="57283" y="7849"/>
                  </a:cubicBezTo>
                  <a:cubicBezTo>
                    <a:pt x="53403" y="7849"/>
                    <a:pt x="48513" y="6845"/>
                    <a:pt x="47777" y="6215"/>
                  </a:cubicBezTo>
                  <a:cubicBezTo>
                    <a:pt x="47102" y="5636"/>
                    <a:pt x="43552" y="4200"/>
                    <a:pt x="39936" y="4200"/>
                  </a:cubicBezTo>
                  <a:cubicBezTo>
                    <a:pt x="37996" y="4200"/>
                    <a:pt x="36037" y="4614"/>
                    <a:pt x="34494" y="5795"/>
                  </a:cubicBezTo>
                  <a:cubicBezTo>
                    <a:pt x="30075" y="9202"/>
                    <a:pt x="23582" y="15942"/>
                    <a:pt x="22718" y="17868"/>
                  </a:cubicBezTo>
                  <a:cubicBezTo>
                    <a:pt x="21853" y="19793"/>
                    <a:pt x="16372" y="26237"/>
                    <a:pt x="14447" y="29225"/>
                  </a:cubicBezTo>
                  <a:cubicBezTo>
                    <a:pt x="12924" y="31576"/>
                    <a:pt x="10527" y="36447"/>
                    <a:pt x="5580" y="36447"/>
                  </a:cubicBezTo>
                  <a:cubicBezTo>
                    <a:pt x="5074" y="36447"/>
                    <a:pt x="4540" y="36396"/>
                    <a:pt x="3979" y="36286"/>
                  </a:cubicBezTo>
                  <a:cubicBezTo>
                    <a:pt x="3979" y="36286"/>
                    <a:pt x="1633" y="35249"/>
                    <a:pt x="1041" y="34533"/>
                  </a:cubicBezTo>
                  <a:cubicBezTo>
                    <a:pt x="958" y="34429"/>
                    <a:pt x="875" y="34383"/>
                    <a:pt x="797" y="34383"/>
                  </a:cubicBezTo>
                  <a:cubicBezTo>
                    <a:pt x="314" y="34383"/>
                    <a:pt x="0" y="36134"/>
                    <a:pt x="892" y="37026"/>
                  </a:cubicBezTo>
                  <a:cubicBezTo>
                    <a:pt x="1563" y="37697"/>
                    <a:pt x="3526" y="38554"/>
                    <a:pt x="5784" y="38554"/>
                  </a:cubicBezTo>
                  <a:cubicBezTo>
                    <a:pt x="7016" y="38554"/>
                    <a:pt x="8336" y="38299"/>
                    <a:pt x="9583" y="37619"/>
                  </a:cubicBezTo>
                  <a:cubicBezTo>
                    <a:pt x="13805" y="35323"/>
                    <a:pt x="18125" y="27422"/>
                    <a:pt x="19310" y="25521"/>
                  </a:cubicBezTo>
                  <a:cubicBezTo>
                    <a:pt x="20496" y="23620"/>
                    <a:pt x="28593" y="13596"/>
                    <a:pt x="29507" y="13448"/>
                  </a:cubicBezTo>
                  <a:cubicBezTo>
                    <a:pt x="29515" y="13447"/>
                    <a:pt x="29524" y="13446"/>
                    <a:pt x="29531" y="13446"/>
                  </a:cubicBezTo>
                  <a:cubicBezTo>
                    <a:pt x="30342" y="13446"/>
                    <a:pt x="27566" y="20973"/>
                    <a:pt x="25952" y="23003"/>
                  </a:cubicBezTo>
                  <a:cubicBezTo>
                    <a:pt x="24347" y="25052"/>
                    <a:pt x="22273" y="27570"/>
                    <a:pt x="20940" y="29052"/>
                  </a:cubicBezTo>
                  <a:cubicBezTo>
                    <a:pt x="19631" y="30533"/>
                    <a:pt x="17261" y="36878"/>
                    <a:pt x="17706" y="38039"/>
                  </a:cubicBezTo>
                  <a:cubicBezTo>
                    <a:pt x="17913" y="38591"/>
                    <a:pt x="18372" y="38795"/>
                    <a:pt x="18864" y="38795"/>
                  </a:cubicBezTo>
                  <a:cubicBezTo>
                    <a:pt x="19426" y="38795"/>
                    <a:pt x="20031" y="38528"/>
                    <a:pt x="20347" y="38211"/>
                  </a:cubicBezTo>
                  <a:cubicBezTo>
                    <a:pt x="20347" y="38211"/>
                    <a:pt x="24026" y="29052"/>
                    <a:pt x="28890" y="27003"/>
                  </a:cubicBezTo>
                  <a:cubicBezTo>
                    <a:pt x="33753" y="24929"/>
                    <a:pt x="36568" y="22731"/>
                    <a:pt x="38025" y="21694"/>
                  </a:cubicBezTo>
                  <a:cubicBezTo>
                    <a:pt x="39000" y="21012"/>
                    <a:pt x="41762" y="20586"/>
                    <a:pt x="44585" y="20586"/>
                  </a:cubicBezTo>
                  <a:cubicBezTo>
                    <a:pt x="46050" y="20586"/>
                    <a:pt x="47532" y="20701"/>
                    <a:pt x="48789" y="20954"/>
                  </a:cubicBezTo>
                  <a:cubicBezTo>
                    <a:pt x="50782" y="21355"/>
                    <a:pt x="58057" y="22749"/>
                    <a:pt x="65032" y="22749"/>
                  </a:cubicBezTo>
                  <a:cubicBezTo>
                    <a:pt x="70933" y="22749"/>
                    <a:pt x="76619" y="21752"/>
                    <a:pt x="78712" y="18312"/>
                  </a:cubicBezTo>
                  <a:cubicBezTo>
                    <a:pt x="82591" y="11918"/>
                    <a:pt x="85828" y="9031"/>
                    <a:pt x="88258" y="9031"/>
                  </a:cubicBezTo>
                  <a:cubicBezTo>
                    <a:pt x="88690" y="9031"/>
                    <a:pt x="89097" y="9122"/>
                    <a:pt x="89476" y="9301"/>
                  </a:cubicBezTo>
                  <a:cubicBezTo>
                    <a:pt x="90406" y="9752"/>
                    <a:pt x="91298" y="9990"/>
                    <a:pt x="92081" y="9990"/>
                  </a:cubicBezTo>
                  <a:cubicBezTo>
                    <a:pt x="93400" y="9990"/>
                    <a:pt x="94413" y="9315"/>
                    <a:pt x="94785" y="7844"/>
                  </a:cubicBezTo>
                  <a:cubicBezTo>
                    <a:pt x="94785" y="7844"/>
                    <a:pt x="90172" y="0"/>
                    <a:pt x="86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4182175" y="4008900"/>
              <a:ext cx="1646150" cy="535300"/>
            </a:xfrm>
            <a:custGeom>
              <a:avLst/>
              <a:gdLst/>
              <a:ahLst/>
              <a:cxnLst/>
              <a:rect l="l" t="t" r="r" b="b"/>
              <a:pathLst>
                <a:path w="65846" h="21412" extrusionOk="0">
                  <a:moveTo>
                    <a:pt x="64050" y="0"/>
                  </a:moveTo>
                  <a:cubicBezTo>
                    <a:pt x="63490" y="0"/>
                    <a:pt x="63294" y="240"/>
                    <a:pt x="62932" y="624"/>
                  </a:cubicBezTo>
                  <a:cubicBezTo>
                    <a:pt x="62209" y="1492"/>
                    <a:pt x="61108" y="2007"/>
                    <a:pt x="59975" y="2007"/>
                  </a:cubicBezTo>
                  <a:cubicBezTo>
                    <a:pt x="59948" y="2007"/>
                    <a:pt x="59922" y="2007"/>
                    <a:pt x="59896" y="2006"/>
                  </a:cubicBezTo>
                  <a:cubicBezTo>
                    <a:pt x="59780" y="2000"/>
                    <a:pt x="59663" y="1997"/>
                    <a:pt x="59544" y="1997"/>
                  </a:cubicBezTo>
                  <a:cubicBezTo>
                    <a:pt x="56848" y="1997"/>
                    <a:pt x="53395" y="3612"/>
                    <a:pt x="51551" y="6994"/>
                  </a:cubicBezTo>
                  <a:cubicBezTo>
                    <a:pt x="49032" y="11561"/>
                    <a:pt x="46835" y="11117"/>
                    <a:pt x="43724" y="12425"/>
                  </a:cubicBezTo>
                  <a:cubicBezTo>
                    <a:pt x="42627" y="12899"/>
                    <a:pt x="40747" y="13092"/>
                    <a:pt x="38435" y="13092"/>
                  </a:cubicBezTo>
                  <a:cubicBezTo>
                    <a:pt x="34242" y="13092"/>
                    <a:pt x="28626" y="12457"/>
                    <a:pt x="23677" y="11709"/>
                  </a:cubicBezTo>
                  <a:cubicBezTo>
                    <a:pt x="21483" y="11371"/>
                    <a:pt x="19797" y="11250"/>
                    <a:pt x="18401" y="11250"/>
                  </a:cubicBezTo>
                  <a:cubicBezTo>
                    <a:pt x="14912" y="11250"/>
                    <a:pt x="13237" y="12005"/>
                    <a:pt x="9974" y="12005"/>
                  </a:cubicBezTo>
                  <a:cubicBezTo>
                    <a:pt x="5407" y="12005"/>
                    <a:pt x="0" y="21190"/>
                    <a:pt x="0" y="21190"/>
                  </a:cubicBezTo>
                  <a:lnTo>
                    <a:pt x="25" y="21412"/>
                  </a:lnTo>
                  <a:cubicBezTo>
                    <a:pt x="4839" y="19363"/>
                    <a:pt x="7604" y="17165"/>
                    <a:pt x="9086" y="16128"/>
                  </a:cubicBezTo>
                  <a:cubicBezTo>
                    <a:pt x="10042" y="15464"/>
                    <a:pt x="12789" y="15044"/>
                    <a:pt x="15610" y="15044"/>
                  </a:cubicBezTo>
                  <a:cubicBezTo>
                    <a:pt x="17084" y="15044"/>
                    <a:pt x="18579" y="15158"/>
                    <a:pt x="19850" y="15412"/>
                  </a:cubicBezTo>
                  <a:cubicBezTo>
                    <a:pt x="21843" y="15800"/>
                    <a:pt x="29110" y="17195"/>
                    <a:pt x="36079" y="17195"/>
                  </a:cubicBezTo>
                  <a:cubicBezTo>
                    <a:pt x="41974" y="17195"/>
                    <a:pt x="47655" y="16197"/>
                    <a:pt x="49748" y="12746"/>
                  </a:cubicBezTo>
                  <a:cubicBezTo>
                    <a:pt x="53647" y="6373"/>
                    <a:pt x="56888" y="3489"/>
                    <a:pt x="59304" y="3489"/>
                  </a:cubicBezTo>
                  <a:cubicBezTo>
                    <a:pt x="59733" y="3489"/>
                    <a:pt x="60136" y="3580"/>
                    <a:pt x="60513" y="3759"/>
                  </a:cubicBezTo>
                  <a:cubicBezTo>
                    <a:pt x="61450" y="4200"/>
                    <a:pt x="62347" y="4436"/>
                    <a:pt x="63133" y="4436"/>
                  </a:cubicBezTo>
                  <a:cubicBezTo>
                    <a:pt x="64460" y="4436"/>
                    <a:pt x="65474" y="3766"/>
                    <a:pt x="65846" y="2278"/>
                  </a:cubicBezTo>
                  <a:cubicBezTo>
                    <a:pt x="65846" y="2278"/>
                    <a:pt x="65253" y="1290"/>
                    <a:pt x="64340" y="7"/>
                  </a:cubicBezTo>
                  <a:lnTo>
                    <a:pt x="64216" y="7"/>
                  </a:lnTo>
                  <a:cubicBezTo>
                    <a:pt x="64157" y="2"/>
                    <a:pt x="64102" y="0"/>
                    <a:pt x="64050" y="0"/>
                  </a:cubicBezTo>
                  <a:close/>
                </a:path>
              </a:pathLst>
            </a:custGeom>
            <a:solidFill>
              <a:srgbClr val="F7D5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5696825" y="3969550"/>
              <a:ext cx="132725" cy="150125"/>
            </a:xfrm>
            <a:custGeom>
              <a:avLst/>
              <a:gdLst/>
              <a:ahLst/>
              <a:cxnLst/>
              <a:rect l="l" t="t" r="r" b="b"/>
              <a:pathLst>
                <a:path w="5309" h="6005" extrusionOk="0">
                  <a:moveTo>
                    <a:pt x="2692" y="1"/>
                  </a:moveTo>
                  <a:cubicBezTo>
                    <a:pt x="2618" y="1"/>
                    <a:pt x="2544" y="50"/>
                    <a:pt x="2519" y="99"/>
                  </a:cubicBezTo>
                  <a:cubicBezTo>
                    <a:pt x="1630" y="865"/>
                    <a:pt x="1112" y="2000"/>
                    <a:pt x="1112" y="3185"/>
                  </a:cubicBezTo>
                  <a:cubicBezTo>
                    <a:pt x="1137" y="3309"/>
                    <a:pt x="1112" y="3432"/>
                    <a:pt x="1087" y="3556"/>
                  </a:cubicBezTo>
                  <a:cubicBezTo>
                    <a:pt x="1038" y="3679"/>
                    <a:pt x="964" y="3778"/>
                    <a:pt x="890" y="3877"/>
                  </a:cubicBezTo>
                  <a:cubicBezTo>
                    <a:pt x="519" y="4346"/>
                    <a:pt x="1" y="5284"/>
                    <a:pt x="569" y="5580"/>
                  </a:cubicBezTo>
                  <a:cubicBezTo>
                    <a:pt x="1062" y="5852"/>
                    <a:pt x="2396" y="6000"/>
                    <a:pt x="2396" y="6000"/>
                  </a:cubicBezTo>
                  <a:cubicBezTo>
                    <a:pt x="2462" y="6003"/>
                    <a:pt x="2529" y="6004"/>
                    <a:pt x="2597" y="6004"/>
                  </a:cubicBezTo>
                  <a:cubicBezTo>
                    <a:pt x="3144" y="6004"/>
                    <a:pt x="3754" y="5907"/>
                    <a:pt x="4149" y="5556"/>
                  </a:cubicBezTo>
                  <a:cubicBezTo>
                    <a:pt x="5309" y="4568"/>
                    <a:pt x="4741" y="4815"/>
                    <a:pt x="5037" y="4198"/>
                  </a:cubicBezTo>
                  <a:cubicBezTo>
                    <a:pt x="5161" y="4000"/>
                    <a:pt x="5161" y="3729"/>
                    <a:pt x="5037" y="3531"/>
                  </a:cubicBezTo>
                  <a:cubicBezTo>
                    <a:pt x="4445" y="2321"/>
                    <a:pt x="3704" y="1186"/>
                    <a:pt x="2840" y="124"/>
                  </a:cubicBezTo>
                  <a:cubicBezTo>
                    <a:pt x="2815" y="75"/>
                    <a:pt x="2741" y="25"/>
                    <a:pt x="2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5780775" y="4030575"/>
              <a:ext cx="48775" cy="54425"/>
            </a:xfrm>
            <a:custGeom>
              <a:avLst/>
              <a:gdLst/>
              <a:ahLst/>
              <a:cxnLst/>
              <a:rect l="l" t="t" r="r" b="b"/>
              <a:pathLst>
                <a:path w="1951" h="2177" extrusionOk="0">
                  <a:moveTo>
                    <a:pt x="1605" y="1757"/>
                  </a:moveTo>
                  <a:cubicBezTo>
                    <a:pt x="1616" y="1757"/>
                    <a:pt x="1604" y="1761"/>
                    <a:pt x="1585" y="1766"/>
                  </a:cubicBezTo>
                  <a:lnTo>
                    <a:pt x="1585" y="1766"/>
                  </a:lnTo>
                  <a:cubicBezTo>
                    <a:pt x="1589" y="1761"/>
                    <a:pt x="1595" y="1757"/>
                    <a:pt x="1605" y="1757"/>
                  </a:cubicBezTo>
                  <a:close/>
                  <a:moveTo>
                    <a:pt x="1564" y="1749"/>
                  </a:moveTo>
                  <a:lnTo>
                    <a:pt x="1574" y="1769"/>
                  </a:lnTo>
                  <a:lnTo>
                    <a:pt x="1574" y="1769"/>
                  </a:lnTo>
                  <a:cubicBezTo>
                    <a:pt x="1550" y="1775"/>
                    <a:pt x="1519" y="1781"/>
                    <a:pt x="1507" y="1781"/>
                  </a:cubicBezTo>
                  <a:cubicBezTo>
                    <a:pt x="1504" y="1782"/>
                    <a:pt x="1501" y="1783"/>
                    <a:pt x="1498" y="1783"/>
                  </a:cubicBezTo>
                  <a:lnTo>
                    <a:pt x="1498" y="1783"/>
                  </a:lnTo>
                  <a:cubicBezTo>
                    <a:pt x="1502" y="1775"/>
                    <a:pt x="1505" y="1766"/>
                    <a:pt x="1507" y="1757"/>
                  </a:cubicBezTo>
                  <a:cubicBezTo>
                    <a:pt x="1507" y="1755"/>
                    <a:pt x="1507" y="1753"/>
                    <a:pt x="1508" y="1751"/>
                  </a:cubicBezTo>
                  <a:lnTo>
                    <a:pt x="1508" y="1751"/>
                  </a:lnTo>
                  <a:cubicBezTo>
                    <a:pt x="1516" y="1752"/>
                    <a:pt x="1524" y="1753"/>
                    <a:pt x="1532" y="1753"/>
                  </a:cubicBezTo>
                  <a:cubicBezTo>
                    <a:pt x="1543" y="1753"/>
                    <a:pt x="1554" y="1751"/>
                    <a:pt x="1564" y="1749"/>
                  </a:cubicBezTo>
                  <a:close/>
                  <a:moveTo>
                    <a:pt x="1151" y="1770"/>
                  </a:moveTo>
                  <a:cubicBezTo>
                    <a:pt x="1177" y="1792"/>
                    <a:pt x="1208" y="1806"/>
                    <a:pt x="1240" y="1812"/>
                  </a:cubicBezTo>
                  <a:lnTo>
                    <a:pt x="1240" y="1812"/>
                  </a:lnTo>
                  <a:cubicBezTo>
                    <a:pt x="1252" y="1827"/>
                    <a:pt x="1267" y="1839"/>
                    <a:pt x="1283" y="1848"/>
                  </a:cubicBezTo>
                  <a:lnTo>
                    <a:pt x="1283" y="1848"/>
                  </a:lnTo>
                  <a:cubicBezTo>
                    <a:pt x="1259" y="1852"/>
                    <a:pt x="1235" y="1855"/>
                    <a:pt x="1210" y="1855"/>
                  </a:cubicBezTo>
                  <a:cubicBezTo>
                    <a:pt x="1168" y="1863"/>
                    <a:pt x="1126" y="1867"/>
                    <a:pt x="1084" y="1867"/>
                  </a:cubicBezTo>
                  <a:lnTo>
                    <a:pt x="1084" y="1867"/>
                  </a:lnTo>
                  <a:cubicBezTo>
                    <a:pt x="1090" y="1849"/>
                    <a:pt x="1091" y="1829"/>
                    <a:pt x="1087" y="1806"/>
                  </a:cubicBezTo>
                  <a:cubicBezTo>
                    <a:pt x="1087" y="1803"/>
                    <a:pt x="1086" y="1800"/>
                    <a:pt x="1086" y="1797"/>
                  </a:cubicBezTo>
                  <a:lnTo>
                    <a:pt x="1086" y="1797"/>
                  </a:lnTo>
                  <a:cubicBezTo>
                    <a:pt x="1110" y="1791"/>
                    <a:pt x="1132" y="1781"/>
                    <a:pt x="1151" y="1770"/>
                  </a:cubicBezTo>
                  <a:close/>
                  <a:moveTo>
                    <a:pt x="1243" y="1"/>
                  </a:moveTo>
                  <a:cubicBezTo>
                    <a:pt x="1134" y="1"/>
                    <a:pt x="1018" y="57"/>
                    <a:pt x="909" y="128"/>
                  </a:cubicBezTo>
                  <a:lnTo>
                    <a:pt x="909" y="128"/>
                  </a:lnTo>
                  <a:cubicBezTo>
                    <a:pt x="462" y="183"/>
                    <a:pt x="83" y="531"/>
                    <a:pt x="25" y="1016"/>
                  </a:cubicBezTo>
                  <a:cubicBezTo>
                    <a:pt x="1" y="1312"/>
                    <a:pt x="99" y="1608"/>
                    <a:pt x="297" y="1855"/>
                  </a:cubicBezTo>
                  <a:cubicBezTo>
                    <a:pt x="519" y="2053"/>
                    <a:pt x="791" y="2176"/>
                    <a:pt x="1087" y="2176"/>
                  </a:cubicBezTo>
                  <a:cubicBezTo>
                    <a:pt x="1235" y="2176"/>
                    <a:pt x="1383" y="2152"/>
                    <a:pt x="1507" y="2102"/>
                  </a:cubicBezTo>
                  <a:cubicBezTo>
                    <a:pt x="1630" y="2102"/>
                    <a:pt x="1753" y="2028"/>
                    <a:pt x="1852" y="1954"/>
                  </a:cubicBezTo>
                  <a:cubicBezTo>
                    <a:pt x="1951" y="1831"/>
                    <a:pt x="1877" y="1707"/>
                    <a:pt x="1852" y="1559"/>
                  </a:cubicBezTo>
                  <a:lnTo>
                    <a:pt x="1852" y="1362"/>
                  </a:lnTo>
                  <a:cubicBezTo>
                    <a:pt x="1852" y="1263"/>
                    <a:pt x="1828" y="1189"/>
                    <a:pt x="1828" y="1090"/>
                  </a:cubicBezTo>
                  <a:cubicBezTo>
                    <a:pt x="1778" y="917"/>
                    <a:pt x="1753" y="744"/>
                    <a:pt x="1679" y="572"/>
                  </a:cubicBezTo>
                  <a:cubicBezTo>
                    <a:pt x="1655" y="423"/>
                    <a:pt x="1581" y="275"/>
                    <a:pt x="1482" y="127"/>
                  </a:cubicBezTo>
                  <a:cubicBezTo>
                    <a:pt x="1412" y="36"/>
                    <a:pt x="1330" y="1"/>
                    <a:pt x="124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5799225" y="4060225"/>
              <a:ext cx="18600" cy="23325"/>
            </a:xfrm>
            <a:custGeom>
              <a:avLst/>
              <a:gdLst/>
              <a:ahLst/>
              <a:cxnLst/>
              <a:rect l="l" t="t" r="r" b="b"/>
              <a:pathLst>
                <a:path w="744" h="933" extrusionOk="0">
                  <a:moveTo>
                    <a:pt x="398" y="373"/>
                  </a:moveTo>
                  <a:cubicBezTo>
                    <a:pt x="398" y="378"/>
                    <a:pt x="397" y="380"/>
                    <a:pt x="396" y="380"/>
                  </a:cubicBezTo>
                  <a:cubicBezTo>
                    <a:pt x="394" y="380"/>
                    <a:pt x="391" y="377"/>
                    <a:pt x="389" y="373"/>
                  </a:cubicBezTo>
                  <a:close/>
                  <a:moveTo>
                    <a:pt x="243" y="0"/>
                  </a:moveTo>
                  <a:cubicBezTo>
                    <a:pt x="229" y="0"/>
                    <a:pt x="215" y="1"/>
                    <a:pt x="201" y="3"/>
                  </a:cubicBezTo>
                  <a:cubicBezTo>
                    <a:pt x="127" y="3"/>
                    <a:pt x="77" y="52"/>
                    <a:pt x="53" y="126"/>
                  </a:cubicBezTo>
                  <a:cubicBezTo>
                    <a:pt x="0" y="318"/>
                    <a:pt x="34" y="510"/>
                    <a:pt x="146" y="659"/>
                  </a:cubicBezTo>
                  <a:lnTo>
                    <a:pt x="146" y="659"/>
                  </a:lnTo>
                  <a:cubicBezTo>
                    <a:pt x="153" y="743"/>
                    <a:pt x="194" y="817"/>
                    <a:pt x="250" y="892"/>
                  </a:cubicBezTo>
                  <a:cubicBezTo>
                    <a:pt x="279" y="920"/>
                    <a:pt x="316" y="932"/>
                    <a:pt x="357" y="932"/>
                  </a:cubicBezTo>
                  <a:cubicBezTo>
                    <a:pt x="386" y="932"/>
                    <a:pt x="417" y="926"/>
                    <a:pt x="448" y="916"/>
                  </a:cubicBezTo>
                  <a:cubicBezTo>
                    <a:pt x="645" y="818"/>
                    <a:pt x="744" y="595"/>
                    <a:pt x="694" y="373"/>
                  </a:cubicBezTo>
                  <a:cubicBezTo>
                    <a:pt x="648" y="165"/>
                    <a:pt x="451" y="0"/>
                    <a:pt x="24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5599300" y="3855975"/>
              <a:ext cx="51275" cy="41375"/>
            </a:xfrm>
            <a:custGeom>
              <a:avLst/>
              <a:gdLst/>
              <a:ahLst/>
              <a:cxnLst/>
              <a:rect l="l" t="t" r="r" b="b"/>
              <a:pathLst>
                <a:path w="2051" h="1655" extrusionOk="0">
                  <a:moveTo>
                    <a:pt x="989" y="1"/>
                  </a:moveTo>
                  <a:cubicBezTo>
                    <a:pt x="594" y="50"/>
                    <a:pt x="297" y="297"/>
                    <a:pt x="149" y="643"/>
                  </a:cubicBezTo>
                  <a:cubicBezTo>
                    <a:pt x="50" y="988"/>
                    <a:pt x="1" y="1334"/>
                    <a:pt x="50" y="1655"/>
                  </a:cubicBezTo>
                  <a:cubicBezTo>
                    <a:pt x="100" y="1334"/>
                    <a:pt x="198" y="1038"/>
                    <a:pt x="322" y="741"/>
                  </a:cubicBezTo>
                  <a:cubicBezTo>
                    <a:pt x="470" y="470"/>
                    <a:pt x="717" y="297"/>
                    <a:pt x="1013" y="248"/>
                  </a:cubicBezTo>
                  <a:cubicBezTo>
                    <a:pt x="1309" y="272"/>
                    <a:pt x="1556" y="445"/>
                    <a:pt x="1655" y="717"/>
                  </a:cubicBezTo>
                  <a:cubicBezTo>
                    <a:pt x="1754" y="865"/>
                    <a:pt x="1828" y="1013"/>
                    <a:pt x="1877" y="1161"/>
                  </a:cubicBezTo>
                  <a:cubicBezTo>
                    <a:pt x="1951" y="1285"/>
                    <a:pt x="1976" y="1457"/>
                    <a:pt x="1976" y="1630"/>
                  </a:cubicBezTo>
                  <a:cubicBezTo>
                    <a:pt x="2025" y="1457"/>
                    <a:pt x="2050" y="1260"/>
                    <a:pt x="2001" y="1112"/>
                  </a:cubicBezTo>
                  <a:cubicBezTo>
                    <a:pt x="1951" y="939"/>
                    <a:pt x="1902" y="791"/>
                    <a:pt x="1828" y="618"/>
                  </a:cubicBezTo>
                  <a:cubicBezTo>
                    <a:pt x="1754" y="470"/>
                    <a:pt x="1655" y="322"/>
                    <a:pt x="1507" y="198"/>
                  </a:cubicBezTo>
                  <a:cubicBezTo>
                    <a:pt x="1359" y="50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5590675" y="3900700"/>
              <a:ext cx="174700" cy="70100"/>
            </a:xfrm>
            <a:custGeom>
              <a:avLst/>
              <a:gdLst/>
              <a:ahLst/>
              <a:cxnLst/>
              <a:rect l="l" t="t" r="r" b="b"/>
              <a:pathLst>
                <a:path w="6988" h="2804" extrusionOk="0">
                  <a:moveTo>
                    <a:pt x="2593" y="0"/>
                  </a:moveTo>
                  <a:cubicBezTo>
                    <a:pt x="2527" y="0"/>
                    <a:pt x="2461" y="6"/>
                    <a:pt x="2395" y="14"/>
                  </a:cubicBezTo>
                  <a:cubicBezTo>
                    <a:pt x="2025" y="88"/>
                    <a:pt x="1654" y="236"/>
                    <a:pt x="1334" y="409"/>
                  </a:cubicBezTo>
                  <a:cubicBezTo>
                    <a:pt x="1013" y="582"/>
                    <a:pt x="716" y="829"/>
                    <a:pt x="469" y="1076"/>
                  </a:cubicBezTo>
                  <a:cubicBezTo>
                    <a:pt x="198" y="1347"/>
                    <a:pt x="50" y="1693"/>
                    <a:pt x="0" y="2063"/>
                  </a:cubicBezTo>
                  <a:cubicBezTo>
                    <a:pt x="74" y="1718"/>
                    <a:pt x="272" y="1397"/>
                    <a:pt x="543" y="1174"/>
                  </a:cubicBezTo>
                  <a:cubicBezTo>
                    <a:pt x="790" y="928"/>
                    <a:pt x="1111" y="705"/>
                    <a:pt x="1432" y="557"/>
                  </a:cubicBezTo>
                  <a:cubicBezTo>
                    <a:pt x="1729" y="409"/>
                    <a:pt x="2074" y="286"/>
                    <a:pt x="2420" y="212"/>
                  </a:cubicBezTo>
                  <a:cubicBezTo>
                    <a:pt x="2460" y="205"/>
                    <a:pt x="2501" y="202"/>
                    <a:pt x="2543" y="202"/>
                  </a:cubicBezTo>
                  <a:cubicBezTo>
                    <a:pt x="2659" y="202"/>
                    <a:pt x="2781" y="225"/>
                    <a:pt x="2889" y="261"/>
                  </a:cubicBezTo>
                  <a:cubicBezTo>
                    <a:pt x="3037" y="360"/>
                    <a:pt x="3185" y="458"/>
                    <a:pt x="3284" y="582"/>
                  </a:cubicBezTo>
                  <a:cubicBezTo>
                    <a:pt x="3852" y="1026"/>
                    <a:pt x="4395" y="1545"/>
                    <a:pt x="4988" y="1964"/>
                  </a:cubicBezTo>
                  <a:cubicBezTo>
                    <a:pt x="5284" y="2162"/>
                    <a:pt x="5605" y="2359"/>
                    <a:pt x="5926" y="2508"/>
                  </a:cubicBezTo>
                  <a:cubicBezTo>
                    <a:pt x="6271" y="2656"/>
                    <a:pt x="6617" y="2755"/>
                    <a:pt x="6987" y="2804"/>
                  </a:cubicBezTo>
                  <a:cubicBezTo>
                    <a:pt x="6296" y="2606"/>
                    <a:pt x="5654" y="2285"/>
                    <a:pt x="5086" y="1816"/>
                  </a:cubicBezTo>
                  <a:cubicBezTo>
                    <a:pt x="4543" y="1372"/>
                    <a:pt x="4000" y="878"/>
                    <a:pt x="3457" y="409"/>
                  </a:cubicBezTo>
                  <a:cubicBezTo>
                    <a:pt x="3309" y="261"/>
                    <a:pt x="3161" y="162"/>
                    <a:pt x="2988" y="88"/>
                  </a:cubicBezTo>
                  <a:cubicBezTo>
                    <a:pt x="2856" y="22"/>
                    <a:pt x="2724" y="0"/>
                    <a:pt x="2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5536350" y="3899800"/>
              <a:ext cx="27775" cy="21625"/>
            </a:xfrm>
            <a:custGeom>
              <a:avLst/>
              <a:gdLst/>
              <a:ahLst/>
              <a:cxnLst/>
              <a:rect l="l" t="t" r="r" b="b"/>
              <a:pathLst>
                <a:path w="1111" h="865" extrusionOk="0">
                  <a:moveTo>
                    <a:pt x="577" y="0"/>
                  </a:moveTo>
                  <a:cubicBezTo>
                    <a:pt x="396" y="0"/>
                    <a:pt x="235" y="133"/>
                    <a:pt x="180" y="300"/>
                  </a:cubicBezTo>
                  <a:lnTo>
                    <a:pt x="180" y="300"/>
                  </a:lnTo>
                  <a:cubicBezTo>
                    <a:pt x="126" y="350"/>
                    <a:pt x="76" y="407"/>
                    <a:pt x="25" y="470"/>
                  </a:cubicBezTo>
                  <a:cubicBezTo>
                    <a:pt x="1" y="544"/>
                    <a:pt x="25" y="643"/>
                    <a:pt x="99" y="692"/>
                  </a:cubicBezTo>
                  <a:cubicBezTo>
                    <a:pt x="196" y="750"/>
                    <a:pt x="299" y="785"/>
                    <a:pt x="406" y="798"/>
                  </a:cubicBezTo>
                  <a:lnTo>
                    <a:pt x="406" y="798"/>
                  </a:lnTo>
                  <a:cubicBezTo>
                    <a:pt x="478" y="839"/>
                    <a:pt x="554" y="865"/>
                    <a:pt x="643" y="865"/>
                  </a:cubicBezTo>
                  <a:cubicBezTo>
                    <a:pt x="791" y="865"/>
                    <a:pt x="939" y="791"/>
                    <a:pt x="1038" y="667"/>
                  </a:cubicBezTo>
                  <a:cubicBezTo>
                    <a:pt x="1076" y="609"/>
                    <a:pt x="1091" y="548"/>
                    <a:pt x="1089" y="487"/>
                  </a:cubicBezTo>
                  <a:lnTo>
                    <a:pt x="1089" y="487"/>
                  </a:lnTo>
                  <a:cubicBezTo>
                    <a:pt x="1111" y="391"/>
                    <a:pt x="1085" y="296"/>
                    <a:pt x="1013" y="248"/>
                  </a:cubicBezTo>
                  <a:cubicBezTo>
                    <a:pt x="974" y="199"/>
                    <a:pt x="923" y="165"/>
                    <a:pt x="866" y="147"/>
                  </a:cubicBezTo>
                  <a:lnTo>
                    <a:pt x="866" y="147"/>
                  </a:lnTo>
                  <a:cubicBezTo>
                    <a:pt x="864" y="145"/>
                    <a:pt x="861" y="144"/>
                    <a:pt x="858" y="142"/>
                  </a:cubicBezTo>
                  <a:lnTo>
                    <a:pt x="858" y="142"/>
                  </a:lnTo>
                  <a:lnTo>
                    <a:pt x="865" y="124"/>
                  </a:lnTo>
                  <a:cubicBezTo>
                    <a:pt x="772" y="37"/>
                    <a:pt x="672" y="0"/>
                    <a:pt x="57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5489450" y="3913525"/>
              <a:ext cx="24100" cy="20900"/>
            </a:xfrm>
            <a:custGeom>
              <a:avLst/>
              <a:gdLst/>
              <a:ahLst/>
              <a:cxnLst/>
              <a:rect l="l" t="t" r="r" b="b"/>
              <a:pathLst>
                <a:path w="964" h="836" extrusionOk="0">
                  <a:moveTo>
                    <a:pt x="432" y="1"/>
                  </a:moveTo>
                  <a:cubicBezTo>
                    <a:pt x="395" y="1"/>
                    <a:pt x="358" y="7"/>
                    <a:pt x="321" y="19"/>
                  </a:cubicBezTo>
                  <a:cubicBezTo>
                    <a:pt x="103" y="85"/>
                    <a:pt x="1" y="343"/>
                    <a:pt x="99" y="539"/>
                  </a:cubicBezTo>
                  <a:lnTo>
                    <a:pt x="99" y="539"/>
                  </a:lnTo>
                  <a:cubicBezTo>
                    <a:pt x="100" y="613"/>
                    <a:pt x="149" y="711"/>
                    <a:pt x="198" y="760"/>
                  </a:cubicBezTo>
                  <a:cubicBezTo>
                    <a:pt x="262" y="808"/>
                    <a:pt x="325" y="835"/>
                    <a:pt x="396" y="835"/>
                  </a:cubicBezTo>
                  <a:cubicBezTo>
                    <a:pt x="434" y="835"/>
                    <a:pt x="475" y="827"/>
                    <a:pt x="519" y="810"/>
                  </a:cubicBezTo>
                  <a:cubicBezTo>
                    <a:pt x="573" y="794"/>
                    <a:pt x="623" y="769"/>
                    <a:pt x="665" y="736"/>
                  </a:cubicBezTo>
                  <a:lnTo>
                    <a:pt x="665" y="736"/>
                  </a:lnTo>
                  <a:cubicBezTo>
                    <a:pt x="666" y="736"/>
                    <a:pt x="666" y="736"/>
                    <a:pt x="667" y="735"/>
                  </a:cubicBezTo>
                  <a:cubicBezTo>
                    <a:pt x="790" y="711"/>
                    <a:pt x="914" y="587"/>
                    <a:pt x="939" y="464"/>
                  </a:cubicBezTo>
                  <a:cubicBezTo>
                    <a:pt x="963" y="390"/>
                    <a:pt x="939" y="316"/>
                    <a:pt x="889" y="291"/>
                  </a:cubicBezTo>
                  <a:cubicBezTo>
                    <a:pt x="855" y="263"/>
                    <a:pt x="819" y="240"/>
                    <a:pt x="781" y="222"/>
                  </a:cubicBezTo>
                  <a:lnTo>
                    <a:pt x="781" y="222"/>
                  </a:lnTo>
                  <a:cubicBezTo>
                    <a:pt x="734" y="124"/>
                    <a:pt x="648" y="49"/>
                    <a:pt x="544" y="19"/>
                  </a:cubicBezTo>
                  <a:cubicBezTo>
                    <a:pt x="506" y="7"/>
                    <a:pt x="469" y="1"/>
                    <a:pt x="43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5527725" y="3949800"/>
              <a:ext cx="19150" cy="17875"/>
            </a:xfrm>
            <a:custGeom>
              <a:avLst/>
              <a:gdLst/>
              <a:ahLst/>
              <a:cxnLst/>
              <a:rect l="l" t="t" r="r" b="b"/>
              <a:pathLst>
                <a:path w="766" h="715" extrusionOk="0">
                  <a:moveTo>
                    <a:pt x="247" y="0"/>
                  </a:moveTo>
                  <a:cubicBezTo>
                    <a:pt x="198" y="25"/>
                    <a:pt x="148" y="50"/>
                    <a:pt x="99" y="99"/>
                  </a:cubicBezTo>
                  <a:cubicBezTo>
                    <a:pt x="49" y="149"/>
                    <a:pt x="25" y="198"/>
                    <a:pt x="25" y="272"/>
                  </a:cubicBezTo>
                  <a:cubicBezTo>
                    <a:pt x="0" y="321"/>
                    <a:pt x="0" y="395"/>
                    <a:pt x="25" y="445"/>
                  </a:cubicBezTo>
                  <a:cubicBezTo>
                    <a:pt x="39" y="489"/>
                    <a:pt x="54" y="524"/>
                    <a:pt x="74" y="556"/>
                  </a:cubicBezTo>
                  <a:lnTo>
                    <a:pt x="74" y="556"/>
                  </a:lnTo>
                  <a:cubicBezTo>
                    <a:pt x="74" y="568"/>
                    <a:pt x="74" y="581"/>
                    <a:pt x="74" y="593"/>
                  </a:cubicBezTo>
                  <a:cubicBezTo>
                    <a:pt x="74" y="642"/>
                    <a:pt x="99" y="667"/>
                    <a:pt x="148" y="692"/>
                  </a:cubicBezTo>
                  <a:cubicBezTo>
                    <a:pt x="169" y="707"/>
                    <a:pt x="192" y="714"/>
                    <a:pt x="215" y="714"/>
                  </a:cubicBezTo>
                  <a:cubicBezTo>
                    <a:pt x="235" y="714"/>
                    <a:pt x="255" y="709"/>
                    <a:pt x="273" y="700"/>
                  </a:cubicBezTo>
                  <a:lnTo>
                    <a:pt x="273" y="700"/>
                  </a:lnTo>
                  <a:cubicBezTo>
                    <a:pt x="302" y="707"/>
                    <a:pt x="332" y="712"/>
                    <a:pt x="362" y="712"/>
                  </a:cubicBezTo>
                  <a:cubicBezTo>
                    <a:pt x="398" y="712"/>
                    <a:pt x="435" y="706"/>
                    <a:pt x="469" y="692"/>
                  </a:cubicBezTo>
                  <a:cubicBezTo>
                    <a:pt x="517" y="676"/>
                    <a:pt x="554" y="650"/>
                    <a:pt x="588" y="620"/>
                  </a:cubicBezTo>
                  <a:lnTo>
                    <a:pt x="588" y="620"/>
                  </a:lnTo>
                  <a:cubicBezTo>
                    <a:pt x="623" y="603"/>
                    <a:pt x="657" y="586"/>
                    <a:pt x="691" y="568"/>
                  </a:cubicBezTo>
                  <a:cubicBezTo>
                    <a:pt x="716" y="519"/>
                    <a:pt x="741" y="470"/>
                    <a:pt x="765" y="420"/>
                  </a:cubicBezTo>
                  <a:cubicBezTo>
                    <a:pt x="765" y="395"/>
                    <a:pt x="765" y="346"/>
                    <a:pt x="765" y="321"/>
                  </a:cubicBezTo>
                  <a:cubicBezTo>
                    <a:pt x="765" y="297"/>
                    <a:pt x="741" y="247"/>
                    <a:pt x="741" y="198"/>
                  </a:cubicBezTo>
                  <a:cubicBezTo>
                    <a:pt x="724" y="181"/>
                    <a:pt x="696" y="153"/>
                    <a:pt x="656" y="144"/>
                  </a:cubicBezTo>
                  <a:lnTo>
                    <a:pt x="656" y="144"/>
                  </a:lnTo>
                  <a:cubicBezTo>
                    <a:pt x="631" y="113"/>
                    <a:pt x="599" y="81"/>
                    <a:pt x="568" y="50"/>
                  </a:cubicBezTo>
                  <a:cubicBezTo>
                    <a:pt x="543" y="50"/>
                    <a:pt x="519" y="25"/>
                    <a:pt x="494" y="25"/>
                  </a:cubicBezTo>
                  <a:cubicBezTo>
                    <a:pt x="469" y="0"/>
                    <a:pt x="444" y="0"/>
                    <a:pt x="44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5496225" y="3974250"/>
              <a:ext cx="17925" cy="15700"/>
            </a:xfrm>
            <a:custGeom>
              <a:avLst/>
              <a:gdLst/>
              <a:ahLst/>
              <a:cxnLst/>
              <a:rect l="l" t="t" r="r" b="b"/>
              <a:pathLst>
                <a:path w="717" h="628" extrusionOk="0">
                  <a:moveTo>
                    <a:pt x="521" y="360"/>
                  </a:moveTo>
                  <a:lnTo>
                    <a:pt x="544" y="405"/>
                  </a:lnTo>
                  <a:cubicBezTo>
                    <a:pt x="536" y="389"/>
                    <a:pt x="528" y="375"/>
                    <a:pt x="519" y="363"/>
                  </a:cubicBezTo>
                  <a:lnTo>
                    <a:pt x="519" y="363"/>
                  </a:lnTo>
                  <a:lnTo>
                    <a:pt x="519" y="362"/>
                  </a:lnTo>
                  <a:lnTo>
                    <a:pt x="519" y="362"/>
                  </a:lnTo>
                  <a:cubicBezTo>
                    <a:pt x="520" y="362"/>
                    <a:pt x="521" y="361"/>
                    <a:pt x="521" y="360"/>
                  </a:cubicBezTo>
                  <a:close/>
                  <a:moveTo>
                    <a:pt x="357" y="0"/>
                  </a:moveTo>
                  <a:cubicBezTo>
                    <a:pt x="337" y="0"/>
                    <a:pt x="317" y="3"/>
                    <a:pt x="297" y="10"/>
                  </a:cubicBezTo>
                  <a:cubicBezTo>
                    <a:pt x="191" y="53"/>
                    <a:pt x="102" y="132"/>
                    <a:pt x="80" y="232"/>
                  </a:cubicBezTo>
                  <a:lnTo>
                    <a:pt x="80" y="232"/>
                  </a:lnTo>
                  <a:cubicBezTo>
                    <a:pt x="69" y="248"/>
                    <a:pt x="59" y="264"/>
                    <a:pt x="50" y="282"/>
                  </a:cubicBezTo>
                  <a:cubicBezTo>
                    <a:pt x="1" y="356"/>
                    <a:pt x="26" y="454"/>
                    <a:pt x="100" y="504"/>
                  </a:cubicBezTo>
                  <a:cubicBezTo>
                    <a:pt x="135" y="504"/>
                    <a:pt x="169" y="516"/>
                    <a:pt x="204" y="523"/>
                  </a:cubicBezTo>
                  <a:lnTo>
                    <a:pt x="204" y="523"/>
                  </a:lnTo>
                  <a:cubicBezTo>
                    <a:pt x="224" y="539"/>
                    <a:pt x="245" y="553"/>
                    <a:pt x="268" y="564"/>
                  </a:cubicBezTo>
                  <a:lnTo>
                    <a:pt x="268" y="564"/>
                  </a:lnTo>
                  <a:cubicBezTo>
                    <a:pt x="313" y="603"/>
                    <a:pt x="375" y="627"/>
                    <a:pt x="445" y="627"/>
                  </a:cubicBezTo>
                  <a:cubicBezTo>
                    <a:pt x="519" y="627"/>
                    <a:pt x="618" y="578"/>
                    <a:pt x="668" y="504"/>
                  </a:cubicBezTo>
                  <a:cubicBezTo>
                    <a:pt x="717" y="380"/>
                    <a:pt x="692" y="257"/>
                    <a:pt x="618" y="158"/>
                  </a:cubicBezTo>
                  <a:cubicBezTo>
                    <a:pt x="599" y="139"/>
                    <a:pt x="577" y="123"/>
                    <a:pt x="552" y="111"/>
                  </a:cubicBezTo>
                  <a:lnTo>
                    <a:pt x="552" y="111"/>
                  </a:lnTo>
                  <a:cubicBezTo>
                    <a:pt x="545" y="92"/>
                    <a:pt x="534" y="74"/>
                    <a:pt x="519" y="59"/>
                  </a:cubicBezTo>
                  <a:cubicBezTo>
                    <a:pt x="465" y="23"/>
                    <a:pt x="411" y="0"/>
                    <a:pt x="3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5467850" y="3951800"/>
              <a:ext cx="17925" cy="16550"/>
            </a:xfrm>
            <a:custGeom>
              <a:avLst/>
              <a:gdLst/>
              <a:ahLst/>
              <a:cxnLst/>
              <a:rect l="l" t="t" r="r" b="b"/>
              <a:pathLst>
                <a:path w="717" h="662" extrusionOk="0">
                  <a:moveTo>
                    <a:pt x="383" y="340"/>
                  </a:moveTo>
                  <a:lnTo>
                    <a:pt x="371" y="365"/>
                  </a:lnTo>
                  <a:cubicBezTo>
                    <a:pt x="371" y="353"/>
                    <a:pt x="377" y="346"/>
                    <a:pt x="383" y="340"/>
                  </a:cubicBezTo>
                  <a:close/>
                  <a:moveTo>
                    <a:pt x="346" y="340"/>
                  </a:moveTo>
                  <a:lnTo>
                    <a:pt x="333" y="365"/>
                  </a:lnTo>
                  <a:lnTo>
                    <a:pt x="333" y="365"/>
                  </a:lnTo>
                  <a:cubicBezTo>
                    <a:pt x="332" y="365"/>
                    <a:pt x="330" y="365"/>
                    <a:pt x="329" y="366"/>
                  </a:cubicBezTo>
                  <a:lnTo>
                    <a:pt x="329" y="366"/>
                  </a:lnTo>
                  <a:cubicBezTo>
                    <a:pt x="331" y="358"/>
                    <a:pt x="337" y="349"/>
                    <a:pt x="346" y="340"/>
                  </a:cubicBezTo>
                  <a:close/>
                  <a:moveTo>
                    <a:pt x="321" y="365"/>
                  </a:moveTo>
                  <a:lnTo>
                    <a:pt x="321" y="365"/>
                  </a:lnTo>
                  <a:cubicBezTo>
                    <a:pt x="322" y="366"/>
                    <a:pt x="323" y="367"/>
                    <a:pt x="324" y="368"/>
                  </a:cubicBezTo>
                  <a:lnTo>
                    <a:pt x="324" y="368"/>
                  </a:lnTo>
                  <a:cubicBezTo>
                    <a:pt x="325" y="367"/>
                    <a:pt x="326" y="367"/>
                    <a:pt x="327" y="366"/>
                  </a:cubicBezTo>
                  <a:lnTo>
                    <a:pt x="327" y="366"/>
                  </a:lnTo>
                  <a:cubicBezTo>
                    <a:pt x="328" y="367"/>
                    <a:pt x="328" y="368"/>
                    <a:pt x="328" y="368"/>
                  </a:cubicBezTo>
                  <a:lnTo>
                    <a:pt x="328" y="368"/>
                  </a:lnTo>
                  <a:cubicBezTo>
                    <a:pt x="328" y="369"/>
                    <a:pt x="328" y="370"/>
                    <a:pt x="328" y="371"/>
                  </a:cubicBezTo>
                  <a:lnTo>
                    <a:pt x="328" y="371"/>
                  </a:lnTo>
                  <a:cubicBezTo>
                    <a:pt x="326" y="370"/>
                    <a:pt x="325" y="369"/>
                    <a:pt x="324" y="368"/>
                  </a:cubicBezTo>
                  <a:lnTo>
                    <a:pt x="324" y="368"/>
                  </a:lnTo>
                  <a:cubicBezTo>
                    <a:pt x="323" y="369"/>
                    <a:pt x="323" y="370"/>
                    <a:pt x="322" y="372"/>
                  </a:cubicBezTo>
                  <a:lnTo>
                    <a:pt x="322" y="372"/>
                  </a:lnTo>
                  <a:cubicBezTo>
                    <a:pt x="321" y="368"/>
                    <a:pt x="321" y="365"/>
                    <a:pt x="321" y="365"/>
                  </a:cubicBezTo>
                  <a:lnTo>
                    <a:pt x="321" y="365"/>
                  </a:lnTo>
                  <a:cubicBezTo>
                    <a:pt x="321" y="365"/>
                    <a:pt x="321" y="365"/>
                    <a:pt x="321" y="365"/>
                  </a:cubicBezTo>
                  <a:close/>
                  <a:moveTo>
                    <a:pt x="329" y="373"/>
                  </a:moveTo>
                  <a:lnTo>
                    <a:pt x="329" y="373"/>
                  </a:lnTo>
                  <a:cubicBezTo>
                    <a:pt x="329" y="373"/>
                    <a:pt x="329" y="373"/>
                    <a:pt x="329" y="373"/>
                  </a:cubicBezTo>
                  <a:close/>
                  <a:moveTo>
                    <a:pt x="346" y="365"/>
                  </a:moveTo>
                  <a:lnTo>
                    <a:pt x="334" y="377"/>
                  </a:lnTo>
                  <a:lnTo>
                    <a:pt x="334" y="377"/>
                  </a:lnTo>
                  <a:cubicBezTo>
                    <a:pt x="332" y="375"/>
                    <a:pt x="331" y="374"/>
                    <a:pt x="330" y="373"/>
                  </a:cubicBezTo>
                  <a:lnTo>
                    <a:pt x="330" y="373"/>
                  </a:lnTo>
                  <a:lnTo>
                    <a:pt x="329" y="373"/>
                  </a:lnTo>
                  <a:lnTo>
                    <a:pt x="330" y="372"/>
                  </a:lnTo>
                  <a:lnTo>
                    <a:pt x="330" y="372"/>
                  </a:lnTo>
                  <a:cubicBezTo>
                    <a:pt x="330" y="372"/>
                    <a:pt x="330" y="372"/>
                    <a:pt x="330" y="373"/>
                  </a:cubicBezTo>
                  <a:lnTo>
                    <a:pt x="330" y="373"/>
                  </a:lnTo>
                  <a:lnTo>
                    <a:pt x="346" y="365"/>
                  </a:lnTo>
                  <a:close/>
                  <a:moveTo>
                    <a:pt x="322" y="372"/>
                  </a:moveTo>
                  <a:cubicBezTo>
                    <a:pt x="322" y="374"/>
                    <a:pt x="323" y="375"/>
                    <a:pt x="323" y="376"/>
                  </a:cubicBezTo>
                  <a:lnTo>
                    <a:pt x="323" y="376"/>
                  </a:lnTo>
                  <a:lnTo>
                    <a:pt x="324" y="376"/>
                  </a:lnTo>
                  <a:lnTo>
                    <a:pt x="324" y="376"/>
                  </a:lnTo>
                  <a:cubicBezTo>
                    <a:pt x="324" y="377"/>
                    <a:pt x="325" y="379"/>
                    <a:pt x="326" y="380"/>
                  </a:cubicBezTo>
                  <a:lnTo>
                    <a:pt x="326" y="380"/>
                  </a:lnTo>
                  <a:lnTo>
                    <a:pt x="328" y="377"/>
                  </a:lnTo>
                  <a:lnTo>
                    <a:pt x="328" y="377"/>
                  </a:lnTo>
                  <a:cubicBezTo>
                    <a:pt x="328" y="379"/>
                    <a:pt x="328" y="380"/>
                    <a:pt x="329" y="382"/>
                  </a:cubicBezTo>
                  <a:lnTo>
                    <a:pt x="329" y="382"/>
                  </a:lnTo>
                  <a:lnTo>
                    <a:pt x="334" y="377"/>
                  </a:lnTo>
                  <a:lnTo>
                    <a:pt x="334" y="377"/>
                  </a:lnTo>
                  <a:cubicBezTo>
                    <a:pt x="338" y="381"/>
                    <a:pt x="342" y="385"/>
                    <a:pt x="346" y="390"/>
                  </a:cubicBezTo>
                  <a:lnTo>
                    <a:pt x="346" y="390"/>
                  </a:lnTo>
                  <a:cubicBezTo>
                    <a:pt x="346" y="390"/>
                    <a:pt x="340" y="390"/>
                    <a:pt x="333" y="386"/>
                  </a:cubicBezTo>
                  <a:lnTo>
                    <a:pt x="333" y="386"/>
                  </a:lnTo>
                  <a:cubicBezTo>
                    <a:pt x="332" y="385"/>
                    <a:pt x="330" y="384"/>
                    <a:pt x="329" y="382"/>
                  </a:cubicBezTo>
                  <a:lnTo>
                    <a:pt x="329" y="382"/>
                  </a:lnTo>
                  <a:lnTo>
                    <a:pt x="328" y="383"/>
                  </a:lnTo>
                  <a:lnTo>
                    <a:pt x="328" y="383"/>
                  </a:lnTo>
                  <a:cubicBezTo>
                    <a:pt x="327" y="382"/>
                    <a:pt x="327" y="381"/>
                    <a:pt x="326" y="380"/>
                  </a:cubicBezTo>
                  <a:lnTo>
                    <a:pt x="326" y="380"/>
                  </a:lnTo>
                  <a:lnTo>
                    <a:pt x="326" y="380"/>
                  </a:lnTo>
                  <a:lnTo>
                    <a:pt x="326" y="380"/>
                  </a:lnTo>
                  <a:cubicBezTo>
                    <a:pt x="325" y="379"/>
                    <a:pt x="324" y="378"/>
                    <a:pt x="323" y="376"/>
                  </a:cubicBezTo>
                  <a:lnTo>
                    <a:pt x="323" y="376"/>
                  </a:lnTo>
                  <a:lnTo>
                    <a:pt x="321" y="377"/>
                  </a:lnTo>
                  <a:lnTo>
                    <a:pt x="321" y="377"/>
                  </a:lnTo>
                  <a:cubicBezTo>
                    <a:pt x="322" y="375"/>
                    <a:pt x="322" y="374"/>
                    <a:pt x="322" y="372"/>
                  </a:cubicBezTo>
                  <a:close/>
                  <a:moveTo>
                    <a:pt x="420" y="0"/>
                  </a:moveTo>
                  <a:cubicBezTo>
                    <a:pt x="387" y="0"/>
                    <a:pt x="353" y="6"/>
                    <a:pt x="321" y="19"/>
                  </a:cubicBezTo>
                  <a:cubicBezTo>
                    <a:pt x="273" y="29"/>
                    <a:pt x="228" y="50"/>
                    <a:pt x="190" y="80"/>
                  </a:cubicBezTo>
                  <a:lnTo>
                    <a:pt x="190" y="80"/>
                  </a:lnTo>
                  <a:cubicBezTo>
                    <a:pt x="176" y="84"/>
                    <a:pt x="162" y="89"/>
                    <a:pt x="148" y="93"/>
                  </a:cubicBezTo>
                  <a:cubicBezTo>
                    <a:pt x="99" y="143"/>
                    <a:pt x="50" y="192"/>
                    <a:pt x="25" y="266"/>
                  </a:cubicBezTo>
                  <a:cubicBezTo>
                    <a:pt x="0" y="315"/>
                    <a:pt x="0" y="390"/>
                    <a:pt x="25" y="439"/>
                  </a:cubicBezTo>
                  <a:cubicBezTo>
                    <a:pt x="50" y="488"/>
                    <a:pt x="74" y="562"/>
                    <a:pt x="124" y="587"/>
                  </a:cubicBezTo>
                  <a:cubicBezTo>
                    <a:pt x="148" y="612"/>
                    <a:pt x="198" y="636"/>
                    <a:pt x="222" y="661"/>
                  </a:cubicBezTo>
                  <a:lnTo>
                    <a:pt x="346" y="661"/>
                  </a:lnTo>
                  <a:cubicBezTo>
                    <a:pt x="375" y="646"/>
                    <a:pt x="396" y="632"/>
                    <a:pt x="408" y="612"/>
                  </a:cubicBezTo>
                  <a:lnTo>
                    <a:pt x="494" y="612"/>
                  </a:lnTo>
                  <a:cubicBezTo>
                    <a:pt x="568" y="587"/>
                    <a:pt x="617" y="538"/>
                    <a:pt x="667" y="488"/>
                  </a:cubicBezTo>
                  <a:cubicBezTo>
                    <a:pt x="667" y="464"/>
                    <a:pt x="692" y="439"/>
                    <a:pt x="692" y="414"/>
                  </a:cubicBezTo>
                  <a:cubicBezTo>
                    <a:pt x="716" y="390"/>
                    <a:pt x="716" y="340"/>
                    <a:pt x="716" y="315"/>
                  </a:cubicBezTo>
                  <a:cubicBezTo>
                    <a:pt x="716" y="266"/>
                    <a:pt x="692" y="192"/>
                    <a:pt x="667" y="143"/>
                  </a:cubicBezTo>
                  <a:cubicBezTo>
                    <a:pt x="612" y="51"/>
                    <a:pt x="516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5440850" y="3924500"/>
              <a:ext cx="23925" cy="22850"/>
            </a:xfrm>
            <a:custGeom>
              <a:avLst/>
              <a:gdLst/>
              <a:ahLst/>
              <a:cxnLst/>
              <a:rect l="l" t="t" r="r" b="b"/>
              <a:pathLst>
                <a:path w="957" h="914" extrusionOk="0">
                  <a:moveTo>
                    <a:pt x="414" y="0"/>
                  </a:moveTo>
                  <a:cubicBezTo>
                    <a:pt x="315" y="25"/>
                    <a:pt x="290" y="124"/>
                    <a:pt x="290" y="198"/>
                  </a:cubicBezTo>
                  <a:lnTo>
                    <a:pt x="303" y="211"/>
                  </a:lnTo>
                  <a:lnTo>
                    <a:pt x="303" y="211"/>
                  </a:lnTo>
                  <a:cubicBezTo>
                    <a:pt x="289" y="229"/>
                    <a:pt x="276" y="250"/>
                    <a:pt x="265" y="272"/>
                  </a:cubicBezTo>
                  <a:cubicBezTo>
                    <a:pt x="258" y="287"/>
                    <a:pt x="251" y="303"/>
                    <a:pt x="245" y="319"/>
                  </a:cubicBezTo>
                  <a:lnTo>
                    <a:pt x="245" y="319"/>
                  </a:lnTo>
                  <a:cubicBezTo>
                    <a:pt x="97" y="406"/>
                    <a:pt x="0" y="586"/>
                    <a:pt x="68" y="766"/>
                  </a:cubicBezTo>
                  <a:cubicBezTo>
                    <a:pt x="117" y="840"/>
                    <a:pt x="191" y="889"/>
                    <a:pt x="290" y="914"/>
                  </a:cubicBezTo>
                  <a:cubicBezTo>
                    <a:pt x="389" y="914"/>
                    <a:pt x="463" y="864"/>
                    <a:pt x="512" y="790"/>
                  </a:cubicBezTo>
                  <a:cubicBezTo>
                    <a:pt x="512" y="789"/>
                    <a:pt x="512" y="788"/>
                    <a:pt x="512" y="787"/>
                  </a:cubicBezTo>
                  <a:lnTo>
                    <a:pt x="512" y="787"/>
                  </a:lnTo>
                  <a:cubicBezTo>
                    <a:pt x="529" y="789"/>
                    <a:pt x="546" y="790"/>
                    <a:pt x="562" y="790"/>
                  </a:cubicBezTo>
                  <a:cubicBezTo>
                    <a:pt x="636" y="790"/>
                    <a:pt x="710" y="766"/>
                    <a:pt x="784" y="691"/>
                  </a:cubicBezTo>
                  <a:cubicBezTo>
                    <a:pt x="814" y="661"/>
                    <a:pt x="836" y="621"/>
                    <a:pt x="847" y="578"/>
                  </a:cubicBezTo>
                  <a:lnTo>
                    <a:pt x="847" y="578"/>
                  </a:lnTo>
                  <a:cubicBezTo>
                    <a:pt x="851" y="574"/>
                    <a:pt x="855" y="571"/>
                    <a:pt x="858" y="568"/>
                  </a:cubicBezTo>
                  <a:cubicBezTo>
                    <a:pt x="907" y="519"/>
                    <a:pt x="932" y="445"/>
                    <a:pt x="957" y="371"/>
                  </a:cubicBezTo>
                  <a:cubicBezTo>
                    <a:pt x="957" y="272"/>
                    <a:pt x="907" y="198"/>
                    <a:pt x="858" y="148"/>
                  </a:cubicBezTo>
                  <a:cubicBezTo>
                    <a:pt x="784" y="99"/>
                    <a:pt x="710" y="50"/>
                    <a:pt x="636" y="50"/>
                  </a:cubicBezTo>
                  <a:cubicBezTo>
                    <a:pt x="610" y="50"/>
                    <a:pt x="585" y="52"/>
                    <a:pt x="560" y="56"/>
                  </a:cubicBezTo>
                  <a:lnTo>
                    <a:pt x="560" y="56"/>
                  </a:lnTo>
                  <a:cubicBezTo>
                    <a:pt x="548" y="45"/>
                    <a:pt x="532" y="35"/>
                    <a:pt x="512" y="25"/>
                  </a:cubicBezTo>
                  <a:cubicBezTo>
                    <a:pt x="488" y="0"/>
                    <a:pt x="438" y="0"/>
                    <a:pt x="4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5414150" y="3962650"/>
              <a:ext cx="18475" cy="22825"/>
            </a:xfrm>
            <a:custGeom>
              <a:avLst/>
              <a:gdLst/>
              <a:ahLst/>
              <a:cxnLst/>
              <a:rect l="l" t="t" r="r" b="b"/>
              <a:pathLst>
                <a:path w="739" h="913" extrusionOk="0">
                  <a:moveTo>
                    <a:pt x="420" y="474"/>
                  </a:moveTo>
                  <a:lnTo>
                    <a:pt x="420" y="474"/>
                  </a:lnTo>
                  <a:cubicBezTo>
                    <a:pt x="432" y="486"/>
                    <a:pt x="432" y="493"/>
                    <a:pt x="429" y="493"/>
                  </a:cubicBezTo>
                  <a:cubicBezTo>
                    <a:pt x="426" y="493"/>
                    <a:pt x="420" y="486"/>
                    <a:pt x="420" y="474"/>
                  </a:cubicBezTo>
                  <a:close/>
                  <a:moveTo>
                    <a:pt x="442" y="0"/>
                  </a:moveTo>
                  <a:cubicBezTo>
                    <a:pt x="412" y="0"/>
                    <a:pt x="379" y="9"/>
                    <a:pt x="346" y="30"/>
                  </a:cubicBezTo>
                  <a:lnTo>
                    <a:pt x="272" y="79"/>
                  </a:lnTo>
                  <a:cubicBezTo>
                    <a:pt x="235" y="101"/>
                    <a:pt x="199" y="131"/>
                    <a:pt x="169" y="165"/>
                  </a:cubicBezTo>
                  <a:lnTo>
                    <a:pt x="169" y="165"/>
                  </a:lnTo>
                  <a:cubicBezTo>
                    <a:pt x="108" y="185"/>
                    <a:pt x="60" y="231"/>
                    <a:pt x="25" y="301"/>
                  </a:cubicBezTo>
                  <a:cubicBezTo>
                    <a:pt x="8" y="352"/>
                    <a:pt x="3" y="404"/>
                    <a:pt x="9" y="455"/>
                  </a:cubicBezTo>
                  <a:lnTo>
                    <a:pt x="9" y="455"/>
                  </a:lnTo>
                  <a:cubicBezTo>
                    <a:pt x="1" y="525"/>
                    <a:pt x="13" y="598"/>
                    <a:pt x="50" y="672"/>
                  </a:cubicBezTo>
                  <a:cubicBezTo>
                    <a:pt x="86" y="708"/>
                    <a:pt x="136" y="745"/>
                    <a:pt x="190" y="771"/>
                  </a:cubicBezTo>
                  <a:lnTo>
                    <a:pt x="190" y="771"/>
                  </a:lnTo>
                  <a:cubicBezTo>
                    <a:pt x="222" y="800"/>
                    <a:pt x="257" y="825"/>
                    <a:pt x="297" y="844"/>
                  </a:cubicBezTo>
                  <a:cubicBezTo>
                    <a:pt x="321" y="869"/>
                    <a:pt x="346" y="894"/>
                    <a:pt x="395" y="894"/>
                  </a:cubicBezTo>
                  <a:cubicBezTo>
                    <a:pt x="420" y="906"/>
                    <a:pt x="451" y="912"/>
                    <a:pt x="482" y="912"/>
                  </a:cubicBezTo>
                  <a:cubicBezTo>
                    <a:pt x="513" y="912"/>
                    <a:pt x="543" y="906"/>
                    <a:pt x="568" y="894"/>
                  </a:cubicBezTo>
                  <a:cubicBezTo>
                    <a:pt x="618" y="869"/>
                    <a:pt x="642" y="820"/>
                    <a:pt x="667" y="795"/>
                  </a:cubicBezTo>
                  <a:cubicBezTo>
                    <a:pt x="692" y="746"/>
                    <a:pt x="692" y="696"/>
                    <a:pt x="716" y="672"/>
                  </a:cubicBezTo>
                  <a:cubicBezTo>
                    <a:pt x="739" y="514"/>
                    <a:pt x="700" y="336"/>
                    <a:pt x="581" y="250"/>
                  </a:cubicBezTo>
                  <a:lnTo>
                    <a:pt x="581" y="250"/>
                  </a:lnTo>
                  <a:cubicBezTo>
                    <a:pt x="651" y="152"/>
                    <a:pt x="566" y="0"/>
                    <a:pt x="44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5446250" y="4001150"/>
              <a:ext cx="19775" cy="20900"/>
            </a:xfrm>
            <a:custGeom>
              <a:avLst/>
              <a:gdLst/>
              <a:ahLst/>
              <a:cxnLst/>
              <a:rect l="l" t="t" r="r" b="b"/>
              <a:pathLst>
                <a:path w="791" h="836" extrusionOk="0">
                  <a:moveTo>
                    <a:pt x="351" y="0"/>
                  </a:moveTo>
                  <a:cubicBezTo>
                    <a:pt x="280" y="0"/>
                    <a:pt x="206" y="27"/>
                    <a:pt x="148" y="70"/>
                  </a:cubicBezTo>
                  <a:cubicBezTo>
                    <a:pt x="118" y="100"/>
                    <a:pt x="95" y="140"/>
                    <a:pt x="82" y="184"/>
                  </a:cubicBezTo>
                  <a:lnTo>
                    <a:pt x="82" y="184"/>
                  </a:lnTo>
                  <a:cubicBezTo>
                    <a:pt x="44" y="219"/>
                    <a:pt x="16" y="268"/>
                    <a:pt x="0" y="317"/>
                  </a:cubicBezTo>
                  <a:cubicBezTo>
                    <a:pt x="0" y="415"/>
                    <a:pt x="0" y="489"/>
                    <a:pt x="49" y="563"/>
                  </a:cubicBezTo>
                  <a:cubicBezTo>
                    <a:pt x="82" y="644"/>
                    <a:pt x="155" y="713"/>
                    <a:pt x="244" y="746"/>
                  </a:cubicBezTo>
                  <a:lnTo>
                    <a:pt x="244" y="746"/>
                  </a:lnTo>
                  <a:cubicBezTo>
                    <a:pt x="301" y="800"/>
                    <a:pt x="380" y="835"/>
                    <a:pt x="469" y="835"/>
                  </a:cubicBezTo>
                  <a:cubicBezTo>
                    <a:pt x="642" y="835"/>
                    <a:pt x="790" y="662"/>
                    <a:pt x="765" y="489"/>
                  </a:cubicBezTo>
                  <a:cubicBezTo>
                    <a:pt x="765" y="406"/>
                    <a:pt x="742" y="323"/>
                    <a:pt x="695" y="257"/>
                  </a:cubicBezTo>
                  <a:lnTo>
                    <a:pt x="695" y="257"/>
                  </a:lnTo>
                  <a:cubicBezTo>
                    <a:pt x="673" y="195"/>
                    <a:pt x="638" y="140"/>
                    <a:pt x="593" y="94"/>
                  </a:cubicBezTo>
                  <a:cubicBezTo>
                    <a:pt x="556" y="58"/>
                    <a:pt x="507" y="33"/>
                    <a:pt x="452" y="21"/>
                  </a:cubicBezTo>
                  <a:lnTo>
                    <a:pt x="452" y="21"/>
                  </a:lnTo>
                  <a:cubicBezTo>
                    <a:pt x="421" y="7"/>
                    <a:pt x="386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5501450" y="4031250"/>
              <a:ext cx="23825" cy="22625"/>
            </a:xfrm>
            <a:custGeom>
              <a:avLst/>
              <a:gdLst/>
              <a:ahLst/>
              <a:cxnLst/>
              <a:rect l="l" t="t" r="r" b="b"/>
              <a:pathLst>
                <a:path w="953" h="905" extrusionOk="0">
                  <a:moveTo>
                    <a:pt x="474" y="0"/>
                  </a:moveTo>
                  <a:cubicBezTo>
                    <a:pt x="423" y="0"/>
                    <a:pt x="376" y="28"/>
                    <a:pt x="360" y="75"/>
                  </a:cubicBezTo>
                  <a:lnTo>
                    <a:pt x="384" y="51"/>
                  </a:lnTo>
                  <a:lnTo>
                    <a:pt x="384" y="51"/>
                  </a:lnTo>
                  <a:cubicBezTo>
                    <a:pt x="373" y="68"/>
                    <a:pt x="362" y="86"/>
                    <a:pt x="350" y="106"/>
                  </a:cubicBezTo>
                  <a:lnTo>
                    <a:pt x="350" y="106"/>
                  </a:lnTo>
                  <a:cubicBezTo>
                    <a:pt x="337" y="102"/>
                    <a:pt x="324" y="100"/>
                    <a:pt x="310" y="100"/>
                  </a:cubicBezTo>
                  <a:cubicBezTo>
                    <a:pt x="288" y="93"/>
                    <a:pt x="265" y="89"/>
                    <a:pt x="243" y="89"/>
                  </a:cubicBezTo>
                  <a:cubicBezTo>
                    <a:pt x="120" y="89"/>
                    <a:pt x="14" y="197"/>
                    <a:pt x="14" y="322"/>
                  </a:cubicBezTo>
                  <a:cubicBezTo>
                    <a:pt x="15" y="327"/>
                    <a:pt x="16" y="331"/>
                    <a:pt x="17" y="336"/>
                  </a:cubicBezTo>
                  <a:lnTo>
                    <a:pt x="17" y="336"/>
                  </a:lnTo>
                  <a:cubicBezTo>
                    <a:pt x="0" y="421"/>
                    <a:pt x="24" y="515"/>
                    <a:pt x="64" y="594"/>
                  </a:cubicBezTo>
                  <a:cubicBezTo>
                    <a:pt x="162" y="742"/>
                    <a:pt x="286" y="866"/>
                    <a:pt x="459" y="890"/>
                  </a:cubicBezTo>
                  <a:cubicBezTo>
                    <a:pt x="495" y="899"/>
                    <a:pt x="534" y="905"/>
                    <a:pt x="573" y="905"/>
                  </a:cubicBezTo>
                  <a:cubicBezTo>
                    <a:pt x="591" y="905"/>
                    <a:pt x="609" y="904"/>
                    <a:pt x="626" y="901"/>
                  </a:cubicBezTo>
                  <a:lnTo>
                    <a:pt x="626" y="901"/>
                  </a:lnTo>
                  <a:cubicBezTo>
                    <a:pt x="671" y="897"/>
                    <a:pt x="715" y="886"/>
                    <a:pt x="755" y="866"/>
                  </a:cubicBezTo>
                  <a:cubicBezTo>
                    <a:pt x="903" y="767"/>
                    <a:pt x="952" y="545"/>
                    <a:pt x="854" y="372"/>
                  </a:cubicBezTo>
                  <a:cubicBezTo>
                    <a:pt x="790" y="283"/>
                    <a:pt x="713" y="220"/>
                    <a:pt x="627" y="180"/>
                  </a:cubicBezTo>
                  <a:lnTo>
                    <a:pt x="627" y="180"/>
                  </a:lnTo>
                  <a:cubicBezTo>
                    <a:pt x="645" y="115"/>
                    <a:pt x="617" y="46"/>
                    <a:pt x="557" y="26"/>
                  </a:cubicBezTo>
                  <a:cubicBezTo>
                    <a:pt x="531" y="9"/>
                    <a:pt x="502" y="0"/>
                    <a:pt x="4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5535750" y="4002375"/>
              <a:ext cx="25925" cy="23975"/>
            </a:xfrm>
            <a:custGeom>
              <a:avLst/>
              <a:gdLst/>
              <a:ahLst/>
              <a:cxnLst/>
              <a:rect l="l" t="t" r="r" b="b"/>
              <a:pathLst>
                <a:path w="1037" h="959" extrusionOk="0">
                  <a:moveTo>
                    <a:pt x="496" y="1"/>
                  </a:moveTo>
                  <a:cubicBezTo>
                    <a:pt x="403" y="1"/>
                    <a:pt x="308" y="27"/>
                    <a:pt x="222" y="70"/>
                  </a:cubicBezTo>
                  <a:cubicBezTo>
                    <a:pt x="99" y="144"/>
                    <a:pt x="0" y="292"/>
                    <a:pt x="0" y="465"/>
                  </a:cubicBezTo>
                  <a:cubicBezTo>
                    <a:pt x="0" y="532"/>
                    <a:pt x="61" y="600"/>
                    <a:pt x="146" y="611"/>
                  </a:cubicBezTo>
                  <a:lnTo>
                    <a:pt x="146" y="611"/>
                  </a:lnTo>
                  <a:cubicBezTo>
                    <a:pt x="147" y="612"/>
                    <a:pt x="148" y="613"/>
                    <a:pt x="148" y="613"/>
                  </a:cubicBezTo>
                  <a:cubicBezTo>
                    <a:pt x="173" y="663"/>
                    <a:pt x="222" y="712"/>
                    <a:pt x="272" y="761"/>
                  </a:cubicBezTo>
                  <a:cubicBezTo>
                    <a:pt x="370" y="885"/>
                    <a:pt x="494" y="959"/>
                    <a:pt x="642" y="959"/>
                  </a:cubicBezTo>
                  <a:cubicBezTo>
                    <a:pt x="790" y="959"/>
                    <a:pt x="938" y="860"/>
                    <a:pt x="1012" y="712"/>
                  </a:cubicBezTo>
                  <a:cubicBezTo>
                    <a:pt x="1037" y="589"/>
                    <a:pt x="1037" y="440"/>
                    <a:pt x="963" y="317"/>
                  </a:cubicBezTo>
                  <a:cubicBezTo>
                    <a:pt x="889" y="194"/>
                    <a:pt x="790" y="95"/>
                    <a:pt x="691" y="45"/>
                  </a:cubicBezTo>
                  <a:cubicBezTo>
                    <a:pt x="629" y="14"/>
                    <a:pt x="563" y="1"/>
                    <a:pt x="4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5564750" y="3971400"/>
              <a:ext cx="16675" cy="15075"/>
            </a:xfrm>
            <a:custGeom>
              <a:avLst/>
              <a:gdLst/>
              <a:ahLst/>
              <a:cxnLst/>
              <a:rect l="l" t="t" r="r" b="b"/>
              <a:pathLst>
                <a:path w="667" h="603" extrusionOk="0">
                  <a:moveTo>
                    <a:pt x="297" y="1"/>
                  </a:moveTo>
                  <a:cubicBezTo>
                    <a:pt x="264" y="1"/>
                    <a:pt x="232" y="11"/>
                    <a:pt x="200" y="25"/>
                  </a:cubicBezTo>
                  <a:lnTo>
                    <a:pt x="149" y="25"/>
                  </a:lnTo>
                  <a:cubicBezTo>
                    <a:pt x="124" y="25"/>
                    <a:pt x="124" y="50"/>
                    <a:pt x="99" y="50"/>
                  </a:cubicBezTo>
                  <a:cubicBezTo>
                    <a:pt x="99" y="58"/>
                    <a:pt x="96" y="69"/>
                    <a:pt x="93" y="81"/>
                  </a:cubicBezTo>
                  <a:lnTo>
                    <a:pt x="93" y="81"/>
                  </a:lnTo>
                  <a:lnTo>
                    <a:pt x="74" y="99"/>
                  </a:lnTo>
                  <a:cubicBezTo>
                    <a:pt x="50" y="124"/>
                    <a:pt x="25" y="173"/>
                    <a:pt x="0" y="198"/>
                  </a:cubicBezTo>
                  <a:cubicBezTo>
                    <a:pt x="0" y="247"/>
                    <a:pt x="0" y="297"/>
                    <a:pt x="0" y="346"/>
                  </a:cubicBezTo>
                  <a:cubicBezTo>
                    <a:pt x="50" y="445"/>
                    <a:pt x="99" y="519"/>
                    <a:pt x="198" y="544"/>
                  </a:cubicBezTo>
                  <a:cubicBezTo>
                    <a:pt x="211" y="550"/>
                    <a:pt x="225" y="555"/>
                    <a:pt x="239" y="558"/>
                  </a:cubicBezTo>
                  <a:lnTo>
                    <a:pt x="239" y="558"/>
                  </a:lnTo>
                  <a:cubicBezTo>
                    <a:pt x="256" y="570"/>
                    <a:pt x="274" y="582"/>
                    <a:pt x="297" y="593"/>
                  </a:cubicBezTo>
                  <a:cubicBezTo>
                    <a:pt x="317" y="600"/>
                    <a:pt x="338" y="603"/>
                    <a:pt x="361" y="603"/>
                  </a:cubicBezTo>
                  <a:cubicBezTo>
                    <a:pt x="422" y="603"/>
                    <a:pt x="489" y="580"/>
                    <a:pt x="544" y="544"/>
                  </a:cubicBezTo>
                  <a:cubicBezTo>
                    <a:pt x="568" y="519"/>
                    <a:pt x="593" y="494"/>
                    <a:pt x="618" y="445"/>
                  </a:cubicBezTo>
                  <a:cubicBezTo>
                    <a:pt x="642" y="396"/>
                    <a:pt x="667" y="322"/>
                    <a:pt x="642" y="272"/>
                  </a:cubicBezTo>
                  <a:cubicBezTo>
                    <a:pt x="642" y="247"/>
                    <a:pt x="618" y="223"/>
                    <a:pt x="618" y="198"/>
                  </a:cubicBezTo>
                  <a:cubicBezTo>
                    <a:pt x="593" y="173"/>
                    <a:pt x="593" y="149"/>
                    <a:pt x="568" y="124"/>
                  </a:cubicBezTo>
                  <a:cubicBezTo>
                    <a:pt x="544" y="99"/>
                    <a:pt x="519" y="75"/>
                    <a:pt x="469" y="50"/>
                  </a:cubicBezTo>
                  <a:cubicBezTo>
                    <a:pt x="420" y="25"/>
                    <a:pt x="371" y="25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5558575" y="4044600"/>
              <a:ext cx="19775" cy="18475"/>
            </a:xfrm>
            <a:custGeom>
              <a:avLst/>
              <a:gdLst/>
              <a:ahLst/>
              <a:cxnLst/>
              <a:rect l="l" t="t" r="r" b="b"/>
              <a:pathLst>
                <a:path w="791" h="739" extrusionOk="0">
                  <a:moveTo>
                    <a:pt x="371" y="307"/>
                  </a:moveTo>
                  <a:lnTo>
                    <a:pt x="346" y="332"/>
                  </a:lnTo>
                  <a:cubicBezTo>
                    <a:pt x="346" y="332"/>
                    <a:pt x="346" y="307"/>
                    <a:pt x="371" y="307"/>
                  </a:cubicBezTo>
                  <a:close/>
                  <a:moveTo>
                    <a:pt x="346" y="356"/>
                  </a:moveTo>
                  <a:cubicBezTo>
                    <a:pt x="346" y="362"/>
                    <a:pt x="346" y="368"/>
                    <a:pt x="346" y="374"/>
                  </a:cubicBezTo>
                  <a:lnTo>
                    <a:pt x="346" y="374"/>
                  </a:lnTo>
                  <a:cubicBezTo>
                    <a:pt x="345" y="375"/>
                    <a:pt x="343" y="376"/>
                    <a:pt x="342" y="376"/>
                  </a:cubicBezTo>
                  <a:lnTo>
                    <a:pt x="342" y="376"/>
                  </a:lnTo>
                  <a:lnTo>
                    <a:pt x="329" y="364"/>
                  </a:lnTo>
                  <a:lnTo>
                    <a:pt x="329" y="364"/>
                  </a:lnTo>
                  <a:cubicBezTo>
                    <a:pt x="332" y="359"/>
                    <a:pt x="338" y="356"/>
                    <a:pt x="346" y="356"/>
                  </a:cubicBezTo>
                  <a:close/>
                  <a:moveTo>
                    <a:pt x="328" y="369"/>
                  </a:moveTo>
                  <a:lnTo>
                    <a:pt x="328" y="369"/>
                  </a:lnTo>
                  <a:lnTo>
                    <a:pt x="328" y="369"/>
                  </a:lnTo>
                  <a:cubicBezTo>
                    <a:pt x="329" y="372"/>
                    <a:pt x="330" y="374"/>
                    <a:pt x="331" y="376"/>
                  </a:cubicBezTo>
                  <a:lnTo>
                    <a:pt x="331" y="376"/>
                  </a:lnTo>
                  <a:lnTo>
                    <a:pt x="333" y="379"/>
                  </a:lnTo>
                  <a:lnTo>
                    <a:pt x="333" y="379"/>
                  </a:lnTo>
                  <a:cubicBezTo>
                    <a:pt x="333" y="379"/>
                    <a:pt x="333" y="379"/>
                    <a:pt x="332" y="379"/>
                  </a:cubicBezTo>
                  <a:lnTo>
                    <a:pt x="332" y="379"/>
                  </a:lnTo>
                  <a:cubicBezTo>
                    <a:pt x="331" y="378"/>
                    <a:pt x="329" y="376"/>
                    <a:pt x="328" y="374"/>
                  </a:cubicBezTo>
                  <a:lnTo>
                    <a:pt x="328" y="374"/>
                  </a:lnTo>
                  <a:cubicBezTo>
                    <a:pt x="328" y="372"/>
                    <a:pt x="328" y="371"/>
                    <a:pt x="328" y="369"/>
                  </a:cubicBezTo>
                  <a:close/>
                  <a:moveTo>
                    <a:pt x="321" y="406"/>
                  </a:moveTo>
                  <a:lnTo>
                    <a:pt x="331" y="424"/>
                  </a:lnTo>
                  <a:lnTo>
                    <a:pt x="331" y="424"/>
                  </a:lnTo>
                  <a:cubicBezTo>
                    <a:pt x="325" y="421"/>
                    <a:pt x="321" y="415"/>
                    <a:pt x="321" y="406"/>
                  </a:cubicBezTo>
                  <a:close/>
                  <a:moveTo>
                    <a:pt x="304" y="0"/>
                  </a:moveTo>
                  <a:cubicBezTo>
                    <a:pt x="278" y="0"/>
                    <a:pt x="252" y="3"/>
                    <a:pt x="223" y="11"/>
                  </a:cubicBezTo>
                  <a:cubicBezTo>
                    <a:pt x="99" y="60"/>
                    <a:pt x="1" y="208"/>
                    <a:pt x="1" y="356"/>
                  </a:cubicBezTo>
                  <a:cubicBezTo>
                    <a:pt x="1" y="371"/>
                    <a:pt x="1" y="385"/>
                    <a:pt x="3" y="399"/>
                  </a:cubicBezTo>
                  <a:lnTo>
                    <a:pt x="3" y="399"/>
                  </a:lnTo>
                  <a:cubicBezTo>
                    <a:pt x="1" y="410"/>
                    <a:pt x="1" y="420"/>
                    <a:pt x="1" y="430"/>
                  </a:cubicBezTo>
                  <a:cubicBezTo>
                    <a:pt x="1" y="529"/>
                    <a:pt x="50" y="628"/>
                    <a:pt x="149" y="677"/>
                  </a:cubicBezTo>
                  <a:cubicBezTo>
                    <a:pt x="200" y="718"/>
                    <a:pt x="265" y="738"/>
                    <a:pt x="331" y="738"/>
                  </a:cubicBezTo>
                  <a:cubicBezTo>
                    <a:pt x="384" y="738"/>
                    <a:pt x="438" y="726"/>
                    <a:pt x="488" y="702"/>
                  </a:cubicBezTo>
                  <a:lnTo>
                    <a:pt x="568" y="702"/>
                  </a:lnTo>
                  <a:cubicBezTo>
                    <a:pt x="642" y="677"/>
                    <a:pt x="716" y="628"/>
                    <a:pt x="741" y="554"/>
                  </a:cubicBezTo>
                  <a:cubicBezTo>
                    <a:pt x="791" y="480"/>
                    <a:pt x="791" y="381"/>
                    <a:pt x="741" y="282"/>
                  </a:cubicBezTo>
                  <a:cubicBezTo>
                    <a:pt x="725" y="250"/>
                    <a:pt x="689" y="208"/>
                    <a:pt x="638" y="176"/>
                  </a:cubicBezTo>
                  <a:lnTo>
                    <a:pt x="638" y="176"/>
                  </a:lnTo>
                  <a:cubicBezTo>
                    <a:pt x="610" y="126"/>
                    <a:pt x="541" y="59"/>
                    <a:pt x="494" y="35"/>
                  </a:cubicBezTo>
                  <a:cubicBezTo>
                    <a:pt x="424" y="18"/>
                    <a:pt x="367" y="0"/>
                    <a:pt x="30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5488825" y="4075100"/>
              <a:ext cx="25325" cy="23725"/>
            </a:xfrm>
            <a:custGeom>
              <a:avLst/>
              <a:gdLst/>
              <a:ahLst/>
              <a:cxnLst/>
              <a:rect l="l" t="t" r="r" b="b"/>
              <a:pathLst>
                <a:path w="1013" h="949" extrusionOk="0">
                  <a:moveTo>
                    <a:pt x="445" y="0"/>
                  </a:moveTo>
                  <a:cubicBezTo>
                    <a:pt x="375" y="0"/>
                    <a:pt x="305" y="22"/>
                    <a:pt x="277" y="108"/>
                  </a:cubicBezTo>
                  <a:lnTo>
                    <a:pt x="277" y="108"/>
                  </a:lnTo>
                  <a:cubicBezTo>
                    <a:pt x="257" y="110"/>
                    <a:pt x="239" y="116"/>
                    <a:pt x="223" y="124"/>
                  </a:cubicBezTo>
                  <a:cubicBezTo>
                    <a:pt x="212" y="135"/>
                    <a:pt x="202" y="146"/>
                    <a:pt x="193" y="157"/>
                  </a:cubicBezTo>
                  <a:lnTo>
                    <a:pt x="193" y="157"/>
                  </a:lnTo>
                  <a:cubicBezTo>
                    <a:pt x="114" y="188"/>
                    <a:pt x="54" y="251"/>
                    <a:pt x="25" y="321"/>
                  </a:cubicBezTo>
                  <a:cubicBezTo>
                    <a:pt x="1" y="346"/>
                    <a:pt x="1" y="371"/>
                    <a:pt x="25" y="395"/>
                  </a:cubicBezTo>
                  <a:cubicBezTo>
                    <a:pt x="25" y="445"/>
                    <a:pt x="25" y="494"/>
                    <a:pt x="75" y="519"/>
                  </a:cubicBezTo>
                  <a:cubicBezTo>
                    <a:pt x="99" y="543"/>
                    <a:pt x="124" y="568"/>
                    <a:pt x="149" y="593"/>
                  </a:cubicBezTo>
                  <a:cubicBezTo>
                    <a:pt x="161" y="605"/>
                    <a:pt x="174" y="616"/>
                    <a:pt x="188" y="628"/>
                  </a:cubicBezTo>
                  <a:lnTo>
                    <a:pt x="188" y="628"/>
                  </a:lnTo>
                  <a:cubicBezTo>
                    <a:pt x="197" y="647"/>
                    <a:pt x="210" y="666"/>
                    <a:pt x="223" y="692"/>
                  </a:cubicBezTo>
                  <a:cubicBezTo>
                    <a:pt x="272" y="766"/>
                    <a:pt x="346" y="840"/>
                    <a:pt x="445" y="889"/>
                  </a:cubicBezTo>
                  <a:cubicBezTo>
                    <a:pt x="481" y="907"/>
                    <a:pt x="517" y="918"/>
                    <a:pt x="552" y="923"/>
                  </a:cubicBezTo>
                  <a:lnTo>
                    <a:pt x="552" y="923"/>
                  </a:lnTo>
                  <a:cubicBezTo>
                    <a:pt x="566" y="929"/>
                    <a:pt x="579" y="934"/>
                    <a:pt x="593" y="938"/>
                  </a:cubicBezTo>
                  <a:cubicBezTo>
                    <a:pt x="615" y="946"/>
                    <a:pt x="639" y="949"/>
                    <a:pt x="663" y="949"/>
                  </a:cubicBezTo>
                  <a:cubicBezTo>
                    <a:pt x="723" y="949"/>
                    <a:pt x="788" y="931"/>
                    <a:pt x="840" y="914"/>
                  </a:cubicBezTo>
                  <a:cubicBezTo>
                    <a:pt x="914" y="864"/>
                    <a:pt x="964" y="790"/>
                    <a:pt x="988" y="716"/>
                  </a:cubicBezTo>
                  <a:cubicBezTo>
                    <a:pt x="1013" y="543"/>
                    <a:pt x="964" y="395"/>
                    <a:pt x="840" y="297"/>
                  </a:cubicBezTo>
                  <a:cubicBezTo>
                    <a:pt x="764" y="236"/>
                    <a:pt x="670" y="194"/>
                    <a:pt x="574" y="171"/>
                  </a:cubicBezTo>
                  <a:lnTo>
                    <a:pt x="574" y="171"/>
                  </a:lnTo>
                  <a:cubicBezTo>
                    <a:pt x="581" y="101"/>
                    <a:pt x="532" y="22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5438225" y="4049575"/>
              <a:ext cx="29650" cy="28775"/>
            </a:xfrm>
            <a:custGeom>
              <a:avLst/>
              <a:gdLst/>
              <a:ahLst/>
              <a:cxnLst/>
              <a:rect l="l" t="t" r="r" b="b"/>
              <a:pathLst>
                <a:path w="1186" h="1151" extrusionOk="0">
                  <a:moveTo>
                    <a:pt x="475" y="0"/>
                  </a:moveTo>
                  <a:cubicBezTo>
                    <a:pt x="440" y="0"/>
                    <a:pt x="405" y="3"/>
                    <a:pt x="370" y="9"/>
                  </a:cubicBezTo>
                  <a:cubicBezTo>
                    <a:pt x="258" y="54"/>
                    <a:pt x="165" y="161"/>
                    <a:pt x="132" y="293"/>
                  </a:cubicBezTo>
                  <a:lnTo>
                    <a:pt x="132" y="293"/>
                  </a:lnTo>
                  <a:cubicBezTo>
                    <a:pt x="127" y="297"/>
                    <a:pt x="122" y="301"/>
                    <a:pt x="117" y="306"/>
                  </a:cubicBezTo>
                  <a:lnTo>
                    <a:pt x="117" y="306"/>
                  </a:lnTo>
                  <a:cubicBezTo>
                    <a:pt x="47" y="311"/>
                    <a:pt x="1" y="406"/>
                    <a:pt x="25" y="478"/>
                  </a:cubicBezTo>
                  <a:cubicBezTo>
                    <a:pt x="27" y="485"/>
                    <a:pt x="30" y="492"/>
                    <a:pt x="33" y="498"/>
                  </a:cubicBezTo>
                  <a:lnTo>
                    <a:pt x="33" y="498"/>
                  </a:lnTo>
                  <a:cubicBezTo>
                    <a:pt x="23" y="606"/>
                    <a:pt x="56" y="714"/>
                    <a:pt x="124" y="799"/>
                  </a:cubicBezTo>
                  <a:cubicBezTo>
                    <a:pt x="173" y="923"/>
                    <a:pt x="272" y="1021"/>
                    <a:pt x="370" y="1095"/>
                  </a:cubicBezTo>
                  <a:cubicBezTo>
                    <a:pt x="420" y="1132"/>
                    <a:pt x="482" y="1151"/>
                    <a:pt x="546" y="1151"/>
                  </a:cubicBezTo>
                  <a:cubicBezTo>
                    <a:pt x="599" y="1151"/>
                    <a:pt x="654" y="1139"/>
                    <a:pt x="706" y="1114"/>
                  </a:cubicBezTo>
                  <a:lnTo>
                    <a:pt x="706" y="1114"/>
                  </a:lnTo>
                  <a:cubicBezTo>
                    <a:pt x="751" y="1110"/>
                    <a:pt x="797" y="1096"/>
                    <a:pt x="840" y="1071"/>
                  </a:cubicBezTo>
                  <a:cubicBezTo>
                    <a:pt x="916" y="1025"/>
                    <a:pt x="963" y="951"/>
                    <a:pt x="978" y="867"/>
                  </a:cubicBezTo>
                  <a:lnTo>
                    <a:pt x="978" y="867"/>
                  </a:lnTo>
                  <a:cubicBezTo>
                    <a:pt x="1037" y="838"/>
                    <a:pt x="1092" y="791"/>
                    <a:pt x="1136" y="725"/>
                  </a:cubicBezTo>
                  <a:cubicBezTo>
                    <a:pt x="1185" y="602"/>
                    <a:pt x="1185" y="453"/>
                    <a:pt x="1111" y="355"/>
                  </a:cubicBezTo>
                  <a:cubicBezTo>
                    <a:pt x="1012" y="231"/>
                    <a:pt x="914" y="157"/>
                    <a:pt x="790" y="108"/>
                  </a:cubicBezTo>
                  <a:cubicBezTo>
                    <a:pt x="696" y="32"/>
                    <a:pt x="587" y="0"/>
                    <a:pt x="4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5385800" y="4010275"/>
              <a:ext cx="32700" cy="25950"/>
            </a:xfrm>
            <a:custGeom>
              <a:avLst/>
              <a:gdLst/>
              <a:ahLst/>
              <a:cxnLst/>
              <a:rect l="l" t="t" r="r" b="b"/>
              <a:pathLst>
                <a:path w="1308" h="1038" extrusionOk="0">
                  <a:moveTo>
                    <a:pt x="690" y="1"/>
                  </a:moveTo>
                  <a:cubicBezTo>
                    <a:pt x="537" y="1"/>
                    <a:pt x="384" y="48"/>
                    <a:pt x="247" y="133"/>
                  </a:cubicBezTo>
                  <a:lnTo>
                    <a:pt x="247" y="133"/>
                  </a:lnTo>
                  <a:cubicBezTo>
                    <a:pt x="214" y="135"/>
                    <a:pt x="180" y="141"/>
                    <a:pt x="147" y="149"/>
                  </a:cubicBezTo>
                  <a:cubicBezTo>
                    <a:pt x="87" y="169"/>
                    <a:pt x="44" y="237"/>
                    <a:pt x="42" y="301"/>
                  </a:cubicBezTo>
                  <a:lnTo>
                    <a:pt x="42" y="301"/>
                  </a:lnTo>
                  <a:cubicBezTo>
                    <a:pt x="1" y="354"/>
                    <a:pt x="11" y="429"/>
                    <a:pt x="73" y="470"/>
                  </a:cubicBezTo>
                  <a:cubicBezTo>
                    <a:pt x="80" y="482"/>
                    <a:pt x="89" y="492"/>
                    <a:pt x="99" y="500"/>
                  </a:cubicBezTo>
                  <a:lnTo>
                    <a:pt x="99" y="500"/>
                  </a:lnTo>
                  <a:cubicBezTo>
                    <a:pt x="133" y="557"/>
                    <a:pt x="178" y="605"/>
                    <a:pt x="231" y="641"/>
                  </a:cubicBezTo>
                  <a:lnTo>
                    <a:pt x="231" y="641"/>
                  </a:lnTo>
                  <a:cubicBezTo>
                    <a:pt x="228" y="649"/>
                    <a:pt x="224" y="658"/>
                    <a:pt x="221" y="668"/>
                  </a:cubicBezTo>
                  <a:cubicBezTo>
                    <a:pt x="196" y="742"/>
                    <a:pt x="221" y="791"/>
                    <a:pt x="295" y="840"/>
                  </a:cubicBezTo>
                  <a:cubicBezTo>
                    <a:pt x="443" y="964"/>
                    <a:pt x="616" y="1013"/>
                    <a:pt x="813" y="1038"/>
                  </a:cubicBezTo>
                  <a:cubicBezTo>
                    <a:pt x="1011" y="1038"/>
                    <a:pt x="1184" y="914"/>
                    <a:pt x="1258" y="717"/>
                  </a:cubicBezTo>
                  <a:cubicBezTo>
                    <a:pt x="1307" y="569"/>
                    <a:pt x="1258" y="396"/>
                    <a:pt x="1159" y="248"/>
                  </a:cubicBezTo>
                  <a:cubicBezTo>
                    <a:pt x="1060" y="100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5361950" y="3969550"/>
              <a:ext cx="21350" cy="23950"/>
            </a:xfrm>
            <a:custGeom>
              <a:avLst/>
              <a:gdLst/>
              <a:ahLst/>
              <a:cxnLst/>
              <a:rect l="l" t="t" r="r" b="b"/>
              <a:pathLst>
                <a:path w="854" h="958" extrusionOk="0">
                  <a:moveTo>
                    <a:pt x="421" y="0"/>
                  </a:moveTo>
                  <a:cubicBezTo>
                    <a:pt x="377" y="0"/>
                    <a:pt x="331" y="8"/>
                    <a:pt x="286" y="25"/>
                  </a:cubicBezTo>
                  <a:cubicBezTo>
                    <a:pt x="187" y="50"/>
                    <a:pt x="113" y="149"/>
                    <a:pt x="64" y="247"/>
                  </a:cubicBezTo>
                  <a:cubicBezTo>
                    <a:pt x="39" y="321"/>
                    <a:pt x="39" y="420"/>
                    <a:pt x="39" y="494"/>
                  </a:cubicBezTo>
                  <a:cubicBezTo>
                    <a:pt x="0" y="689"/>
                    <a:pt x="161" y="853"/>
                    <a:pt x="340" y="853"/>
                  </a:cubicBezTo>
                  <a:cubicBezTo>
                    <a:pt x="359" y="853"/>
                    <a:pt x="378" y="851"/>
                    <a:pt x="397" y="847"/>
                  </a:cubicBezTo>
                  <a:lnTo>
                    <a:pt x="397" y="847"/>
                  </a:lnTo>
                  <a:cubicBezTo>
                    <a:pt x="448" y="882"/>
                    <a:pt x="505" y="912"/>
                    <a:pt x="558" y="939"/>
                  </a:cubicBezTo>
                  <a:cubicBezTo>
                    <a:pt x="570" y="951"/>
                    <a:pt x="588" y="957"/>
                    <a:pt x="610" y="957"/>
                  </a:cubicBezTo>
                  <a:cubicBezTo>
                    <a:pt x="632" y="957"/>
                    <a:pt x="656" y="951"/>
                    <a:pt x="681" y="939"/>
                  </a:cubicBezTo>
                  <a:cubicBezTo>
                    <a:pt x="730" y="914"/>
                    <a:pt x="755" y="889"/>
                    <a:pt x="780" y="840"/>
                  </a:cubicBezTo>
                  <a:cubicBezTo>
                    <a:pt x="854" y="642"/>
                    <a:pt x="854" y="420"/>
                    <a:pt x="780" y="223"/>
                  </a:cubicBezTo>
                  <a:cubicBezTo>
                    <a:pt x="704" y="90"/>
                    <a:pt x="569" y="0"/>
                    <a:pt x="42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5310450" y="3999775"/>
              <a:ext cx="27175" cy="28850"/>
            </a:xfrm>
            <a:custGeom>
              <a:avLst/>
              <a:gdLst/>
              <a:ahLst/>
              <a:cxnLst/>
              <a:rect l="l" t="t" r="r" b="b"/>
              <a:pathLst>
                <a:path w="1087" h="1154" extrusionOk="0">
                  <a:moveTo>
                    <a:pt x="452" y="0"/>
                  </a:moveTo>
                  <a:cubicBezTo>
                    <a:pt x="411" y="0"/>
                    <a:pt x="364" y="22"/>
                    <a:pt x="332" y="61"/>
                  </a:cubicBezTo>
                  <a:lnTo>
                    <a:pt x="332" y="61"/>
                  </a:lnTo>
                  <a:cubicBezTo>
                    <a:pt x="233" y="95"/>
                    <a:pt x="146" y="167"/>
                    <a:pt x="99" y="273"/>
                  </a:cubicBezTo>
                  <a:cubicBezTo>
                    <a:pt x="25" y="372"/>
                    <a:pt x="1" y="495"/>
                    <a:pt x="1" y="618"/>
                  </a:cubicBezTo>
                  <a:cubicBezTo>
                    <a:pt x="25" y="742"/>
                    <a:pt x="25" y="841"/>
                    <a:pt x="75" y="964"/>
                  </a:cubicBezTo>
                  <a:cubicBezTo>
                    <a:pt x="99" y="1038"/>
                    <a:pt x="124" y="1088"/>
                    <a:pt x="198" y="1112"/>
                  </a:cubicBezTo>
                  <a:cubicBezTo>
                    <a:pt x="241" y="1141"/>
                    <a:pt x="285" y="1153"/>
                    <a:pt x="328" y="1153"/>
                  </a:cubicBezTo>
                  <a:cubicBezTo>
                    <a:pt x="359" y="1153"/>
                    <a:pt x="390" y="1147"/>
                    <a:pt x="420" y="1137"/>
                  </a:cubicBezTo>
                  <a:cubicBezTo>
                    <a:pt x="510" y="1119"/>
                    <a:pt x="586" y="1088"/>
                    <a:pt x="659" y="1035"/>
                  </a:cubicBezTo>
                  <a:lnTo>
                    <a:pt x="659" y="1035"/>
                  </a:lnTo>
                  <a:cubicBezTo>
                    <a:pt x="662" y="1036"/>
                    <a:pt x="664" y="1037"/>
                    <a:pt x="667" y="1038"/>
                  </a:cubicBezTo>
                  <a:cubicBezTo>
                    <a:pt x="741" y="1038"/>
                    <a:pt x="815" y="1014"/>
                    <a:pt x="840" y="964"/>
                  </a:cubicBezTo>
                  <a:cubicBezTo>
                    <a:pt x="1013" y="791"/>
                    <a:pt x="1087" y="544"/>
                    <a:pt x="988" y="298"/>
                  </a:cubicBezTo>
                  <a:cubicBezTo>
                    <a:pt x="939" y="199"/>
                    <a:pt x="865" y="125"/>
                    <a:pt x="741" y="100"/>
                  </a:cubicBezTo>
                  <a:cubicBezTo>
                    <a:pt x="718" y="94"/>
                    <a:pt x="693" y="91"/>
                    <a:pt x="668" y="91"/>
                  </a:cubicBezTo>
                  <a:cubicBezTo>
                    <a:pt x="663" y="91"/>
                    <a:pt x="658" y="91"/>
                    <a:pt x="653" y="91"/>
                  </a:cubicBezTo>
                  <a:lnTo>
                    <a:pt x="653" y="91"/>
                  </a:lnTo>
                  <a:cubicBezTo>
                    <a:pt x="624" y="75"/>
                    <a:pt x="594" y="63"/>
                    <a:pt x="563" y="54"/>
                  </a:cubicBezTo>
                  <a:lnTo>
                    <a:pt x="563" y="54"/>
                  </a:lnTo>
                  <a:cubicBezTo>
                    <a:pt x="551" y="42"/>
                    <a:pt x="536" y="32"/>
                    <a:pt x="519" y="26"/>
                  </a:cubicBezTo>
                  <a:cubicBezTo>
                    <a:pt x="502" y="8"/>
                    <a:pt x="478" y="0"/>
                    <a:pt x="45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5360000" y="4060225"/>
              <a:ext cx="30725" cy="25075"/>
            </a:xfrm>
            <a:custGeom>
              <a:avLst/>
              <a:gdLst/>
              <a:ahLst/>
              <a:cxnLst/>
              <a:rect l="l" t="t" r="r" b="b"/>
              <a:pathLst>
                <a:path w="1229" h="1003" extrusionOk="0">
                  <a:moveTo>
                    <a:pt x="474" y="1"/>
                  </a:moveTo>
                  <a:cubicBezTo>
                    <a:pt x="416" y="1"/>
                    <a:pt x="360" y="22"/>
                    <a:pt x="315" y="52"/>
                  </a:cubicBezTo>
                  <a:cubicBezTo>
                    <a:pt x="219" y="110"/>
                    <a:pt x="168" y="197"/>
                    <a:pt x="161" y="290"/>
                  </a:cubicBezTo>
                  <a:lnTo>
                    <a:pt x="161" y="290"/>
                  </a:lnTo>
                  <a:cubicBezTo>
                    <a:pt x="150" y="298"/>
                    <a:pt x="139" y="307"/>
                    <a:pt x="129" y="315"/>
                  </a:cubicBezTo>
                  <a:lnTo>
                    <a:pt x="129" y="315"/>
                  </a:lnTo>
                  <a:cubicBezTo>
                    <a:pt x="125" y="318"/>
                    <a:pt x="121" y="321"/>
                    <a:pt x="117" y="324"/>
                  </a:cubicBezTo>
                  <a:cubicBezTo>
                    <a:pt x="114" y="327"/>
                    <a:pt x="110" y="331"/>
                    <a:pt x="107" y="334"/>
                  </a:cubicBezTo>
                  <a:lnTo>
                    <a:pt x="107" y="334"/>
                  </a:lnTo>
                  <a:cubicBezTo>
                    <a:pt x="102" y="339"/>
                    <a:pt x="97" y="344"/>
                    <a:pt x="92" y="348"/>
                  </a:cubicBezTo>
                  <a:cubicBezTo>
                    <a:pt x="88" y="355"/>
                    <a:pt x="84" y="362"/>
                    <a:pt x="80" y="369"/>
                  </a:cubicBezTo>
                  <a:lnTo>
                    <a:pt x="80" y="369"/>
                  </a:lnTo>
                  <a:cubicBezTo>
                    <a:pt x="1" y="492"/>
                    <a:pt x="33" y="656"/>
                    <a:pt x="142" y="743"/>
                  </a:cubicBezTo>
                  <a:cubicBezTo>
                    <a:pt x="305" y="907"/>
                    <a:pt x="503" y="1003"/>
                    <a:pt x="720" y="1003"/>
                  </a:cubicBezTo>
                  <a:cubicBezTo>
                    <a:pt x="765" y="1003"/>
                    <a:pt x="811" y="999"/>
                    <a:pt x="858" y="990"/>
                  </a:cubicBezTo>
                  <a:cubicBezTo>
                    <a:pt x="981" y="966"/>
                    <a:pt x="1080" y="892"/>
                    <a:pt x="1154" y="793"/>
                  </a:cubicBezTo>
                  <a:cubicBezTo>
                    <a:pt x="1228" y="669"/>
                    <a:pt x="1228" y="521"/>
                    <a:pt x="1154" y="422"/>
                  </a:cubicBezTo>
                  <a:cubicBezTo>
                    <a:pt x="1080" y="299"/>
                    <a:pt x="957" y="200"/>
                    <a:pt x="808" y="176"/>
                  </a:cubicBezTo>
                  <a:cubicBezTo>
                    <a:pt x="806" y="175"/>
                    <a:pt x="804" y="175"/>
                    <a:pt x="802" y="175"/>
                  </a:cubicBezTo>
                  <a:lnTo>
                    <a:pt x="802" y="175"/>
                  </a:lnTo>
                  <a:cubicBezTo>
                    <a:pt x="749" y="101"/>
                    <a:pt x="667" y="48"/>
                    <a:pt x="586" y="27"/>
                  </a:cubicBezTo>
                  <a:cubicBezTo>
                    <a:pt x="548" y="9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5417225" y="4121850"/>
              <a:ext cx="34100" cy="33500"/>
            </a:xfrm>
            <a:custGeom>
              <a:avLst/>
              <a:gdLst/>
              <a:ahLst/>
              <a:cxnLst/>
              <a:rect l="l" t="t" r="r" b="b"/>
              <a:pathLst>
                <a:path w="1364" h="1340" extrusionOk="0">
                  <a:moveTo>
                    <a:pt x="637" y="0"/>
                  </a:moveTo>
                  <a:cubicBezTo>
                    <a:pt x="614" y="0"/>
                    <a:pt x="591" y="2"/>
                    <a:pt x="569" y="7"/>
                  </a:cubicBezTo>
                  <a:cubicBezTo>
                    <a:pt x="470" y="7"/>
                    <a:pt x="396" y="31"/>
                    <a:pt x="297" y="56"/>
                  </a:cubicBezTo>
                  <a:cubicBezTo>
                    <a:pt x="248" y="105"/>
                    <a:pt x="198" y="130"/>
                    <a:pt x="149" y="179"/>
                  </a:cubicBezTo>
                  <a:cubicBezTo>
                    <a:pt x="57" y="271"/>
                    <a:pt x="34" y="404"/>
                    <a:pt x="78" y="517"/>
                  </a:cubicBezTo>
                  <a:lnTo>
                    <a:pt x="78" y="517"/>
                  </a:lnTo>
                  <a:cubicBezTo>
                    <a:pt x="21" y="570"/>
                    <a:pt x="1" y="659"/>
                    <a:pt x="1" y="747"/>
                  </a:cubicBezTo>
                  <a:cubicBezTo>
                    <a:pt x="1" y="797"/>
                    <a:pt x="25" y="821"/>
                    <a:pt x="50" y="871"/>
                  </a:cubicBezTo>
                  <a:cubicBezTo>
                    <a:pt x="75" y="895"/>
                    <a:pt x="99" y="945"/>
                    <a:pt x="149" y="970"/>
                  </a:cubicBezTo>
                  <a:cubicBezTo>
                    <a:pt x="210" y="1019"/>
                    <a:pt x="278" y="1062"/>
                    <a:pt x="348" y="1095"/>
                  </a:cubicBezTo>
                  <a:lnTo>
                    <a:pt x="348" y="1095"/>
                  </a:lnTo>
                  <a:cubicBezTo>
                    <a:pt x="447" y="1242"/>
                    <a:pt x="619" y="1340"/>
                    <a:pt x="791" y="1340"/>
                  </a:cubicBezTo>
                  <a:cubicBezTo>
                    <a:pt x="962" y="1328"/>
                    <a:pt x="1109" y="1255"/>
                    <a:pt x="1210" y="1143"/>
                  </a:cubicBezTo>
                  <a:lnTo>
                    <a:pt x="1210" y="1143"/>
                  </a:lnTo>
                  <a:cubicBezTo>
                    <a:pt x="1248" y="1117"/>
                    <a:pt x="1282" y="1084"/>
                    <a:pt x="1309" y="1044"/>
                  </a:cubicBezTo>
                  <a:cubicBezTo>
                    <a:pt x="1327" y="991"/>
                    <a:pt x="1344" y="939"/>
                    <a:pt x="1344" y="887"/>
                  </a:cubicBezTo>
                  <a:lnTo>
                    <a:pt x="1344" y="887"/>
                  </a:lnTo>
                  <a:cubicBezTo>
                    <a:pt x="1358" y="828"/>
                    <a:pt x="1363" y="764"/>
                    <a:pt x="1359" y="698"/>
                  </a:cubicBezTo>
                  <a:cubicBezTo>
                    <a:pt x="1334" y="426"/>
                    <a:pt x="1186" y="204"/>
                    <a:pt x="939" y="81"/>
                  </a:cubicBezTo>
                  <a:cubicBezTo>
                    <a:pt x="838" y="40"/>
                    <a:pt x="737" y="0"/>
                    <a:pt x="6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5331350" y="4114725"/>
              <a:ext cx="29750" cy="33650"/>
            </a:xfrm>
            <a:custGeom>
              <a:avLst/>
              <a:gdLst/>
              <a:ahLst/>
              <a:cxnLst/>
              <a:rect l="l" t="t" r="r" b="b"/>
              <a:pathLst>
                <a:path w="1190" h="1346" extrusionOk="0">
                  <a:moveTo>
                    <a:pt x="703" y="636"/>
                  </a:moveTo>
                  <a:lnTo>
                    <a:pt x="703" y="637"/>
                  </a:lnTo>
                  <a:lnTo>
                    <a:pt x="703" y="637"/>
                  </a:lnTo>
                  <a:lnTo>
                    <a:pt x="701" y="641"/>
                  </a:lnTo>
                  <a:lnTo>
                    <a:pt x="701" y="641"/>
                  </a:lnTo>
                  <a:cubicBezTo>
                    <a:pt x="702" y="639"/>
                    <a:pt x="702" y="638"/>
                    <a:pt x="703" y="636"/>
                  </a:cubicBezTo>
                  <a:close/>
                  <a:moveTo>
                    <a:pt x="473" y="0"/>
                  </a:moveTo>
                  <a:cubicBezTo>
                    <a:pt x="432" y="0"/>
                    <a:pt x="391" y="6"/>
                    <a:pt x="350" y="20"/>
                  </a:cubicBezTo>
                  <a:cubicBezTo>
                    <a:pt x="201" y="45"/>
                    <a:pt x="78" y="168"/>
                    <a:pt x="53" y="316"/>
                  </a:cubicBezTo>
                  <a:cubicBezTo>
                    <a:pt x="0" y="493"/>
                    <a:pt x="36" y="682"/>
                    <a:pt x="133" y="830"/>
                  </a:cubicBezTo>
                  <a:lnTo>
                    <a:pt x="133" y="830"/>
                  </a:lnTo>
                  <a:cubicBezTo>
                    <a:pt x="159" y="925"/>
                    <a:pt x="206" y="1037"/>
                    <a:pt x="276" y="1106"/>
                  </a:cubicBezTo>
                  <a:cubicBezTo>
                    <a:pt x="300" y="1131"/>
                    <a:pt x="325" y="1156"/>
                    <a:pt x="350" y="1180"/>
                  </a:cubicBezTo>
                  <a:cubicBezTo>
                    <a:pt x="399" y="1230"/>
                    <a:pt x="448" y="1279"/>
                    <a:pt x="498" y="1304"/>
                  </a:cubicBezTo>
                  <a:cubicBezTo>
                    <a:pt x="563" y="1332"/>
                    <a:pt x="631" y="1346"/>
                    <a:pt x="699" y="1346"/>
                  </a:cubicBezTo>
                  <a:cubicBezTo>
                    <a:pt x="812" y="1346"/>
                    <a:pt x="924" y="1307"/>
                    <a:pt x="1016" y="1230"/>
                  </a:cubicBezTo>
                  <a:cubicBezTo>
                    <a:pt x="1090" y="1156"/>
                    <a:pt x="1164" y="1057"/>
                    <a:pt x="1164" y="934"/>
                  </a:cubicBezTo>
                  <a:cubicBezTo>
                    <a:pt x="1189" y="835"/>
                    <a:pt x="1189" y="711"/>
                    <a:pt x="1140" y="588"/>
                  </a:cubicBezTo>
                  <a:cubicBezTo>
                    <a:pt x="1115" y="489"/>
                    <a:pt x="1041" y="390"/>
                    <a:pt x="967" y="292"/>
                  </a:cubicBezTo>
                  <a:cubicBezTo>
                    <a:pt x="963" y="286"/>
                    <a:pt x="959" y="280"/>
                    <a:pt x="954" y="274"/>
                  </a:cubicBezTo>
                  <a:lnTo>
                    <a:pt x="954" y="274"/>
                  </a:lnTo>
                  <a:cubicBezTo>
                    <a:pt x="942" y="230"/>
                    <a:pt x="922" y="187"/>
                    <a:pt x="893" y="144"/>
                  </a:cubicBezTo>
                  <a:lnTo>
                    <a:pt x="819" y="94"/>
                  </a:lnTo>
                  <a:cubicBezTo>
                    <a:pt x="789" y="79"/>
                    <a:pt x="758" y="73"/>
                    <a:pt x="728" y="71"/>
                  </a:cubicBezTo>
                  <a:lnTo>
                    <a:pt x="728" y="71"/>
                  </a:lnTo>
                  <a:cubicBezTo>
                    <a:pt x="649" y="29"/>
                    <a:pt x="563" y="0"/>
                    <a:pt x="4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5282175" y="4068300"/>
              <a:ext cx="25225" cy="25325"/>
            </a:xfrm>
            <a:custGeom>
              <a:avLst/>
              <a:gdLst/>
              <a:ahLst/>
              <a:cxnLst/>
              <a:rect l="l" t="t" r="r" b="b"/>
              <a:pathLst>
                <a:path w="1009" h="1013" extrusionOk="0">
                  <a:moveTo>
                    <a:pt x="621" y="366"/>
                  </a:moveTo>
                  <a:lnTo>
                    <a:pt x="638" y="371"/>
                  </a:lnTo>
                  <a:cubicBezTo>
                    <a:pt x="632" y="371"/>
                    <a:pt x="627" y="370"/>
                    <a:pt x="624" y="367"/>
                  </a:cubicBezTo>
                  <a:lnTo>
                    <a:pt x="624" y="367"/>
                  </a:lnTo>
                  <a:cubicBezTo>
                    <a:pt x="623" y="367"/>
                    <a:pt x="622" y="366"/>
                    <a:pt x="621" y="366"/>
                  </a:cubicBezTo>
                  <a:close/>
                  <a:moveTo>
                    <a:pt x="639" y="372"/>
                  </a:moveTo>
                  <a:lnTo>
                    <a:pt x="650" y="383"/>
                  </a:lnTo>
                  <a:lnTo>
                    <a:pt x="651" y="386"/>
                  </a:lnTo>
                  <a:lnTo>
                    <a:pt x="651" y="386"/>
                  </a:lnTo>
                  <a:cubicBezTo>
                    <a:pt x="647" y="383"/>
                    <a:pt x="644" y="381"/>
                    <a:pt x="640" y="378"/>
                  </a:cubicBezTo>
                  <a:lnTo>
                    <a:pt x="640" y="378"/>
                  </a:lnTo>
                  <a:cubicBezTo>
                    <a:pt x="640" y="377"/>
                    <a:pt x="639" y="374"/>
                    <a:pt x="639" y="372"/>
                  </a:cubicBezTo>
                  <a:close/>
                  <a:moveTo>
                    <a:pt x="641" y="382"/>
                  </a:moveTo>
                  <a:lnTo>
                    <a:pt x="652" y="389"/>
                  </a:lnTo>
                  <a:lnTo>
                    <a:pt x="654" y="394"/>
                  </a:lnTo>
                  <a:lnTo>
                    <a:pt x="654" y="394"/>
                  </a:lnTo>
                  <a:cubicBezTo>
                    <a:pt x="647" y="392"/>
                    <a:pt x="644" y="388"/>
                    <a:pt x="641" y="382"/>
                  </a:cubicBezTo>
                  <a:close/>
                  <a:moveTo>
                    <a:pt x="552" y="408"/>
                  </a:moveTo>
                  <a:lnTo>
                    <a:pt x="564" y="412"/>
                  </a:lnTo>
                  <a:lnTo>
                    <a:pt x="564" y="412"/>
                  </a:lnTo>
                  <a:lnTo>
                    <a:pt x="576" y="420"/>
                  </a:lnTo>
                  <a:lnTo>
                    <a:pt x="576" y="420"/>
                  </a:lnTo>
                  <a:cubicBezTo>
                    <a:pt x="566" y="420"/>
                    <a:pt x="561" y="417"/>
                    <a:pt x="552" y="408"/>
                  </a:cubicBezTo>
                  <a:close/>
                  <a:moveTo>
                    <a:pt x="582" y="418"/>
                  </a:moveTo>
                  <a:lnTo>
                    <a:pt x="588" y="420"/>
                  </a:lnTo>
                  <a:cubicBezTo>
                    <a:pt x="587" y="420"/>
                    <a:pt x="585" y="420"/>
                    <a:pt x="583" y="420"/>
                  </a:cubicBezTo>
                  <a:lnTo>
                    <a:pt x="583" y="420"/>
                  </a:lnTo>
                  <a:cubicBezTo>
                    <a:pt x="583" y="420"/>
                    <a:pt x="582" y="419"/>
                    <a:pt x="582" y="418"/>
                  </a:cubicBezTo>
                  <a:close/>
                  <a:moveTo>
                    <a:pt x="588" y="420"/>
                  </a:moveTo>
                  <a:lnTo>
                    <a:pt x="592" y="431"/>
                  </a:lnTo>
                  <a:lnTo>
                    <a:pt x="592" y="431"/>
                  </a:lnTo>
                  <a:lnTo>
                    <a:pt x="613" y="445"/>
                  </a:lnTo>
                  <a:lnTo>
                    <a:pt x="593" y="435"/>
                  </a:lnTo>
                  <a:lnTo>
                    <a:pt x="593" y="435"/>
                  </a:lnTo>
                  <a:lnTo>
                    <a:pt x="594" y="438"/>
                  </a:lnTo>
                  <a:lnTo>
                    <a:pt x="594" y="438"/>
                  </a:lnTo>
                  <a:cubicBezTo>
                    <a:pt x="594" y="437"/>
                    <a:pt x="593" y="437"/>
                    <a:pt x="593" y="436"/>
                  </a:cubicBezTo>
                  <a:lnTo>
                    <a:pt x="593" y="436"/>
                  </a:lnTo>
                  <a:cubicBezTo>
                    <a:pt x="593" y="436"/>
                    <a:pt x="592" y="435"/>
                    <a:pt x="592" y="435"/>
                  </a:cubicBezTo>
                  <a:lnTo>
                    <a:pt x="592" y="435"/>
                  </a:lnTo>
                  <a:lnTo>
                    <a:pt x="593" y="435"/>
                  </a:lnTo>
                  <a:lnTo>
                    <a:pt x="593" y="435"/>
                  </a:lnTo>
                  <a:lnTo>
                    <a:pt x="592" y="431"/>
                  </a:lnTo>
                  <a:lnTo>
                    <a:pt x="592" y="431"/>
                  </a:lnTo>
                  <a:lnTo>
                    <a:pt x="590" y="430"/>
                  </a:lnTo>
                  <a:lnTo>
                    <a:pt x="590" y="430"/>
                  </a:lnTo>
                  <a:cubicBezTo>
                    <a:pt x="590" y="431"/>
                    <a:pt x="590" y="432"/>
                    <a:pt x="591" y="433"/>
                  </a:cubicBezTo>
                  <a:lnTo>
                    <a:pt x="591" y="433"/>
                  </a:lnTo>
                  <a:cubicBezTo>
                    <a:pt x="591" y="433"/>
                    <a:pt x="592" y="434"/>
                    <a:pt x="592" y="435"/>
                  </a:cubicBezTo>
                  <a:lnTo>
                    <a:pt x="592" y="435"/>
                  </a:lnTo>
                  <a:lnTo>
                    <a:pt x="592" y="435"/>
                  </a:lnTo>
                  <a:lnTo>
                    <a:pt x="592" y="435"/>
                  </a:lnTo>
                  <a:cubicBezTo>
                    <a:pt x="592" y="434"/>
                    <a:pt x="591" y="433"/>
                    <a:pt x="591" y="433"/>
                  </a:cubicBezTo>
                  <a:lnTo>
                    <a:pt x="591" y="433"/>
                  </a:lnTo>
                  <a:cubicBezTo>
                    <a:pt x="590" y="431"/>
                    <a:pt x="589" y="430"/>
                    <a:pt x="589" y="429"/>
                  </a:cubicBezTo>
                  <a:lnTo>
                    <a:pt x="589" y="429"/>
                  </a:lnTo>
                  <a:lnTo>
                    <a:pt x="590" y="430"/>
                  </a:lnTo>
                  <a:lnTo>
                    <a:pt x="590" y="430"/>
                  </a:lnTo>
                  <a:cubicBezTo>
                    <a:pt x="589" y="427"/>
                    <a:pt x="588" y="424"/>
                    <a:pt x="588" y="420"/>
                  </a:cubicBezTo>
                  <a:close/>
                  <a:moveTo>
                    <a:pt x="366" y="1"/>
                  </a:moveTo>
                  <a:lnTo>
                    <a:pt x="292" y="38"/>
                  </a:lnTo>
                  <a:lnTo>
                    <a:pt x="292" y="38"/>
                  </a:lnTo>
                  <a:lnTo>
                    <a:pt x="243" y="50"/>
                  </a:lnTo>
                  <a:lnTo>
                    <a:pt x="218" y="75"/>
                  </a:lnTo>
                  <a:cubicBezTo>
                    <a:pt x="169" y="99"/>
                    <a:pt x="119" y="149"/>
                    <a:pt x="70" y="223"/>
                  </a:cubicBezTo>
                  <a:cubicBezTo>
                    <a:pt x="70" y="223"/>
                    <a:pt x="70" y="223"/>
                    <a:pt x="70" y="248"/>
                  </a:cubicBezTo>
                  <a:cubicBezTo>
                    <a:pt x="70" y="272"/>
                    <a:pt x="45" y="297"/>
                    <a:pt x="45" y="346"/>
                  </a:cubicBezTo>
                  <a:cubicBezTo>
                    <a:pt x="21" y="394"/>
                    <a:pt x="21" y="419"/>
                    <a:pt x="43" y="466"/>
                  </a:cubicBezTo>
                  <a:lnTo>
                    <a:pt x="43" y="466"/>
                  </a:lnTo>
                  <a:cubicBezTo>
                    <a:pt x="13" y="526"/>
                    <a:pt x="1" y="589"/>
                    <a:pt x="21" y="667"/>
                  </a:cubicBezTo>
                  <a:cubicBezTo>
                    <a:pt x="21" y="692"/>
                    <a:pt x="45" y="717"/>
                    <a:pt x="45" y="766"/>
                  </a:cubicBezTo>
                  <a:cubicBezTo>
                    <a:pt x="70" y="791"/>
                    <a:pt x="95" y="815"/>
                    <a:pt x="119" y="865"/>
                  </a:cubicBezTo>
                  <a:lnTo>
                    <a:pt x="144" y="890"/>
                  </a:lnTo>
                  <a:cubicBezTo>
                    <a:pt x="169" y="914"/>
                    <a:pt x="218" y="914"/>
                    <a:pt x="243" y="939"/>
                  </a:cubicBezTo>
                  <a:lnTo>
                    <a:pt x="267" y="964"/>
                  </a:lnTo>
                  <a:cubicBezTo>
                    <a:pt x="292" y="988"/>
                    <a:pt x="342" y="988"/>
                    <a:pt x="366" y="1013"/>
                  </a:cubicBezTo>
                  <a:lnTo>
                    <a:pt x="638" y="1013"/>
                  </a:lnTo>
                  <a:cubicBezTo>
                    <a:pt x="687" y="988"/>
                    <a:pt x="712" y="988"/>
                    <a:pt x="737" y="964"/>
                  </a:cubicBezTo>
                  <a:lnTo>
                    <a:pt x="786" y="939"/>
                  </a:lnTo>
                  <a:lnTo>
                    <a:pt x="860" y="890"/>
                  </a:lnTo>
                  <a:lnTo>
                    <a:pt x="885" y="840"/>
                  </a:lnTo>
                  <a:cubicBezTo>
                    <a:pt x="909" y="815"/>
                    <a:pt x="934" y="791"/>
                    <a:pt x="959" y="766"/>
                  </a:cubicBezTo>
                  <a:cubicBezTo>
                    <a:pt x="983" y="717"/>
                    <a:pt x="983" y="692"/>
                    <a:pt x="1008" y="667"/>
                  </a:cubicBezTo>
                  <a:cubicBezTo>
                    <a:pt x="1008" y="643"/>
                    <a:pt x="1008" y="643"/>
                    <a:pt x="1008" y="618"/>
                  </a:cubicBezTo>
                  <a:cubicBezTo>
                    <a:pt x="1008" y="593"/>
                    <a:pt x="1008" y="544"/>
                    <a:pt x="1008" y="519"/>
                  </a:cubicBezTo>
                  <a:cubicBezTo>
                    <a:pt x="1008" y="470"/>
                    <a:pt x="1008" y="445"/>
                    <a:pt x="1008" y="396"/>
                  </a:cubicBezTo>
                  <a:cubicBezTo>
                    <a:pt x="1008" y="346"/>
                    <a:pt x="983" y="322"/>
                    <a:pt x="959" y="272"/>
                  </a:cubicBezTo>
                  <a:cubicBezTo>
                    <a:pt x="948" y="257"/>
                    <a:pt x="938" y="241"/>
                    <a:pt x="927" y="225"/>
                  </a:cubicBezTo>
                  <a:lnTo>
                    <a:pt x="927" y="225"/>
                  </a:lnTo>
                  <a:cubicBezTo>
                    <a:pt x="911" y="197"/>
                    <a:pt x="895" y="170"/>
                    <a:pt x="885" y="149"/>
                  </a:cubicBezTo>
                  <a:cubicBezTo>
                    <a:pt x="860" y="149"/>
                    <a:pt x="835" y="124"/>
                    <a:pt x="811" y="99"/>
                  </a:cubicBezTo>
                  <a:cubicBezTo>
                    <a:pt x="811" y="99"/>
                    <a:pt x="786" y="75"/>
                    <a:pt x="761" y="75"/>
                  </a:cubicBezTo>
                  <a:cubicBezTo>
                    <a:pt x="746" y="59"/>
                    <a:pt x="721" y="54"/>
                    <a:pt x="698" y="45"/>
                  </a:cubicBezTo>
                  <a:lnTo>
                    <a:pt x="698" y="45"/>
                  </a:lnTo>
                  <a:cubicBezTo>
                    <a:pt x="687" y="39"/>
                    <a:pt x="676" y="32"/>
                    <a:pt x="662" y="25"/>
                  </a:cubicBezTo>
                  <a:cubicBezTo>
                    <a:pt x="613" y="25"/>
                    <a:pt x="588" y="1"/>
                    <a:pt x="53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5232675" y="4013375"/>
              <a:ext cx="31500" cy="23325"/>
            </a:xfrm>
            <a:custGeom>
              <a:avLst/>
              <a:gdLst/>
              <a:ahLst/>
              <a:cxnLst/>
              <a:rect l="l" t="t" r="r" b="b"/>
              <a:pathLst>
                <a:path w="1260" h="933" extrusionOk="0">
                  <a:moveTo>
                    <a:pt x="593" y="0"/>
                  </a:moveTo>
                  <a:cubicBezTo>
                    <a:pt x="484" y="0"/>
                    <a:pt x="375" y="27"/>
                    <a:pt x="266" y="71"/>
                  </a:cubicBezTo>
                  <a:lnTo>
                    <a:pt x="266" y="71"/>
                  </a:lnTo>
                  <a:cubicBezTo>
                    <a:pt x="260" y="72"/>
                    <a:pt x="254" y="73"/>
                    <a:pt x="248" y="74"/>
                  </a:cubicBezTo>
                  <a:cubicBezTo>
                    <a:pt x="166" y="95"/>
                    <a:pt x="101" y="132"/>
                    <a:pt x="67" y="201"/>
                  </a:cubicBezTo>
                  <a:lnTo>
                    <a:pt x="67" y="201"/>
                  </a:lnTo>
                  <a:cubicBezTo>
                    <a:pt x="29" y="250"/>
                    <a:pt x="1" y="310"/>
                    <a:pt x="1" y="371"/>
                  </a:cubicBezTo>
                  <a:cubicBezTo>
                    <a:pt x="1" y="473"/>
                    <a:pt x="51" y="558"/>
                    <a:pt x="111" y="612"/>
                  </a:cubicBezTo>
                  <a:lnTo>
                    <a:pt x="111" y="612"/>
                  </a:lnTo>
                  <a:cubicBezTo>
                    <a:pt x="114" y="631"/>
                    <a:pt x="118" y="649"/>
                    <a:pt x="124" y="667"/>
                  </a:cubicBezTo>
                  <a:cubicBezTo>
                    <a:pt x="149" y="741"/>
                    <a:pt x="198" y="815"/>
                    <a:pt x="272" y="865"/>
                  </a:cubicBezTo>
                  <a:cubicBezTo>
                    <a:pt x="301" y="893"/>
                    <a:pt x="347" y="905"/>
                    <a:pt x="395" y="905"/>
                  </a:cubicBezTo>
                  <a:cubicBezTo>
                    <a:pt x="429" y="905"/>
                    <a:pt x="464" y="899"/>
                    <a:pt x="495" y="889"/>
                  </a:cubicBezTo>
                  <a:lnTo>
                    <a:pt x="519" y="914"/>
                  </a:lnTo>
                  <a:cubicBezTo>
                    <a:pt x="581" y="926"/>
                    <a:pt x="649" y="932"/>
                    <a:pt x="717" y="932"/>
                  </a:cubicBezTo>
                  <a:cubicBezTo>
                    <a:pt x="785" y="932"/>
                    <a:pt x="853" y="926"/>
                    <a:pt x="914" y="914"/>
                  </a:cubicBezTo>
                  <a:cubicBezTo>
                    <a:pt x="988" y="889"/>
                    <a:pt x="1062" y="865"/>
                    <a:pt x="1112" y="790"/>
                  </a:cubicBezTo>
                  <a:cubicBezTo>
                    <a:pt x="1186" y="741"/>
                    <a:pt x="1235" y="667"/>
                    <a:pt x="1260" y="593"/>
                  </a:cubicBezTo>
                  <a:cubicBezTo>
                    <a:pt x="1260" y="568"/>
                    <a:pt x="1260" y="519"/>
                    <a:pt x="1260" y="494"/>
                  </a:cubicBezTo>
                  <a:cubicBezTo>
                    <a:pt x="1260" y="445"/>
                    <a:pt x="1260" y="420"/>
                    <a:pt x="1260" y="371"/>
                  </a:cubicBezTo>
                  <a:cubicBezTo>
                    <a:pt x="1235" y="321"/>
                    <a:pt x="1210" y="247"/>
                    <a:pt x="1161" y="198"/>
                  </a:cubicBezTo>
                  <a:cubicBezTo>
                    <a:pt x="1136" y="173"/>
                    <a:pt x="1087" y="149"/>
                    <a:pt x="1062" y="124"/>
                  </a:cubicBezTo>
                  <a:cubicBezTo>
                    <a:pt x="1041" y="115"/>
                    <a:pt x="1019" y="108"/>
                    <a:pt x="996" y="100"/>
                  </a:cubicBezTo>
                  <a:lnTo>
                    <a:pt x="996" y="100"/>
                  </a:lnTo>
                  <a:cubicBezTo>
                    <a:pt x="882" y="40"/>
                    <a:pt x="747" y="0"/>
                    <a:pt x="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5161700" y="4031275"/>
              <a:ext cx="30875" cy="25725"/>
            </a:xfrm>
            <a:custGeom>
              <a:avLst/>
              <a:gdLst/>
              <a:ahLst/>
              <a:cxnLst/>
              <a:rect l="l" t="t" r="r" b="b"/>
              <a:pathLst>
                <a:path w="1235" h="1029" extrusionOk="0">
                  <a:moveTo>
                    <a:pt x="568" y="0"/>
                  </a:moveTo>
                  <a:cubicBezTo>
                    <a:pt x="517" y="0"/>
                    <a:pt x="468" y="9"/>
                    <a:pt x="422" y="25"/>
                  </a:cubicBezTo>
                  <a:lnTo>
                    <a:pt x="422" y="25"/>
                  </a:lnTo>
                  <a:cubicBezTo>
                    <a:pt x="421" y="25"/>
                    <a:pt x="421" y="25"/>
                    <a:pt x="420" y="25"/>
                  </a:cubicBezTo>
                  <a:cubicBezTo>
                    <a:pt x="411" y="28"/>
                    <a:pt x="403" y="32"/>
                    <a:pt x="394" y="36"/>
                  </a:cubicBezTo>
                  <a:lnTo>
                    <a:pt x="394" y="36"/>
                  </a:lnTo>
                  <a:cubicBezTo>
                    <a:pt x="393" y="36"/>
                    <a:pt x="392" y="37"/>
                    <a:pt x="391" y="37"/>
                  </a:cubicBezTo>
                  <a:lnTo>
                    <a:pt x="391" y="37"/>
                  </a:lnTo>
                  <a:cubicBezTo>
                    <a:pt x="377" y="35"/>
                    <a:pt x="362" y="34"/>
                    <a:pt x="347" y="34"/>
                  </a:cubicBezTo>
                  <a:cubicBezTo>
                    <a:pt x="313" y="34"/>
                    <a:pt x="278" y="40"/>
                    <a:pt x="247" y="50"/>
                  </a:cubicBezTo>
                  <a:cubicBezTo>
                    <a:pt x="173" y="50"/>
                    <a:pt x="99" y="99"/>
                    <a:pt x="75" y="173"/>
                  </a:cubicBezTo>
                  <a:cubicBezTo>
                    <a:pt x="25" y="247"/>
                    <a:pt x="1" y="346"/>
                    <a:pt x="25" y="420"/>
                  </a:cubicBezTo>
                  <a:lnTo>
                    <a:pt x="75" y="494"/>
                  </a:lnTo>
                  <a:cubicBezTo>
                    <a:pt x="78" y="501"/>
                    <a:pt x="82" y="508"/>
                    <a:pt x="86" y="515"/>
                  </a:cubicBezTo>
                  <a:lnTo>
                    <a:pt x="86" y="515"/>
                  </a:lnTo>
                  <a:cubicBezTo>
                    <a:pt x="89" y="532"/>
                    <a:pt x="93" y="550"/>
                    <a:pt x="99" y="568"/>
                  </a:cubicBezTo>
                  <a:cubicBezTo>
                    <a:pt x="124" y="642"/>
                    <a:pt x="149" y="716"/>
                    <a:pt x="223" y="790"/>
                  </a:cubicBezTo>
                  <a:cubicBezTo>
                    <a:pt x="239" y="806"/>
                    <a:pt x="254" y="822"/>
                    <a:pt x="270" y="838"/>
                  </a:cubicBezTo>
                  <a:lnTo>
                    <a:pt x="270" y="838"/>
                  </a:lnTo>
                  <a:cubicBezTo>
                    <a:pt x="333" y="920"/>
                    <a:pt x="417" y="984"/>
                    <a:pt x="519" y="1013"/>
                  </a:cubicBezTo>
                  <a:cubicBezTo>
                    <a:pt x="560" y="1023"/>
                    <a:pt x="597" y="1029"/>
                    <a:pt x="631" y="1029"/>
                  </a:cubicBezTo>
                  <a:cubicBezTo>
                    <a:pt x="679" y="1029"/>
                    <a:pt x="722" y="1017"/>
                    <a:pt x="766" y="988"/>
                  </a:cubicBezTo>
                  <a:cubicBezTo>
                    <a:pt x="802" y="964"/>
                    <a:pt x="833" y="939"/>
                    <a:pt x="858" y="912"/>
                  </a:cubicBezTo>
                  <a:lnTo>
                    <a:pt x="858" y="912"/>
                  </a:lnTo>
                  <a:cubicBezTo>
                    <a:pt x="860" y="912"/>
                    <a:pt x="862" y="913"/>
                    <a:pt x="865" y="914"/>
                  </a:cubicBezTo>
                  <a:lnTo>
                    <a:pt x="1013" y="914"/>
                  </a:lnTo>
                  <a:cubicBezTo>
                    <a:pt x="1087" y="889"/>
                    <a:pt x="1136" y="865"/>
                    <a:pt x="1186" y="815"/>
                  </a:cubicBezTo>
                  <a:cubicBezTo>
                    <a:pt x="1210" y="766"/>
                    <a:pt x="1235" y="716"/>
                    <a:pt x="1235" y="667"/>
                  </a:cubicBezTo>
                  <a:cubicBezTo>
                    <a:pt x="1235" y="642"/>
                    <a:pt x="1235" y="593"/>
                    <a:pt x="1235" y="568"/>
                  </a:cubicBezTo>
                  <a:cubicBezTo>
                    <a:pt x="1235" y="544"/>
                    <a:pt x="1235" y="494"/>
                    <a:pt x="1210" y="469"/>
                  </a:cubicBezTo>
                  <a:cubicBezTo>
                    <a:pt x="1161" y="346"/>
                    <a:pt x="1087" y="247"/>
                    <a:pt x="1013" y="149"/>
                  </a:cubicBezTo>
                  <a:cubicBezTo>
                    <a:pt x="939" y="99"/>
                    <a:pt x="865" y="25"/>
                    <a:pt x="76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5202425" y="4128175"/>
              <a:ext cx="26575" cy="29075"/>
            </a:xfrm>
            <a:custGeom>
              <a:avLst/>
              <a:gdLst/>
              <a:ahLst/>
              <a:cxnLst/>
              <a:rect l="l" t="t" r="r" b="b"/>
              <a:pathLst>
                <a:path w="1063" h="1163" extrusionOk="0">
                  <a:moveTo>
                    <a:pt x="445" y="1"/>
                  </a:moveTo>
                  <a:cubicBezTo>
                    <a:pt x="396" y="25"/>
                    <a:pt x="347" y="25"/>
                    <a:pt x="297" y="50"/>
                  </a:cubicBezTo>
                  <a:cubicBezTo>
                    <a:pt x="279" y="59"/>
                    <a:pt x="263" y="70"/>
                    <a:pt x="248" y="84"/>
                  </a:cubicBezTo>
                  <a:lnTo>
                    <a:pt x="248" y="84"/>
                  </a:lnTo>
                  <a:cubicBezTo>
                    <a:pt x="192" y="102"/>
                    <a:pt x="139" y="134"/>
                    <a:pt x="100" y="173"/>
                  </a:cubicBezTo>
                  <a:cubicBezTo>
                    <a:pt x="50" y="198"/>
                    <a:pt x="26" y="247"/>
                    <a:pt x="26" y="297"/>
                  </a:cubicBezTo>
                  <a:cubicBezTo>
                    <a:pt x="1" y="346"/>
                    <a:pt x="1" y="420"/>
                    <a:pt x="26" y="470"/>
                  </a:cubicBezTo>
                  <a:cubicBezTo>
                    <a:pt x="26" y="519"/>
                    <a:pt x="50" y="593"/>
                    <a:pt x="75" y="642"/>
                  </a:cubicBezTo>
                  <a:cubicBezTo>
                    <a:pt x="99" y="691"/>
                    <a:pt x="148" y="740"/>
                    <a:pt x="197" y="789"/>
                  </a:cubicBezTo>
                  <a:lnTo>
                    <a:pt x="197" y="789"/>
                  </a:lnTo>
                  <a:cubicBezTo>
                    <a:pt x="203" y="806"/>
                    <a:pt x="212" y="823"/>
                    <a:pt x="223" y="840"/>
                  </a:cubicBezTo>
                  <a:cubicBezTo>
                    <a:pt x="225" y="843"/>
                    <a:pt x="227" y="846"/>
                    <a:pt x="229" y="849"/>
                  </a:cubicBezTo>
                  <a:lnTo>
                    <a:pt x="229" y="849"/>
                  </a:lnTo>
                  <a:cubicBezTo>
                    <a:pt x="254" y="908"/>
                    <a:pt x="285" y="963"/>
                    <a:pt x="322" y="1013"/>
                  </a:cubicBezTo>
                  <a:cubicBezTo>
                    <a:pt x="370" y="1108"/>
                    <a:pt x="459" y="1163"/>
                    <a:pt x="556" y="1163"/>
                  </a:cubicBezTo>
                  <a:cubicBezTo>
                    <a:pt x="597" y="1163"/>
                    <a:pt x="640" y="1153"/>
                    <a:pt x="682" y="1132"/>
                  </a:cubicBezTo>
                  <a:lnTo>
                    <a:pt x="682" y="1132"/>
                  </a:lnTo>
                  <a:cubicBezTo>
                    <a:pt x="709" y="1135"/>
                    <a:pt x="737" y="1136"/>
                    <a:pt x="766" y="1136"/>
                  </a:cubicBezTo>
                  <a:cubicBezTo>
                    <a:pt x="840" y="1136"/>
                    <a:pt x="939" y="1112"/>
                    <a:pt x="989" y="1037"/>
                  </a:cubicBezTo>
                  <a:cubicBezTo>
                    <a:pt x="1013" y="988"/>
                    <a:pt x="1038" y="963"/>
                    <a:pt x="1063" y="914"/>
                  </a:cubicBezTo>
                  <a:cubicBezTo>
                    <a:pt x="1063" y="865"/>
                    <a:pt x="1063" y="815"/>
                    <a:pt x="1063" y="766"/>
                  </a:cubicBezTo>
                  <a:cubicBezTo>
                    <a:pt x="1048" y="707"/>
                    <a:pt x="1033" y="657"/>
                    <a:pt x="1013" y="610"/>
                  </a:cubicBezTo>
                  <a:lnTo>
                    <a:pt x="1013" y="610"/>
                  </a:lnTo>
                  <a:cubicBezTo>
                    <a:pt x="1013" y="563"/>
                    <a:pt x="1013" y="517"/>
                    <a:pt x="1013" y="470"/>
                  </a:cubicBezTo>
                  <a:cubicBezTo>
                    <a:pt x="989" y="445"/>
                    <a:pt x="989" y="420"/>
                    <a:pt x="989" y="396"/>
                  </a:cubicBezTo>
                  <a:cubicBezTo>
                    <a:pt x="964" y="371"/>
                    <a:pt x="964" y="346"/>
                    <a:pt x="939" y="322"/>
                  </a:cubicBezTo>
                  <a:cubicBezTo>
                    <a:pt x="890" y="247"/>
                    <a:pt x="816" y="173"/>
                    <a:pt x="742" y="124"/>
                  </a:cubicBezTo>
                  <a:cubicBezTo>
                    <a:pt x="692" y="99"/>
                    <a:pt x="643" y="75"/>
                    <a:pt x="618" y="50"/>
                  </a:cubicBezTo>
                  <a:cubicBezTo>
                    <a:pt x="569" y="25"/>
                    <a:pt x="519" y="25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5083325" y="4202250"/>
              <a:ext cx="25925" cy="27650"/>
            </a:xfrm>
            <a:custGeom>
              <a:avLst/>
              <a:gdLst/>
              <a:ahLst/>
              <a:cxnLst/>
              <a:rect l="l" t="t" r="r" b="b"/>
              <a:pathLst>
                <a:path w="1037" h="1106" extrusionOk="0">
                  <a:moveTo>
                    <a:pt x="494" y="0"/>
                  </a:moveTo>
                  <a:cubicBezTo>
                    <a:pt x="469" y="0"/>
                    <a:pt x="444" y="25"/>
                    <a:pt x="420" y="25"/>
                  </a:cubicBezTo>
                  <a:cubicBezTo>
                    <a:pt x="398" y="47"/>
                    <a:pt x="356" y="69"/>
                    <a:pt x="330" y="91"/>
                  </a:cubicBezTo>
                  <a:lnTo>
                    <a:pt x="330" y="91"/>
                  </a:lnTo>
                  <a:cubicBezTo>
                    <a:pt x="317" y="90"/>
                    <a:pt x="304" y="89"/>
                    <a:pt x="292" y="89"/>
                  </a:cubicBezTo>
                  <a:cubicBezTo>
                    <a:pt x="268" y="89"/>
                    <a:pt x="244" y="92"/>
                    <a:pt x="222" y="99"/>
                  </a:cubicBezTo>
                  <a:cubicBezTo>
                    <a:pt x="148" y="124"/>
                    <a:pt x="74" y="173"/>
                    <a:pt x="49" y="247"/>
                  </a:cubicBezTo>
                  <a:cubicBezTo>
                    <a:pt x="0" y="321"/>
                    <a:pt x="0" y="395"/>
                    <a:pt x="0" y="469"/>
                  </a:cubicBezTo>
                  <a:lnTo>
                    <a:pt x="25" y="469"/>
                  </a:lnTo>
                  <a:cubicBezTo>
                    <a:pt x="25" y="543"/>
                    <a:pt x="49" y="617"/>
                    <a:pt x="99" y="692"/>
                  </a:cubicBezTo>
                  <a:cubicBezTo>
                    <a:pt x="99" y="700"/>
                    <a:pt x="99" y="709"/>
                    <a:pt x="99" y="716"/>
                  </a:cubicBezTo>
                  <a:cubicBezTo>
                    <a:pt x="99" y="766"/>
                    <a:pt x="123" y="815"/>
                    <a:pt x="148" y="864"/>
                  </a:cubicBezTo>
                  <a:cubicBezTo>
                    <a:pt x="173" y="914"/>
                    <a:pt x="198" y="938"/>
                    <a:pt x="222" y="963"/>
                  </a:cubicBezTo>
                  <a:cubicBezTo>
                    <a:pt x="247" y="988"/>
                    <a:pt x="272" y="1037"/>
                    <a:pt x="321" y="1037"/>
                  </a:cubicBezTo>
                  <a:cubicBezTo>
                    <a:pt x="346" y="1062"/>
                    <a:pt x="346" y="1062"/>
                    <a:pt x="370" y="1087"/>
                  </a:cubicBezTo>
                  <a:lnTo>
                    <a:pt x="444" y="1087"/>
                  </a:lnTo>
                  <a:cubicBezTo>
                    <a:pt x="469" y="1099"/>
                    <a:pt x="500" y="1105"/>
                    <a:pt x="534" y="1105"/>
                  </a:cubicBezTo>
                  <a:cubicBezTo>
                    <a:pt x="568" y="1105"/>
                    <a:pt x="605" y="1099"/>
                    <a:pt x="642" y="1087"/>
                  </a:cubicBezTo>
                  <a:cubicBezTo>
                    <a:pt x="651" y="1084"/>
                    <a:pt x="659" y="1082"/>
                    <a:pt x="667" y="1079"/>
                  </a:cubicBezTo>
                  <a:lnTo>
                    <a:pt x="667" y="1079"/>
                  </a:lnTo>
                  <a:cubicBezTo>
                    <a:pt x="689" y="1083"/>
                    <a:pt x="713" y="1087"/>
                    <a:pt x="741" y="1087"/>
                  </a:cubicBezTo>
                  <a:lnTo>
                    <a:pt x="815" y="1087"/>
                  </a:lnTo>
                  <a:cubicBezTo>
                    <a:pt x="839" y="1062"/>
                    <a:pt x="889" y="1062"/>
                    <a:pt x="914" y="1012"/>
                  </a:cubicBezTo>
                  <a:cubicBezTo>
                    <a:pt x="938" y="1012"/>
                    <a:pt x="963" y="988"/>
                    <a:pt x="963" y="963"/>
                  </a:cubicBezTo>
                  <a:cubicBezTo>
                    <a:pt x="988" y="938"/>
                    <a:pt x="1012" y="914"/>
                    <a:pt x="1037" y="864"/>
                  </a:cubicBezTo>
                  <a:cubicBezTo>
                    <a:pt x="1037" y="840"/>
                    <a:pt x="1037" y="815"/>
                    <a:pt x="1037" y="790"/>
                  </a:cubicBezTo>
                  <a:cubicBezTo>
                    <a:pt x="1037" y="741"/>
                    <a:pt x="1037" y="716"/>
                    <a:pt x="1037" y="692"/>
                  </a:cubicBezTo>
                  <a:cubicBezTo>
                    <a:pt x="1012" y="617"/>
                    <a:pt x="988" y="519"/>
                    <a:pt x="963" y="445"/>
                  </a:cubicBezTo>
                  <a:cubicBezTo>
                    <a:pt x="962" y="444"/>
                    <a:pt x="961" y="443"/>
                    <a:pt x="960" y="442"/>
                  </a:cubicBezTo>
                  <a:lnTo>
                    <a:pt x="960" y="442"/>
                  </a:lnTo>
                  <a:cubicBezTo>
                    <a:pt x="953" y="367"/>
                    <a:pt x="929" y="303"/>
                    <a:pt x="889" y="222"/>
                  </a:cubicBezTo>
                  <a:cubicBezTo>
                    <a:pt x="839" y="148"/>
                    <a:pt x="765" y="74"/>
                    <a:pt x="691" y="5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5104925" y="4110275"/>
              <a:ext cx="25325" cy="24725"/>
            </a:xfrm>
            <a:custGeom>
              <a:avLst/>
              <a:gdLst/>
              <a:ahLst/>
              <a:cxnLst/>
              <a:rect l="l" t="t" r="r" b="b"/>
              <a:pathLst>
                <a:path w="1013" h="989" extrusionOk="0">
                  <a:moveTo>
                    <a:pt x="445" y="575"/>
                  </a:moveTo>
                  <a:cubicBezTo>
                    <a:pt x="445" y="575"/>
                    <a:pt x="446" y="575"/>
                    <a:pt x="447" y="575"/>
                  </a:cubicBezTo>
                  <a:lnTo>
                    <a:pt x="447" y="575"/>
                  </a:lnTo>
                  <a:lnTo>
                    <a:pt x="434" y="584"/>
                  </a:lnTo>
                  <a:lnTo>
                    <a:pt x="434" y="584"/>
                  </a:lnTo>
                  <a:cubicBezTo>
                    <a:pt x="434" y="584"/>
                    <a:pt x="433" y="584"/>
                    <a:pt x="433" y="583"/>
                  </a:cubicBezTo>
                  <a:lnTo>
                    <a:pt x="433" y="583"/>
                  </a:lnTo>
                  <a:lnTo>
                    <a:pt x="433" y="584"/>
                  </a:lnTo>
                  <a:lnTo>
                    <a:pt x="433" y="584"/>
                  </a:lnTo>
                  <a:lnTo>
                    <a:pt x="434" y="584"/>
                  </a:lnTo>
                  <a:lnTo>
                    <a:pt x="434" y="584"/>
                  </a:lnTo>
                  <a:cubicBezTo>
                    <a:pt x="437" y="586"/>
                    <a:pt x="441" y="589"/>
                    <a:pt x="445" y="593"/>
                  </a:cubicBezTo>
                  <a:lnTo>
                    <a:pt x="436" y="593"/>
                  </a:lnTo>
                  <a:lnTo>
                    <a:pt x="433" y="584"/>
                  </a:lnTo>
                  <a:lnTo>
                    <a:pt x="433" y="584"/>
                  </a:lnTo>
                  <a:lnTo>
                    <a:pt x="420" y="593"/>
                  </a:lnTo>
                  <a:cubicBezTo>
                    <a:pt x="424" y="589"/>
                    <a:pt x="428" y="585"/>
                    <a:pt x="431" y="582"/>
                  </a:cubicBezTo>
                  <a:lnTo>
                    <a:pt x="431" y="582"/>
                  </a:lnTo>
                  <a:cubicBezTo>
                    <a:pt x="432" y="582"/>
                    <a:pt x="432" y="583"/>
                    <a:pt x="433" y="583"/>
                  </a:cubicBezTo>
                  <a:lnTo>
                    <a:pt x="433" y="583"/>
                  </a:lnTo>
                  <a:lnTo>
                    <a:pt x="432" y="581"/>
                  </a:lnTo>
                  <a:lnTo>
                    <a:pt x="432" y="581"/>
                  </a:lnTo>
                  <a:cubicBezTo>
                    <a:pt x="437" y="577"/>
                    <a:pt x="441" y="575"/>
                    <a:pt x="445" y="575"/>
                  </a:cubicBezTo>
                  <a:close/>
                  <a:moveTo>
                    <a:pt x="272" y="1"/>
                  </a:moveTo>
                  <a:cubicBezTo>
                    <a:pt x="222" y="1"/>
                    <a:pt x="198" y="25"/>
                    <a:pt x="173" y="50"/>
                  </a:cubicBezTo>
                  <a:lnTo>
                    <a:pt x="99" y="99"/>
                  </a:lnTo>
                  <a:cubicBezTo>
                    <a:pt x="74" y="124"/>
                    <a:pt x="50" y="149"/>
                    <a:pt x="50" y="198"/>
                  </a:cubicBezTo>
                  <a:cubicBezTo>
                    <a:pt x="25" y="223"/>
                    <a:pt x="25" y="247"/>
                    <a:pt x="25" y="272"/>
                  </a:cubicBezTo>
                  <a:cubicBezTo>
                    <a:pt x="0" y="297"/>
                    <a:pt x="0" y="346"/>
                    <a:pt x="25" y="396"/>
                  </a:cubicBezTo>
                  <a:cubicBezTo>
                    <a:pt x="25" y="445"/>
                    <a:pt x="25" y="494"/>
                    <a:pt x="50" y="544"/>
                  </a:cubicBezTo>
                  <a:cubicBezTo>
                    <a:pt x="74" y="593"/>
                    <a:pt x="74" y="618"/>
                    <a:pt x="99" y="667"/>
                  </a:cubicBezTo>
                  <a:cubicBezTo>
                    <a:pt x="124" y="717"/>
                    <a:pt x="148" y="766"/>
                    <a:pt x="198" y="791"/>
                  </a:cubicBezTo>
                  <a:cubicBezTo>
                    <a:pt x="222" y="815"/>
                    <a:pt x="247" y="865"/>
                    <a:pt x="296" y="889"/>
                  </a:cubicBezTo>
                  <a:lnTo>
                    <a:pt x="321" y="889"/>
                  </a:lnTo>
                  <a:cubicBezTo>
                    <a:pt x="346" y="914"/>
                    <a:pt x="395" y="914"/>
                    <a:pt x="420" y="939"/>
                  </a:cubicBezTo>
                  <a:lnTo>
                    <a:pt x="456" y="939"/>
                  </a:lnTo>
                  <a:cubicBezTo>
                    <a:pt x="468" y="946"/>
                    <a:pt x="480" y="954"/>
                    <a:pt x="494" y="963"/>
                  </a:cubicBezTo>
                  <a:cubicBezTo>
                    <a:pt x="519" y="988"/>
                    <a:pt x="568" y="988"/>
                    <a:pt x="593" y="988"/>
                  </a:cubicBezTo>
                  <a:lnTo>
                    <a:pt x="716" y="988"/>
                  </a:lnTo>
                  <a:lnTo>
                    <a:pt x="790" y="963"/>
                  </a:lnTo>
                  <a:cubicBezTo>
                    <a:pt x="840" y="939"/>
                    <a:pt x="889" y="889"/>
                    <a:pt x="914" y="840"/>
                  </a:cubicBezTo>
                  <a:lnTo>
                    <a:pt x="914" y="815"/>
                  </a:lnTo>
                  <a:cubicBezTo>
                    <a:pt x="930" y="799"/>
                    <a:pt x="935" y="783"/>
                    <a:pt x="944" y="760"/>
                  </a:cubicBezTo>
                  <a:lnTo>
                    <a:pt x="944" y="760"/>
                  </a:lnTo>
                  <a:lnTo>
                    <a:pt x="963" y="741"/>
                  </a:lnTo>
                  <a:cubicBezTo>
                    <a:pt x="963" y="741"/>
                    <a:pt x="988" y="692"/>
                    <a:pt x="988" y="667"/>
                  </a:cubicBezTo>
                  <a:cubicBezTo>
                    <a:pt x="988" y="642"/>
                    <a:pt x="988" y="642"/>
                    <a:pt x="988" y="618"/>
                  </a:cubicBezTo>
                  <a:cubicBezTo>
                    <a:pt x="1012" y="568"/>
                    <a:pt x="1012" y="494"/>
                    <a:pt x="988" y="420"/>
                  </a:cubicBezTo>
                  <a:lnTo>
                    <a:pt x="988" y="396"/>
                  </a:lnTo>
                  <a:cubicBezTo>
                    <a:pt x="988" y="371"/>
                    <a:pt x="963" y="322"/>
                    <a:pt x="938" y="297"/>
                  </a:cubicBezTo>
                  <a:cubicBezTo>
                    <a:pt x="938" y="272"/>
                    <a:pt x="914" y="247"/>
                    <a:pt x="889" y="223"/>
                  </a:cubicBezTo>
                  <a:lnTo>
                    <a:pt x="864" y="198"/>
                  </a:lnTo>
                  <a:cubicBezTo>
                    <a:pt x="840" y="173"/>
                    <a:pt x="815" y="149"/>
                    <a:pt x="790" y="149"/>
                  </a:cubicBezTo>
                  <a:lnTo>
                    <a:pt x="716" y="99"/>
                  </a:lnTo>
                  <a:lnTo>
                    <a:pt x="689" y="99"/>
                  </a:lnTo>
                  <a:cubicBezTo>
                    <a:pt x="638" y="69"/>
                    <a:pt x="584" y="42"/>
                    <a:pt x="519" y="25"/>
                  </a:cubicBezTo>
                  <a:cubicBezTo>
                    <a:pt x="494" y="1"/>
                    <a:pt x="44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5096900" y="4035125"/>
              <a:ext cx="24100" cy="23700"/>
            </a:xfrm>
            <a:custGeom>
              <a:avLst/>
              <a:gdLst/>
              <a:ahLst/>
              <a:cxnLst/>
              <a:rect l="l" t="t" r="r" b="b"/>
              <a:pathLst>
                <a:path w="964" h="948" extrusionOk="0">
                  <a:moveTo>
                    <a:pt x="678" y="443"/>
                  </a:moveTo>
                  <a:lnTo>
                    <a:pt x="691" y="464"/>
                  </a:lnTo>
                  <a:cubicBezTo>
                    <a:pt x="673" y="464"/>
                    <a:pt x="668" y="450"/>
                    <a:pt x="678" y="443"/>
                  </a:cubicBezTo>
                  <a:close/>
                  <a:moveTo>
                    <a:pt x="346" y="464"/>
                  </a:moveTo>
                  <a:lnTo>
                    <a:pt x="355" y="478"/>
                  </a:lnTo>
                  <a:lnTo>
                    <a:pt x="355" y="478"/>
                  </a:lnTo>
                  <a:cubicBezTo>
                    <a:pt x="357" y="474"/>
                    <a:pt x="359" y="471"/>
                    <a:pt x="360" y="469"/>
                  </a:cubicBezTo>
                  <a:lnTo>
                    <a:pt x="360" y="469"/>
                  </a:lnTo>
                  <a:cubicBezTo>
                    <a:pt x="357" y="465"/>
                    <a:pt x="353" y="464"/>
                    <a:pt x="346" y="464"/>
                  </a:cubicBezTo>
                  <a:close/>
                  <a:moveTo>
                    <a:pt x="360" y="443"/>
                  </a:moveTo>
                  <a:cubicBezTo>
                    <a:pt x="366" y="448"/>
                    <a:pt x="366" y="458"/>
                    <a:pt x="360" y="469"/>
                  </a:cubicBezTo>
                  <a:lnTo>
                    <a:pt x="360" y="469"/>
                  </a:lnTo>
                  <a:cubicBezTo>
                    <a:pt x="365" y="473"/>
                    <a:pt x="365" y="480"/>
                    <a:pt x="362" y="489"/>
                  </a:cubicBezTo>
                  <a:lnTo>
                    <a:pt x="362" y="489"/>
                  </a:lnTo>
                  <a:lnTo>
                    <a:pt x="355" y="478"/>
                  </a:lnTo>
                  <a:lnTo>
                    <a:pt x="355" y="478"/>
                  </a:lnTo>
                  <a:cubicBezTo>
                    <a:pt x="353" y="481"/>
                    <a:pt x="349" y="485"/>
                    <a:pt x="346" y="488"/>
                  </a:cubicBezTo>
                  <a:lnTo>
                    <a:pt x="346" y="464"/>
                  </a:lnTo>
                  <a:lnTo>
                    <a:pt x="360" y="443"/>
                  </a:lnTo>
                  <a:close/>
                  <a:moveTo>
                    <a:pt x="691" y="488"/>
                  </a:moveTo>
                  <a:lnTo>
                    <a:pt x="674" y="514"/>
                  </a:lnTo>
                  <a:lnTo>
                    <a:pt x="674" y="514"/>
                  </a:lnTo>
                  <a:cubicBezTo>
                    <a:pt x="677" y="506"/>
                    <a:pt x="683" y="497"/>
                    <a:pt x="691" y="488"/>
                  </a:cubicBezTo>
                  <a:close/>
                  <a:moveTo>
                    <a:pt x="420" y="562"/>
                  </a:moveTo>
                  <a:lnTo>
                    <a:pt x="420" y="562"/>
                  </a:lnTo>
                  <a:cubicBezTo>
                    <a:pt x="427" y="562"/>
                    <a:pt x="433" y="565"/>
                    <a:pt x="436" y="568"/>
                  </a:cubicBezTo>
                  <a:lnTo>
                    <a:pt x="436" y="568"/>
                  </a:lnTo>
                  <a:lnTo>
                    <a:pt x="420" y="562"/>
                  </a:lnTo>
                  <a:close/>
                  <a:moveTo>
                    <a:pt x="482" y="1"/>
                  </a:moveTo>
                  <a:cubicBezTo>
                    <a:pt x="463" y="1"/>
                    <a:pt x="445" y="7"/>
                    <a:pt x="420" y="19"/>
                  </a:cubicBezTo>
                  <a:cubicBezTo>
                    <a:pt x="384" y="19"/>
                    <a:pt x="348" y="31"/>
                    <a:pt x="316" y="48"/>
                  </a:cubicBezTo>
                  <a:lnTo>
                    <a:pt x="316" y="48"/>
                  </a:lnTo>
                  <a:cubicBezTo>
                    <a:pt x="261" y="56"/>
                    <a:pt x="210" y="75"/>
                    <a:pt x="173" y="93"/>
                  </a:cubicBezTo>
                  <a:cubicBezTo>
                    <a:pt x="124" y="118"/>
                    <a:pt x="99" y="143"/>
                    <a:pt x="74" y="167"/>
                  </a:cubicBezTo>
                  <a:cubicBezTo>
                    <a:pt x="50" y="192"/>
                    <a:pt x="25" y="241"/>
                    <a:pt x="25" y="266"/>
                  </a:cubicBezTo>
                  <a:cubicBezTo>
                    <a:pt x="0" y="365"/>
                    <a:pt x="0" y="439"/>
                    <a:pt x="50" y="513"/>
                  </a:cubicBezTo>
                  <a:cubicBezTo>
                    <a:pt x="54" y="519"/>
                    <a:pt x="58" y="525"/>
                    <a:pt x="62" y="531"/>
                  </a:cubicBezTo>
                  <a:lnTo>
                    <a:pt x="62" y="531"/>
                  </a:lnTo>
                  <a:cubicBezTo>
                    <a:pt x="65" y="558"/>
                    <a:pt x="69" y="585"/>
                    <a:pt x="74" y="612"/>
                  </a:cubicBezTo>
                  <a:cubicBezTo>
                    <a:pt x="74" y="661"/>
                    <a:pt x="99" y="686"/>
                    <a:pt x="124" y="735"/>
                  </a:cubicBezTo>
                  <a:lnTo>
                    <a:pt x="148" y="760"/>
                  </a:lnTo>
                  <a:lnTo>
                    <a:pt x="198" y="809"/>
                  </a:lnTo>
                  <a:cubicBezTo>
                    <a:pt x="198" y="834"/>
                    <a:pt x="247" y="859"/>
                    <a:pt x="272" y="883"/>
                  </a:cubicBezTo>
                  <a:cubicBezTo>
                    <a:pt x="317" y="899"/>
                    <a:pt x="363" y="914"/>
                    <a:pt x="414" y="917"/>
                  </a:cubicBezTo>
                  <a:lnTo>
                    <a:pt x="414" y="917"/>
                  </a:lnTo>
                  <a:cubicBezTo>
                    <a:pt x="451" y="939"/>
                    <a:pt x="492" y="947"/>
                    <a:pt x="535" y="947"/>
                  </a:cubicBezTo>
                  <a:cubicBezTo>
                    <a:pt x="570" y="947"/>
                    <a:pt x="606" y="942"/>
                    <a:pt x="642" y="933"/>
                  </a:cubicBezTo>
                  <a:cubicBezTo>
                    <a:pt x="716" y="908"/>
                    <a:pt x="766" y="883"/>
                    <a:pt x="815" y="834"/>
                  </a:cubicBezTo>
                  <a:cubicBezTo>
                    <a:pt x="864" y="785"/>
                    <a:pt x="889" y="760"/>
                    <a:pt x="914" y="711"/>
                  </a:cubicBezTo>
                  <a:cubicBezTo>
                    <a:pt x="938" y="661"/>
                    <a:pt x="938" y="636"/>
                    <a:pt x="963" y="587"/>
                  </a:cubicBezTo>
                  <a:cubicBezTo>
                    <a:pt x="963" y="562"/>
                    <a:pt x="963" y="513"/>
                    <a:pt x="963" y="488"/>
                  </a:cubicBezTo>
                  <a:cubicBezTo>
                    <a:pt x="963" y="439"/>
                    <a:pt x="963" y="390"/>
                    <a:pt x="963" y="315"/>
                  </a:cubicBezTo>
                  <a:cubicBezTo>
                    <a:pt x="938" y="266"/>
                    <a:pt x="889" y="192"/>
                    <a:pt x="840" y="143"/>
                  </a:cubicBezTo>
                  <a:lnTo>
                    <a:pt x="815" y="118"/>
                  </a:lnTo>
                  <a:cubicBezTo>
                    <a:pt x="790" y="69"/>
                    <a:pt x="741" y="44"/>
                    <a:pt x="691" y="19"/>
                  </a:cubicBezTo>
                  <a:lnTo>
                    <a:pt x="543" y="19"/>
                  </a:lnTo>
                  <a:cubicBezTo>
                    <a:pt x="519" y="7"/>
                    <a:pt x="500" y="1"/>
                    <a:pt x="48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5027150" y="4065225"/>
              <a:ext cx="23475" cy="29025"/>
            </a:xfrm>
            <a:custGeom>
              <a:avLst/>
              <a:gdLst/>
              <a:ahLst/>
              <a:cxnLst/>
              <a:rect l="l" t="t" r="r" b="b"/>
              <a:pathLst>
                <a:path w="939" h="1161" extrusionOk="0">
                  <a:moveTo>
                    <a:pt x="346" y="0"/>
                  </a:moveTo>
                  <a:cubicBezTo>
                    <a:pt x="227" y="0"/>
                    <a:pt x="124" y="80"/>
                    <a:pt x="63" y="188"/>
                  </a:cubicBezTo>
                  <a:lnTo>
                    <a:pt x="63" y="188"/>
                  </a:lnTo>
                  <a:cubicBezTo>
                    <a:pt x="73" y="166"/>
                    <a:pt x="85" y="145"/>
                    <a:pt x="99" y="124"/>
                  </a:cubicBezTo>
                  <a:lnTo>
                    <a:pt x="99" y="124"/>
                  </a:lnTo>
                  <a:lnTo>
                    <a:pt x="50" y="198"/>
                  </a:lnTo>
                  <a:lnTo>
                    <a:pt x="25" y="272"/>
                  </a:lnTo>
                  <a:cubicBezTo>
                    <a:pt x="35" y="243"/>
                    <a:pt x="47" y="214"/>
                    <a:pt x="63" y="188"/>
                  </a:cubicBezTo>
                  <a:lnTo>
                    <a:pt x="63" y="188"/>
                  </a:lnTo>
                  <a:cubicBezTo>
                    <a:pt x="38" y="241"/>
                    <a:pt x="25" y="293"/>
                    <a:pt x="25" y="346"/>
                  </a:cubicBezTo>
                  <a:cubicBezTo>
                    <a:pt x="25" y="360"/>
                    <a:pt x="26" y="375"/>
                    <a:pt x="28" y="390"/>
                  </a:cubicBezTo>
                  <a:lnTo>
                    <a:pt x="28" y="390"/>
                  </a:lnTo>
                  <a:cubicBezTo>
                    <a:pt x="27" y="392"/>
                    <a:pt x="26" y="394"/>
                    <a:pt x="25" y="395"/>
                  </a:cubicBezTo>
                  <a:lnTo>
                    <a:pt x="25" y="346"/>
                  </a:lnTo>
                  <a:lnTo>
                    <a:pt x="25" y="272"/>
                  </a:lnTo>
                  <a:cubicBezTo>
                    <a:pt x="8" y="322"/>
                    <a:pt x="3" y="383"/>
                    <a:pt x="9" y="440"/>
                  </a:cubicBezTo>
                  <a:lnTo>
                    <a:pt x="9" y="440"/>
                  </a:lnTo>
                  <a:cubicBezTo>
                    <a:pt x="0" y="477"/>
                    <a:pt x="0" y="516"/>
                    <a:pt x="0" y="568"/>
                  </a:cubicBezTo>
                  <a:cubicBezTo>
                    <a:pt x="0" y="593"/>
                    <a:pt x="0" y="642"/>
                    <a:pt x="0" y="667"/>
                  </a:cubicBezTo>
                  <a:cubicBezTo>
                    <a:pt x="25" y="766"/>
                    <a:pt x="74" y="864"/>
                    <a:pt x="148" y="914"/>
                  </a:cubicBezTo>
                  <a:cubicBezTo>
                    <a:pt x="174" y="931"/>
                    <a:pt x="202" y="942"/>
                    <a:pt x="231" y="948"/>
                  </a:cubicBezTo>
                  <a:lnTo>
                    <a:pt x="231" y="948"/>
                  </a:lnTo>
                  <a:cubicBezTo>
                    <a:pt x="244" y="970"/>
                    <a:pt x="258" y="992"/>
                    <a:pt x="272" y="1013"/>
                  </a:cubicBezTo>
                  <a:cubicBezTo>
                    <a:pt x="297" y="1062"/>
                    <a:pt x="346" y="1087"/>
                    <a:pt x="395" y="1111"/>
                  </a:cubicBezTo>
                  <a:cubicBezTo>
                    <a:pt x="420" y="1136"/>
                    <a:pt x="494" y="1161"/>
                    <a:pt x="543" y="1161"/>
                  </a:cubicBezTo>
                  <a:cubicBezTo>
                    <a:pt x="642" y="1161"/>
                    <a:pt x="741" y="1111"/>
                    <a:pt x="815" y="1013"/>
                  </a:cubicBezTo>
                  <a:cubicBezTo>
                    <a:pt x="889" y="864"/>
                    <a:pt x="938" y="667"/>
                    <a:pt x="889" y="494"/>
                  </a:cubicBezTo>
                  <a:cubicBezTo>
                    <a:pt x="840" y="321"/>
                    <a:pt x="716" y="148"/>
                    <a:pt x="568" y="74"/>
                  </a:cubicBezTo>
                  <a:cubicBezTo>
                    <a:pt x="560" y="70"/>
                    <a:pt x="551" y="66"/>
                    <a:pt x="542" y="63"/>
                  </a:cubicBezTo>
                  <a:lnTo>
                    <a:pt x="542" y="63"/>
                  </a:lnTo>
                  <a:cubicBezTo>
                    <a:pt x="482" y="24"/>
                    <a:pt x="414" y="0"/>
                    <a:pt x="34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5032700" y="4138200"/>
              <a:ext cx="27800" cy="28275"/>
            </a:xfrm>
            <a:custGeom>
              <a:avLst/>
              <a:gdLst/>
              <a:ahLst/>
              <a:cxnLst/>
              <a:rect l="l" t="t" r="r" b="b"/>
              <a:pathLst>
                <a:path w="1112" h="1131" extrusionOk="0">
                  <a:moveTo>
                    <a:pt x="963" y="538"/>
                  </a:moveTo>
                  <a:lnTo>
                    <a:pt x="943" y="568"/>
                  </a:lnTo>
                  <a:lnTo>
                    <a:pt x="943" y="568"/>
                  </a:lnTo>
                  <a:cubicBezTo>
                    <a:pt x="946" y="560"/>
                    <a:pt x="952" y="550"/>
                    <a:pt x="962" y="539"/>
                  </a:cubicBezTo>
                  <a:lnTo>
                    <a:pt x="962" y="539"/>
                  </a:lnTo>
                  <a:cubicBezTo>
                    <a:pt x="962" y="539"/>
                    <a:pt x="963" y="538"/>
                    <a:pt x="963" y="538"/>
                  </a:cubicBezTo>
                  <a:close/>
                  <a:moveTo>
                    <a:pt x="942" y="573"/>
                  </a:moveTo>
                  <a:lnTo>
                    <a:pt x="963" y="587"/>
                  </a:lnTo>
                  <a:cubicBezTo>
                    <a:pt x="954" y="587"/>
                    <a:pt x="948" y="584"/>
                    <a:pt x="943" y="578"/>
                  </a:cubicBezTo>
                  <a:lnTo>
                    <a:pt x="943" y="578"/>
                  </a:lnTo>
                  <a:cubicBezTo>
                    <a:pt x="943" y="576"/>
                    <a:pt x="942" y="575"/>
                    <a:pt x="942" y="573"/>
                  </a:cubicBezTo>
                  <a:close/>
                  <a:moveTo>
                    <a:pt x="470" y="562"/>
                  </a:moveTo>
                  <a:lnTo>
                    <a:pt x="470" y="562"/>
                  </a:lnTo>
                  <a:cubicBezTo>
                    <a:pt x="470" y="563"/>
                    <a:pt x="470" y="563"/>
                    <a:pt x="470" y="563"/>
                  </a:cubicBezTo>
                  <a:lnTo>
                    <a:pt x="470" y="563"/>
                  </a:lnTo>
                  <a:cubicBezTo>
                    <a:pt x="479" y="572"/>
                    <a:pt x="485" y="581"/>
                    <a:pt x="488" y="591"/>
                  </a:cubicBezTo>
                  <a:lnTo>
                    <a:pt x="488" y="591"/>
                  </a:lnTo>
                  <a:lnTo>
                    <a:pt x="470" y="562"/>
                  </a:lnTo>
                  <a:close/>
                  <a:moveTo>
                    <a:pt x="489" y="592"/>
                  </a:moveTo>
                  <a:lnTo>
                    <a:pt x="489" y="592"/>
                  </a:lnTo>
                  <a:cubicBezTo>
                    <a:pt x="490" y="592"/>
                    <a:pt x="491" y="593"/>
                    <a:pt x="491" y="593"/>
                  </a:cubicBezTo>
                  <a:lnTo>
                    <a:pt x="491" y="593"/>
                  </a:lnTo>
                  <a:cubicBezTo>
                    <a:pt x="492" y="595"/>
                    <a:pt x="493" y="597"/>
                    <a:pt x="494" y="599"/>
                  </a:cubicBezTo>
                  <a:lnTo>
                    <a:pt x="494" y="599"/>
                  </a:lnTo>
                  <a:lnTo>
                    <a:pt x="489" y="592"/>
                  </a:lnTo>
                  <a:close/>
                  <a:moveTo>
                    <a:pt x="946" y="585"/>
                  </a:moveTo>
                  <a:lnTo>
                    <a:pt x="963" y="612"/>
                  </a:lnTo>
                  <a:cubicBezTo>
                    <a:pt x="955" y="603"/>
                    <a:pt x="949" y="595"/>
                    <a:pt x="946" y="585"/>
                  </a:cubicBezTo>
                  <a:close/>
                  <a:moveTo>
                    <a:pt x="507" y="612"/>
                  </a:moveTo>
                  <a:cubicBezTo>
                    <a:pt x="509" y="612"/>
                    <a:pt x="510" y="612"/>
                    <a:pt x="512" y="613"/>
                  </a:cubicBezTo>
                  <a:lnTo>
                    <a:pt x="512" y="613"/>
                  </a:lnTo>
                  <a:cubicBezTo>
                    <a:pt x="512" y="614"/>
                    <a:pt x="513" y="615"/>
                    <a:pt x="514" y="617"/>
                  </a:cubicBezTo>
                  <a:lnTo>
                    <a:pt x="514" y="617"/>
                  </a:lnTo>
                  <a:lnTo>
                    <a:pt x="507" y="612"/>
                  </a:lnTo>
                  <a:close/>
                  <a:moveTo>
                    <a:pt x="276" y="544"/>
                  </a:moveTo>
                  <a:lnTo>
                    <a:pt x="276" y="544"/>
                  </a:lnTo>
                  <a:cubicBezTo>
                    <a:pt x="262" y="572"/>
                    <a:pt x="253" y="603"/>
                    <a:pt x="247" y="636"/>
                  </a:cubicBezTo>
                  <a:lnTo>
                    <a:pt x="247" y="636"/>
                  </a:lnTo>
                  <a:lnTo>
                    <a:pt x="247" y="587"/>
                  </a:lnTo>
                  <a:lnTo>
                    <a:pt x="276" y="544"/>
                  </a:lnTo>
                  <a:close/>
                  <a:moveTo>
                    <a:pt x="541" y="1"/>
                  </a:moveTo>
                  <a:cubicBezTo>
                    <a:pt x="494" y="1"/>
                    <a:pt x="445" y="7"/>
                    <a:pt x="396" y="19"/>
                  </a:cubicBezTo>
                  <a:cubicBezTo>
                    <a:pt x="297" y="44"/>
                    <a:pt x="223" y="93"/>
                    <a:pt x="173" y="143"/>
                  </a:cubicBezTo>
                  <a:cubicBezTo>
                    <a:pt x="99" y="217"/>
                    <a:pt x="50" y="291"/>
                    <a:pt x="25" y="390"/>
                  </a:cubicBezTo>
                  <a:cubicBezTo>
                    <a:pt x="1" y="464"/>
                    <a:pt x="1" y="562"/>
                    <a:pt x="25" y="661"/>
                  </a:cubicBezTo>
                  <a:cubicBezTo>
                    <a:pt x="50" y="735"/>
                    <a:pt x="99" y="809"/>
                    <a:pt x="149" y="883"/>
                  </a:cubicBezTo>
                  <a:cubicBezTo>
                    <a:pt x="223" y="957"/>
                    <a:pt x="297" y="1007"/>
                    <a:pt x="396" y="1032"/>
                  </a:cubicBezTo>
                  <a:lnTo>
                    <a:pt x="364" y="1011"/>
                  </a:lnTo>
                  <a:lnTo>
                    <a:pt x="364" y="1011"/>
                  </a:lnTo>
                  <a:cubicBezTo>
                    <a:pt x="381" y="1018"/>
                    <a:pt x="400" y="1025"/>
                    <a:pt x="420" y="1032"/>
                  </a:cubicBezTo>
                  <a:lnTo>
                    <a:pt x="542" y="1032"/>
                  </a:lnTo>
                  <a:cubicBezTo>
                    <a:pt x="564" y="1050"/>
                    <a:pt x="589" y="1066"/>
                    <a:pt x="618" y="1081"/>
                  </a:cubicBezTo>
                  <a:cubicBezTo>
                    <a:pt x="667" y="1106"/>
                    <a:pt x="716" y="1130"/>
                    <a:pt x="766" y="1130"/>
                  </a:cubicBezTo>
                  <a:cubicBezTo>
                    <a:pt x="815" y="1130"/>
                    <a:pt x="840" y="1106"/>
                    <a:pt x="889" y="1106"/>
                  </a:cubicBezTo>
                  <a:cubicBezTo>
                    <a:pt x="914" y="1081"/>
                    <a:pt x="963" y="1056"/>
                    <a:pt x="988" y="1032"/>
                  </a:cubicBezTo>
                  <a:cubicBezTo>
                    <a:pt x="1013" y="982"/>
                    <a:pt x="1037" y="957"/>
                    <a:pt x="1062" y="908"/>
                  </a:cubicBezTo>
                  <a:cubicBezTo>
                    <a:pt x="1087" y="809"/>
                    <a:pt x="1087" y="735"/>
                    <a:pt x="1087" y="636"/>
                  </a:cubicBezTo>
                  <a:cubicBezTo>
                    <a:pt x="1112" y="612"/>
                    <a:pt x="1112" y="587"/>
                    <a:pt x="1087" y="562"/>
                  </a:cubicBezTo>
                  <a:cubicBezTo>
                    <a:pt x="1087" y="513"/>
                    <a:pt x="1087" y="439"/>
                    <a:pt x="1062" y="390"/>
                  </a:cubicBezTo>
                  <a:cubicBezTo>
                    <a:pt x="1037" y="316"/>
                    <a:pt x="988" y="217"/>
                    <a:pt x="914" y="167"/>
                  </a:cubicBezTo>
                  <a:cubicBezTo>
                    <a:pt x="840" y="93"/>
                    <a:pt x="766" y="44"/>
                    <a:pt x="667" y="19"/>
                  </a:cubicBezTo>
                  <a:cubicBezTo>
                    <a:pt x="630" y="7"/>
                    <a:pt x="587" y="1"/>
                    <a:pt x="54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5155525" y="4096075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445" y="1"/>
                  </a:moveTo>
                  <a:cubicBezTo>
                    <a:pt x="371" y="25"/>
                    <a:pt x="297" y="50"/>
                    <a:pt x="248" y="99"/>
                  </a:cubicBezTo>
                  <a:cubicBezTo>
                    <a:pt x="173" y="149"/>
                    <a:pt x="124" y="223"/>
                    <a:pt x="75" y="297"/>
                  </a:cubicBezTo>
                  <a:cubicBezTo>
                    <a:pt x="25" y="396"/>
                    <a:pt x="1" y="519"/>
                    <a:pt x="25" y="618"/>
                  </a:cubicBezTo>
                  <a:cubicBezTo>
                    <a:pt x="50" y="692"/>
                    <a:pt x="75" y="766"/>
                    <a:pt x="149" y="840"/>
                  </a:cubicBezTo>
                  <a:cubicBezTo>
                    <a:pt x="198" y="890"/>
                    <a:pt x="272" y="939"/>
                    <a:pt x="346" y="964"/>
                  </a:cubicBezTo>
                  <a:cubicBezTo>
                    <a:pt x="396" y="964"/>
                    <a:pt x="420" y="988"/>
                    <a:pt x="470" y="988"/>
                  </a:cubicBezTo>
                  <a:lnTo>
                    <a:pt x="593" y="988"/>
                  </a:lnTo>
                  <a:cubicBezTo>
                    <a:pt x="706" y="966"/>
                    <a:pt x="777" y="902"/>
                    <a:pt x="826" y="817"/>
                  </a:cubicBezTo>
                  <a:lnTo>
                    <a:pt x="826" y="817"/>
                  </a:lnTo>
                  <a:cubicBezTo>
                    <a:pt x="920" y="793"/>
                    <a:pt x="1013" y="752"/>
                    <a:pt x="1087" y="692"/>
                  </a:cubicBezTo>
                  <a:cubicBezTo>
                    <a:pt x="1136" y="667"/>
                    <a:pt x="1186" y="618"/>
                    <a:pt x="1210" y="593"/>
                  </a:cubicBezTo>
                  <a:cubicBezTo>
                    <a:pt x="1235" y="544"/>
                    <a:pt x="1260" y="495"/>
                    <a:pt x="1260" y="420"/>
                  </a:cubicBezTo>
                  <a:cubicBezTo>
                    <a:pt x="1235" y="322"/>
                    <a:pt x="1186" y="223"/>
                    <a:pt x="1087" y="174"/>
                  </a:cubicBezTo>
                  <a:cubicBezTo>
                    <a:pt x="963" y="99"/>
                    <a:pt x="840" y="50"/>
                    <a:pt x="69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5231450" y="4088000"/>
              <a:ext cx="30875" cy="32800"/>
            </a:xfrm>
            <a:custGeom>
              <a:avLst/>
              <a:gdLst/>
              <a:ahLst/>
              <a:cxnLst/>
              <a:rect l="l" t="t" r="r" b="b"/>
              <a:pathLst>
                <a:path w="1235" h="1312" extrusionOk="0">
                  <a:moveTo>
                    <a:pt x="1235" y="990"/>
                  </a:moveTo>
                  <a:cubicBezTo>
                    <a:pt x="1235" y="990"/>
                    <a:pt x="1235" y="990"/>
                    <a:pt x="1235" y="990"/>
                  </a:cubicBezTo>
                  <a:lnTo>
                    <a:pt x="1235" y="990"/>
                  </a:lnTo>
                  <a:close/>
                  <a:moveTo>
                    <a:pt x="1235" y="990"/>
                  </a:moveTo>
                  <a:cubicBezTo>
                    <a:pt x="1235" y="990"/>
                    <a:pt x="1235" y="990"/>
                    <a:pt x="1235" y="990"/>
                  </a:cubicBezTo>
                  <a:lnTo>
                    <a:pt x="1235" y="990"/>
                  </a:lnTo>
                  <a:close/>
                  <a:moveTo>
                    <a:pt x="1235" y="1015"/>
                  </a:moveTo>
                  <a:cubicBezTo>
                    <a:pt x="1235" y="1015"/>
                    <a:pt x="1235" y="1015"/>
                    <a:pt x="1235" y="1015"/>
                  </a:cubicBezTo>
                  <a:lnTo>
                    <a:pt x="1235" y="1015"/>
                  </a:lnTo>
                  <a:close/>
                  <a:moveTo>
                    <a:pt x="468" y="1"/>
                  </a:moveTo>
                  <a:cubicBezTo>
                    <a:pt x="385" y="1"/>
                    <a:pt x="299" y="22"/>
                    <a:pt x="223" y="52"/>
                  </a:cubicBezTo>
                  <a:lnTo>
                    <a:pt x="198" y="77"/>
                  </a:lnTo>
                  <a:cubicBezTo>
                    <a:pt x="173" y="102"/>
                    <a:pt x="148" y="126"/>
                    <a:pt x="124" y="151"/>
                  </a:cubicBezTo>
                  <a:cubicBezTo>
                    <a:pt x="74" y="200"/>
                    <a:pt x="25" y="274"/>
                    <a:pt x="0" y="348"/>
                  </a:cubicBezTo>
                  <a:cubicBezTo>
                    <a:pt x="0" y="398"/>
                    <a:pt x="0" y="472"/>
                    <a:pt x="0" y="546"/>
                  </a:cubicBezTo>
                  <a:cubicBezTo>
                    <a:pt x="25" y="595"/>
                    <a:pt x="25" y="620"/>
                    <a:pt x="50" y="645"/>
                  </a:cubicBezTo>
                  <a:cubicBezTo>
                    <a:pt x="74" y="694"/>
                    <a:pt x="99" y="743"/>
                    <a:pt x="124" y="793"/>
                  </a:cubicBezTo>
                  <a:cubicBezTo>
                    <a:pt x="191" y="905"/>
                    <a:pt x="300" y="997"/>
                    <a:pt x="430" y="1050"/>
                  </a:cubicBezTo>
                  <a:lnTo>
                    <a:pt x="430" y="1050"/>
                  </a:lnTo>
                  <a:lnTo>
                    <a:pt x="445" y="1064"/>
                  </a:lnTo>
                  <a:cubicBezTo>
                    <a:pt x="514" y="1116"/>
                    <a:pt x="583" y="1144"/>
                    <a:pt x="661" y="1147"/>
                  </a:cubicBezTo>
                  <a:lnTo>
                    <a:pt x="661" y="1147"/>
                  </a:lnTo>
                  <a:cubicBezTo>
                    <a:pt x="680" y="1176"/>
                    <a:pt x="698" y="1194"/>
                    <a:pt x="716" y="1213"/>
                  </a:cubicBezTo>
                  <a:cubicBezTo>
                    <a:pt x="766" y="1262"/>
                    <a:pt x="840" y="1311"/>
                    <a:pt x="939" y="1311"/>
                  </a:cubicBezTo>
                  <a:cubicBezTo>
                    <a:pt x="1013" y="1311"/>
                    <a:pt x="1087" y="1262"/>
                    <a:pt x="1161" y="1213"/>
                  </a:cubicBezTo>
                  <a:cubicBezTo>
                    <a:pt x="1208" y="1165"/>
                    <a:pt x="1233" y="1095"/>
                    <a:pt x="1235" y="1001"/>
                  </a:cubicBezTo>
                  <a:lnTo>
                    <a:pt x="1235" y="1001"/>
                  </a:lnTo>
                  <a:cubicBezTo>
                    <a:pt x="1235" y="1006"/>
                    <a:pt x="1235" y="1010"/>
                    <a:pt x="1235" y="1015"/>
                  </a:cubicBezTo>
                  <a:lnTo>
                    <a:pt x="1235" y="990"/>
                  </a:lnTo>
                  <a:cubicBezTo>
                    <a:pt x="1235" y="994"/>
                    <a:pt x="1235" y="998"/>
                    <a:pt x="1235" y="1001"/>
                  </a:cubicBezTo>
                  <a:lnTo>
                    <a:pt x="1235" y="1001"/>
                  </a:lnTo>
                  <a:cubicBezTo>
                    <a:pt x="1233" y="884"/>
                    <a:pt x="1208" y="790"/>
                    <a:pt x="1161" y="719"/>
                  </a:cubicBezTo>
                  <a:cubicBezTo>
                    <a:pt x="1133" y="682"/>
                    <a:pt x="1106" y="649"/>
                    <a:pt x="1078" y="619"/>
                  </a:cubicBezTo>
                  <a:lnTo>
                    <a:pt x="1078" y="619"/>
                  </a:lnTo>
                  <a:cubicBezTo>
                    <a:pt x="1077" y="578"/>
                    <a:pt x="1064" y="537"/>
                    <a:pt x="1037" y="497"/>
                  </a:cubicBezTo>
                  <a:cubicBezTo>
                    <a:pt x="1025" y="471"/>
                    <a:pt x="1012" y="446"/>
                    <a:pt x="996" y="421"/>
                  </a:cubicBezTo>
                  <a:lnTo>
                    <a:pt x="996" y="421"/>
                  </a:lnTo>
                  <a:cubicBezTo>
                    <a:pt x="979" y="344"/>
                    <a:pt x="947" y="272"/>
                    <a:pt x="889" y="200"/>
                  </a:cubicBezTo>
                  <a:cubicBezTo>
                    <a:pt x="864" y="151"/>
                    <a:pt x="815" y="102"/>
                    <a:pt x="766" y="77"/>
                  </a:cubicBezTo>
                  <a:cubicBezTo>
                    <a:pt x="716" y="52"/>
                    <a:pt x="667" y="27"/>
                    <a:pt x="618" y="27"/>
                  </a:cubicBezTo>
                  <a:cubicBezTo>
                    <a:pt x="570" y="9"/>
                    <a:pt x="520" y="1"/>
                    <a:pt x="4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5303650" y="4189675"/>
              <a:ext cx="40775" cy="34825"/>
            </a:xfrm>
            <a:custGeom>
              <a:avLst/>
              <a:gdLst/>
              <a:ahLst/>
              <a:cxnLst/>
              <a:rect l="l" t="t" r="r" b="b"/>
              <a:pathLst>
                <a:path w="1631" h="1393" extrusionOk="0">
                  <a:moveTo>
                    <a:pt x="493" y="0"/>
                  </a:moveTo>
                  <a:cubicBezTo>
                    <a:pt x="443" y="0"/>
                    <a:pt x="392" y="11"/>
                    <a:pt x="347" y="34"/>
                  </a:cubicBezTo>
                  <a:cubicBezTo>
                    <a:pt x="230" y="112"/>
                    <a:pt x="174" y="237"/>
                    <a:pt x="205" y="358"/>
                  </a:cubicBezTo>
                  <a:lnTo>
                    <a:pt x="205" y="358"/>
                  </a:lnTo>
                  <a:cubicBezTo>
                    <a:pt x="178" y="379"/>
                    <a:pt x="151" y="402"/>
                    <a:pt x="124" y="429"/>
                  </a:cubicBezTo>
                  <a:cubicBezTo>
                    <a:pt x="26" y="528"/>
                    <a:pt x="1" y="676"/>
                    <a:pt x="26" y="824"/>
                  </a:cubicBezTo>
                  <a:cubicBezTo>
                    <a:pt x="50" y="923"/>
                    <a:pt x="124" y="997"/>
                    <a:pt x="174" y="1071"/>
                  </a:cubicBezTo>
                  <a:cubicBezTo>
                    <a:pt x="371" y="1293"/>
                    <a:pt x="643" y="1392"/>
                    <a:pt x="914" y="1392"/>
                  </a:cubicBezTo>
                  <a:cubicBezTo>
                    <a:pt x="1063" y="1367"/>
                    <a:pt x="1186" y="1343"/>
                    <a:pt x="1309" y="1269"/>
                  </a:cubicBezTo>
                  <a:cubicBezTo>
                    <a:pt x="1507" y="1170"/>
                    <a:pt x="1630" y="972"/>
                    <a:pt x="1630" y="775"/>
                  </a:cubicBezTo>
                  <a:cubicBezTo>
                    <a:pt x="1606" y="602"/>
                    <a:pt x="1532" y="479"/>
                    <a:pt x="1384" y="404"/>
                  </a:cubicBezTo>
                  <a:cubicBezTo>
                    <a:pt x="1383" y="404"/>
                    <a:pt x="1382" y="403"/>
                    <a:pt x="1381" y="403"/>
                  </a:cubicBezTo>
                  <a:lnTo>
                    <a:pt x="1381" y="403"/>
                  </a:lnTo>
                  <a:cubicBezTo>
                    <a:pt x="1326" y="319"/>
                    <a:pt x="1248" y="250"/>
                    <a:pt x="1161" y="207"/>
                  </a:cubicBezTo>
                  <a:cubicBezTo>
                    <a:pt x="1046" y="149"/>
                    <a:pt x="930" y="125"/>
                    <a:pt x="819" y="125"/>
                  </a:cubicBezTo>
                  <a:cubicBezTo>
                    <a:pt x="796" y="125"/>
                    <a:pt x="772" y="126"/>
                    <a:pt x="749" y="128"/>
                  </a:cubicBezTo>
                  <a:lnTo>
                    <a:pt x="749" y="128"/>
                  </a:lnTo>
                  <a:cubicBezTo>
                    <a:pt x="693" y="45"/>
                    <a:pt x="594" y="0"/>
                    <a:pt x="4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5191950" y="4208575"/>
              <a:ext cx="31500" cy="27025"/>
            </a:xfrm>
            <a:custGeom>
              <a:avLst/>
              <a:gdLst/>
              <a:ahLst/>
              <a:cxnLst/>
              <a:rect l="l" t="t" r="r" b="b"/>
              <a:pathLst>
                <a:path w="1260" h="1081" extrusionOk="0">
                  <a:moveTo>
                    <a:pt x="519" y="0"/>
                  </a:moveTo>
                  <a:cubicBezTo>
                    <a:pt x="494" y="0"/>
                    <a:pt x="469" y="6"/>
                    <a:pt x="445" y="19"/>
                  </a:cubicBezTo>
                  <a:cubicBezTo>
                    <a:pt x="427" y="27"/>
                    <a:pt x="410" y="36"/>
                    <a:pt x="393" y="45"/>
                  </a:cubicBezTo>
                  <a:lnTo>
                    <a:pt x="393" y="45"/>
                  </a:lnTo>
                  <a:cubicBezTo>
                    <a:pt x="366" y="38"/>
                    <a:pt x="339" y="33"/>
                    <a:pt x="312" y="33"/>
                  </a:cubicBezTo>
                  <a:cubicBezTo>
                    <a:pt x="291" y="33"/>
                    <a:pt x="269" y="36"/>
                    <a:pt x="247" y="43"/>
                  </a:cubicBezTo>
                  <a:cubicBezTo>
                    <a:pt x="148" y="68"/>
                    <a:pt x="99" y="118"/>
                    <a:pt x="50" y="192"/>
                  </a:cubicBezTo>
                  <a:cubicBezTo>
                    <a:pt x="0" y="266"/>
                    <a:pt x="0" y="340"/>
                    <a:pt x="25" y="414"/>
                  </a:cubicBezTo>
                  <a:lnTo>
                    <a:pt x="50" y="488"/>
                  </a:lnTo>
                  <a:cubicBezTo>
                    <a:pt x="74" y="537"/>
                    <a:pt x="124" y="587"/>
                    <a:pt x="173" y="611"/>
                  </a:cubicBezTo>
                  <a:lnTo>
                    <a:pt x="124" y="611"/>
                  </a:lnTo>
                  <a:lnTo>
                    <a:pt x="667" y="1006"/>
                  </a:lnTo>
                  <a:cubicBezTo>
                    <a:pt x="712" y="1029"/>
                    <a:pt x="757" y="1041"/>
                    <a:pt x="802" y="1043"/>
                  </a:cubicBezTo>
                  <a:lnTo>
                    <a:pt x="802" y="1043"/>
                  </a:lnTo>
                  <a:cubicBezTo>
                    <a:pt x="822" y="1048"/>
                    <a:pt x="843" y="1053"/>
                    <a:pt x="864" y="1056"/>
                  </a:cubicBezTo>
                  <a:cubicBezTo>
                    <a:pt x="897" y="1072"/>
                    <a:pt x="933" y="1080"/>
                    <a:pt x="969" y="1080"/>
                  </a:cubicBezTo>
                  <a:cubicBezTo>
                    <a:pt x="1040" y="1080"/>
                    <a:pt x="1111" y="1048"/>
                    <a:pt x="1161" y="982"/>
                  </a:cubicBezTo>
                  <a:cubicBezTo>
                    <a:pt x="1210" y="957"/>
                    <a:pt x="1235" y="908"/>
                    <a:pt x="1259" y="858"/>
                  </a:cubicBezTo>
                  <a:cubicBezTo>
                    <a:pt x="1259" y="809"/>
                    <a:pt x="1259" y="735"/>
                    <a:pt x="1259" y="685"/>
                  </a:cubicBezTo>
                  <a:cubicBezTo>
                    <a:pt x="1243" y="620"/>
                    <a:pt x="1218" y="556"/>
                    <a:pt x="1185" y="498"/>
                  </a:cubicBezTo>
                  <a:lnTo>
                    <a:pt x="1185" y="498"/>
                  </a:lnTo>
                  <a:cubicBezTo>
                    <a:pt x="1185" y="486"/>
                    <a:pt x="1185" y="474"/>
                    <a:pt x="1185" y="463"/>
                  </a:cubicBezTo>
                  <a:cubicBezTo>
                    <a:pt x="1161" y="414"/>
                    <a:pt x="1136" y="364"/>
                    <a:pt x="1111" y="315"/>
                  </a:cubicBezTo>
                  <a:cubicBezTo>
                    <a:pt x="1013" y="142"/>
                    <a:pt x="815" y="43"/>
                    <a:pt x="593" y="19"/>
                  </a:cubicBezTo>
                  <a:cubicBezTo>
                    <a:pt x="568" y="6"/>
                    <a:pt x="543" y="0"/>
                    <a:pt x="51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5123425" y="4167450"/>
              <a:ext cx="31500" cy="26175"/>
            </a:xfrm>
            <a:custGeom>
              <a:avLst/>
              <a:gdLst/>
              <a:ahLst/>
              <a:cxnLst/>
              <a:rect l="l" t="t" r="r" b="b"/>
              <a:pathLst>
                <a:path w="1260" h="1047" extrusionOk="0">
                  <a:moveTo>
                    <a:pt x="766" y="306"/>
                  </a:moveTo>
                  <a:lnTo>
                    <a:pt x="787" y="320"/>
                  </a:lnTo>
                  <a:lnTo>
                    <a:pt x="787" y="320"/>
                  </a:lnTo>
                  <a:cubicBezTo>
                    <a:pt x="779" y="316"/>
                    <a:pt x="772" y="312"/>
                    <a:pt x="766" y="306"/>
                  </a:cubicBezTo>
                  <a:close/>
                  <a:moveTo>
                    <a:pt x="733" y="375"/>
                  </a:moveTo>
                  <a:lnTo>
                    <a:pt x="733" y="375"/>
                  </a:lnTo>
                  <a:cubicBezTo>
                    <a:pt x="729" y="378"/>
                    <a:pt x="724" y="380"/>
                    <a:pt x="717" y="380"/>
                  </a:cubicBezTo>
                  <a:lnTo>
                    <a:pt x="733" y="375"/>
                  </a:lnTo>
                  <a:close/>
                  <a:moveTo>
                    <a:pt x="840" y="429"/>
                  </a:moveTo>
                  <a:cubicBezTo>
                    <a:pt x="840" y="442"/>
                    <a:pt x="834" y="448"/>
                    <a:pt x="825" y="448"/>
                  </a:cubicBezTo>
                  <a:cubicBezTo>
                    <a:pt x="816" y="448"/>
                    <a:pt x="803" y="442"/>
                    <a:pt x="791" y="429"/>
                  </a:cubicBezTo>
                  <a:close/>
                  <a:moveTo>
                    <a:pt x="881" y="602"/>
                  </a:moveTo>
                  <a:lnTo>
                    <a:pt x="879" y="606"/>
                  </a:lnTo>
                  <a:lnTo>
                    <a:pt x="869" y="609"/>
                  </a:lnTo>
                  <a:lnTo>
                    <a:pt x="869" y="609"/>
                  </a:lnTo>
                  <a:cubicBezTo>
                    <a:pt x="869" y="607"/>
                    <a:pt x="870" y="605"/>
                    <a:pt x="871" y="603"/>
                  </a:cubicBezTo>
                  <a:lnTo>
                    <a:pt x="871" y="603"/>
                  </a:lnTo>
                  <a:cubicBezTo>
                    <a:pt x="874" y="603"/>
                    <a:pt x="877" y="602"/>
                    <a:pt x="881" y="602"/>
                  </a:cubicBezTo>
                  <a:close/>
                  <a:moveTo>
                    <a:pt x="315" y="0"/>
                  </a:moveTo>
                  <a:cubicBezTo>
                    <a:pt x="268" y="0"/>
                    <a:pt x="219" y="11"/>
                    <a:pt x="174" y="34"/>
                  </a:cubicBezTo>
                  <a:cubicBezTo>
                    <a:pt x="100" y="84"/>
                    <a:pt x="50" y="158"/>
                    <a:pt x="25" y="232"/>
                  </a:cubicBezTo>
                  <a:cubicBezTo>
                    <a:pt x="1" y="306"/>
                    <a:pt x="1" y="405"/>
                    <a:pt x="50" y="454"/>
                  </a:cubicBezTo>
                  <a:lnTo>
                    <a:pt x="25" y="503"/>
                  </a:lnTo>
                  <a:cubicBezTo>
                    <a:pt x="100" y="602"/>
                    <a:pt x="174" y="676"/>
                    <a:pt x="248" y="750"/>
                  </a:cubicBezTo>
                  <a:cubicBezTo>
                    <a:pt x="287" y="790"/>
                    <a:pt x="342" y="813"/>
                    <a:pt x="387" y="834"/>
                  </a:cubicBezTo>
                  <a:lnTo>
                    <a:pt x="387" y="834"/>
                  </a:lnTo>
                  <a:cubicBezTo>
                    <a:pt x="398" y="849"/>
                    <a:pt x="409" y="863"/>
                    <a:pt x="421" y="874"/>
                  </a:cubicBezTo>
                  <a:cubicBezTo>
                    <a:pt x="445" y="898"/>
                    <a:pt x="445" y="898"/>
                    <a:pt x="470" y="923"/>
                  </a:cubicBezTo>
                  <a:cubicBezTo>
                    <a:pt x="495" y="948"/>
                    <a:pt x="544" y="973"/>
                    <a:pt x="569" y="997"/>
                  </a:cubicBezTo>
                  <a:cubicBezTo>
                    <a:pt x="643" y="1022"/>
                    <a:pt x="741" y="1047"/>
                    <a:pt x="816" y="1047"/>
                  </a:cubicBezTo>
                  <a:lnTo>
                    <a:pt x="1013" y="1047"/>
                  </a:lnTo>
                  <a:cubicBezTo>
                    <a:pt x="1087" y="997"/>
                    <a:pt x="1161" y="948"/>
                    <a:pt x="1186" y="898"/>
                  </a:cubicBezTo>
                  <a:cubicBezTo>
                    <a:pt x="1230" y="832"/>
                    <a:pt x="1235" y="746"/>
                    <a:pt x="1235" y="675"/>
                  </a:cubicBezTo>
                  <a:lnTo>
                    <a:pt x="1235" y="675"/>
                  </a:lnTo>
                  <a:cubicBezTo>
                    <a:pt x="1243" y="660"/>
                    <a:pt x="1252" y="643"/>
                    <a:pt x="1260" y="627"/>
                  </a:cubicBezTo>
                  <a:cubicBezTo>
                    <a:pt x="1260" y="528"/>
                    <a:pt x="1260" y="454"/>
                    <a:pt x="1260" y="380"/>
                  </a:cubicBezTo>
                  <a:cubicBezTo>
                    <a:pt x="1260" y="355"/>
                    <a:pt x="1260" y="355"/>
                    <a:pt x="1260" y="331"/>
                  </a:cubicBezTo>
                  <a:cubicBezTo>
                    <a:pt x="1235" y="306"/>
                    <a:pt x="1211" y="257"/>
                    <a:pt x="1211" y="232"/>
                  </a:cubicBezTo>
                  <a:cubicBezTo>
                    <a:pt x="1161" y="182"/>
                    <a:pt x="1112" y="108"/>
                    <a:pt x="1038" y="84"/>
                  </a:cubicBezTo>
                  <a:cubicBezTo>
                    <a:pt x="1013" y="59"/>
                    <a:pt x="964" y="34"/>
                    <a:pt x="939" y="34"/>
                  </a:cubicBezTo>
                  <a:cubicBezTo>
                    <a:pt x="890" y="34"/>
                    <a:pt x="840" y="10"/>
                    <a:pt x="791" y="10"/>
                  </a:cubicBezTo>
                  <a:cubicBezTo>
                    <a:pt x="717" y="34"/>
                    <a:pt x="643" y="34"/>
                    <a:pt x="569" y="84"/>
                  </a:cubicBezTo>
                  <a:lnTo>
                    <a:pt x="545" y="99"/>
                  </a:lnTo>
                  <a:lnTo>
                    <a:pt x="545" y="99"/>
                  </a:lnTo>
                  <a:cubicBezTo>
                    <a:pt x="481" y="35"/>
                    <a:pt x="399" y="0"/>
                    <a:pt x="3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5248725" y="4153475"/>
              <a:ext cx="32125" cy="29700"/>
            </a:xfrm>
            <a:custGeom>
              <a:avLst/>
              <a:gdLst/>
              <a:ahLst/>
              <a:cxnLst/>
              <a:rect l="l" t="t" r="r" b="b"/>
              <a:pathLst>
                <a:path w="1285" h="1188" extrusionOk="0">
                  <a:moveTo>
                    <a:pt x="685" y="644"/>
                  </a:moveTo>
                  <a:lnTo>
                    <a:pt x="685" y="644"/>
                  </a:lnTo>
                  <a:cubicBezTo>
                    <a:pt x="685" y="644"/>
                    <a:pt x="686" y="645"/>
                    <a:pt x="686" y="645"/>
                  </a:cubicBezTo>
                  <a:lnTo>
                    <a:pt x="686" y="645"/>
                  </a:lnTo>
                  <a:lnTo>
                    <a:pt x="685" y="645"/>
                  </a:lnTo>
                  <a:lnTo>
                    <a:pt x="685" y="645"/>
                  </a:lnTo>
                  <a:lnTo>
                    <a:pt x="684" y="644"/>
                  </a:lnTo>
                  <a:lnTo>
                    <a:pt x="684" y="644"/>
                  </a:lnTo>
                  <a:cubicBezTo>
                    <a:pt x="685" y="644"/>
                    <a:pt x="685" y="644"/>
                    <a:pt x="685" y="644"/>
                  </a:cubicBezTo>
                  <a:close/>
                  <a:moveTo>
                    <a:pt x="643" y="1"/>
                  </a:moveTo>
                  <a:cubicBezTo>
                    <a:pt x="593" y="1"/>
                    <a:pt x="544" y="1"/>
                    <a:pt x="494" y="25"/>
                  </a:cubicBezTo>
                  <a:cubicBezTo>
                    <a:pt x="445" y="50"/>
                    <a:pt x="371" y="75"/>
                    <a:pt x="322" y="100"/>
                  </a:cubicBezTo>
                  <a:cubicBezTo>
                    <a:pt x="248" y="149"/>
                    <a:pt x="198" y="174"/>
                    <a:pt x="149" y="223"/>
                  </a:cubicBezTo>
                  <a:cubicBezTo>
                    <a:pt x="124" y="272"/>
                    <a:pt x="99" y="297"/>
                    <a:pt x="75" y="346"/>
                  </a:cubicBezTo>
                  <a:cubicBezTo>
                    <a:pt x="50" y="371"/>
                    <a:pt x="25" y="421"/>
                    <a:pt x="25" y="470"/>
                  </a:cubicBezTo>
                  <a:cubicBezTo>
                    <a:pt x="1" y="544"/>
                    <a:pt x="1" y="643"/>
                    <a:pt x="50" y="692"/>
                  </a:cubicBezTo>
                  <a:cubicBezTo>
                    <a:pt x="99" y="766"/>
                    <a:pt x="149" y="816"/>
                    <a:pt x="223" y="840"/>
                  </a:cubicBezTo>
                  <a:cubicBezTo>
                    <a:pt x="261" y="850"/>
                    <a:pt x="295" y="856"/>
                    <a:pt x="327" y="856"/>
                  </a:cubicBezTo>
                  <a:lnTo>
                    <a:pt x="327" y="856"/>
                  </a:lnTo>
                  <a:cubicBezTo>
                    <a:pt x="353" y="925"/>
                    <a:pt x="399" y="992"/>
                    <a:pt x="445" y="1038"/>
                  </a:cubicBezTo>
                  <a:cubicBezTo>
                    <a:pt x="525" y="1133"/>
                    <a:pt x="635" y="1188"/>
                    <a:pt x="750" y="1188"/>
                  </a:cubicBezTo>
                  <a:cubicBezTo>
                    <a:pt x="813" y="1188"/>
                    <a:pt x="878" y="1171"/>
                    <a:pt x="939" y="1136"/>
                  </a:cubicBezTo>
                  <a:cubicBezTo>
                    <a:pt x="1013" y="1112"/>
                    <a:pt x="1087" y="1087"/>
                    <a:pt x="1136" y="1013"/>
                  </a:cubicBezTo>
                  <a:cubicBezTo>
                    <a:pt x="1235" y="914"/>
                    <a:pt x="1284" y="791"/>
                    <a:pt x="1284" y="643"/>
                  </a:cubicBezTo>
                  <a:cubicBezTo>
                    <a:pt x="1284" y="568"/>
                    <a:pt x="1276" y="503"/>
                    <a:pt x="1258" y="436"/>
                  </a:cubicBezTo>
                  <a:lnTo>
                    <a:pt x="1258" y="436"/>
                  </a:lnTo>
                  <a:cubicBezTo>
                    <a:pt x="1259" y="422"/>
                    <a:pt x="1260" y="409"/>
                    <a:pt x="1260" y="396"/>
                  </a:cubicBezTo>
                  <a:cubicBezTo>
                    <a:pt x="1260" y="297"/>
                    <a:pt x="1210" y="223"/>
                    <a:pt x="1136" y="149"/>
                  </a:cubicBezTo>
                  <a:cubicBezTo>
                    <a:pt x="1102" y="126"/>
                    <a:pt x="1063" y="109"/>
                    <a:pt x="1022" y="99"/>
                  </a:cubicBezTo>
                  <a:lnTo>
                    <a:pt x="1022" y="99"/>
                  </a:lnTo>
                  <a:cubicBezTo>
                    <a:pt x="927" y="38"/>
                    <a:pt x="813" y="1"/>
                    <a:pt x="69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5387600" y="4171525"/>
              <a:ext cx="35200" cy="41950"/>
            </a:xfrm>
            <a:custGeom>
              <a:avLst/>
              <a:gdLst/>
              <a:ahLst/>
              <a:cxnLst/>
              <a:rect l="l" t="t" r="r" b="b"/>
              <a:pathLst>
                <a:path w="1408" h="1678" extrusionOk="0">
                  <a:moveTo>
                    <a:pt x="579" y="1222"/>
                  </a:moveTo>
                  <a:lnTo>
                    <a:pt x="579" y="1222"/>
                  </a:lnTo>
                  <a:cubicBezTo>
                    <a:pt x="579" y="1222"/>
                    <a:pt x="583" y="1224"/>
                    <a:pt x="593" y="1229"/>
                  </a:cubicBezTo>
                  <a:cubicBezTo>
                    <a:pt x="594" y="1230"/>
                    <a:pt x="595" y="1231"/>
                    <a:pt x="596" y="1232"/>
                  </a:cubicBezTo>
                  <a:lnTo>
                    <a:pt x="596" y="1232"/>
                  </a:lnTo>
                  <a:cubicBezTo>
                    <a:pt x="587" y="1227"/>
                    <a:pt x="579" y="1222"/>
                    <a:pt x="579" y="1222"/>
                  </a:cubicBezTo>
                  <a:close/>
                  <a:moveTo>
                    <a:pt x="454" y="1"/>
                  </a:moveTo>
                  <a:cubicBezTo>
                    <a:pt x="175" y="1"/>
                    <a:pt x="0" y="449"/>
                    <a:pt x="346" y="612"/>
                  </a:cubicBezTo>
                  <a:cubicBezTo>
                    <a:pt x="359" y="618"/>
                    <a:pt x="371" y="624"/>
                    <a:pt x="384" y="631"/>
                  </a:cubicBezTo>
                  <a:lnTo>
                    <a:pt x="384" y="631"/>
                  </a:lnTo>
                  <a:cubicBezTo>
                    <a:pt x="370" y="655"/>
                    <a:pt x="359" y="680"/>
                    <a:pt x="350" y="707"/>
                  </a:cubicBezTo>
                  <a:lnTo>
                    <a:pt x="350" y="707"/>
                  </a:lnTo>
                  <a:cubicBezTo>
                    <a:pt x="266" y="764"/>
                    <a:pt x="197" y="845"/>
                    <a:pt x="149" y="958"/>
                  </a:cubicBezTo>
                  <a:cubicBezTo>
                    <a:pt x="124" y="1081"/>
                    <a:pt x="124" y="1254"/>
                    <a:pt x="198" y="1377"/>
                  </a:cubicBezTo>
                  <a:cubicBezTo>
                    <a:pt x="310" y="1569"/>
                    <a:pt x="504" y="1678"/>
                    <a:pt x="707" y="1678"/>
                  </a:cubicBezTo>
                  <a:cubicBezTo>
                    <a:pt x="818" y="1678"/>
                    <a:pt x="933" y="1645"/>
                    <a:pt x="1038" y="1575"/>
                  </a:cubicBezTo>
                  <a:cubicBezTo>
                    <a:pt x="1309" y="1402"/>
                    <a:pt x="1408" y="1056"/>
                    <a:pt x="1309" y="760"/>
                  </a:cubicBezTo>
                  <a:cubicBezTo>
                    <a:pt x="1186" y="439"/>
                    <a:pt x="939" y="192"/>
                    <a:pt x="643" y="69"/>
                  </a:cubicBezTo>
                  <a:cubicBezTo>
                    <a:pt x="578" y="21"/>
                    <a:pt x="513" y="1"/>
                    <a:pt x="45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5192550" y="4283475"/>
              <a:ext cx="25950" cy="32000"/>
            </a:xfrm>
            <a:custGeom>
              <a:avLst/>
              <a:gdLst/>
              <a:ahLst/>
              <a:cxnLst/>
              <a:rect l="l" t="t" r="r" b="b"/>
              <a:pathLst>
                <a:path w="1038" h="1280" extrusionOk="0">
                  <a:moveTo>
                    <a:pt x="697" y="647"/>
                  </a:moveTo>
                  <a:lnTo>
                    <a:pt x="699" y="649"/>
                  </a:lnTo>
                  <a:lnTo>
                    <a:pt x="701" y="654"/>
                  </a:lnTo>
                  <a:lnTo>
                    <a:pt x="701" y="654"/>
                  </a:lnTo>
                  <a:cubicBezTo>
                    <a:pt x="700" y="653"/>
                    <a:pt x="700" y="653"/>
                    <a:pt x="699" y="653"/>
                  </a:cubicBezTo>
                  <a:lnTo>
                    <a:pt x="699" y="653"/>
                  </a:lnTo>
                  <a:cubicBezTo>
                    <a:pt x="698" y="651"/>
                    <a:pt x="697" y="649"/>
                    <a:pt x="697" y="647"/>
                  </a:cubicBezTo>
                  <a:close/>
                  <a:moveTo>
                    <a:pt x="711" y="683"/>
                  </a:moveTo>
                  <a:lnTo>
                    <a:pt x="711" y="685"/>
                  </a:lnTo>
                  <a:lnTo>
                    <a:pt x="711" y="685"/>
                  </a:lnTo>
                  <a:lnTo>
                    <a:pt x="708" y="691"/>
                  </a:lnTo>
                  <a:lnTo>
                    <a:pt x="708" y="691"/>
                  </a:lnTo>
                  <a:cubicBezTo>
                    <a:pt x="707" y="690"/>
                    <a:pt x="707" y="690"/>
                    <a:pt x="707" y="689"/>
                  </a:cubicBezTo>
                  <a:lnTo>
                    <a:pt x="707" y="689"/>
                  </a:lnTo>
                  <a:cubicBezTo>
                    <a:pt x="708" y="687"/>
                    <a:pt x="709" y="685"/>
                    <a:pt x="711" y="683"/>
                  </a:cubicBezTo>
                  <a:close/>
                  <a:moveTo>
                    <a:pt x="700" y="701"/>
                  </a:moveTo>
                  <a:lnTo>
                    <a:pt x="698" y="705"/>
                  </a:lnTo>
                  <a:lnTo>
                    <a:pt x="698" y="705"/>
                  </a:lnTo>
                  <a:cubicBezTo>
                    <a:pt x="698" y="704"/>
                    <a:pt x="699" y="703"/>
                    <a:pt x="699" y="702"/>
                  </a:cubicBezTo>
                  <a:lnTo>
                    <a:pt x="699" y="702"/>
                  </a:lnTo>
                  <a:lnTo>
                    <a:pt x="700" y="701"/>
                  </a:lnTo>
                  <a:close/>
                  <a:moveTo>
                    <a:pt x="488" y="1"/>
                  </a:moveTo>
                  <a:cubicBezTo>
                    <a:pt x="458" y="1"/>
                    <a:pt x="427" y="4"/>
                    <a:pt x="396" y="10"/>
                  </a:cubicBezTo>
                  <a:cubicBezTo>
                    <a:pt x="293" y="45"/>
                    <a:pt x="202" y="127"/>
                    <a:pt x="139" y="232"/>
                  </a:cubicBezTo>
                  <a:lnTo>
                    <a:pt x="139" y="232"/>
                  </a:lnTo>
                  <a:cubicBezTo>
                    <a:pt x="104" y="258"/>
                    <a:pt x="77" y="291"/>
                    <a:pt x="50" y="331"/>
                  </a:cubicBezTo>
                  <a:cubicBezTo>
                    <a:pt x="1" y="405"/>
                    <a:pt x="1" y="479"/>
                    <a:pt x="26" y="553"/>
                  </a:cubicBezTo>
                  <a:lnTo>
                    <a:pt x="1" y="553"/>
                  </a:lnTo>
                  <a:cubicBezTo>
                    <a:pt x="10" y="591"/>
                    <a:pt x="23" y="629"/>
                    <a:pt x="40" y="667"/>
                  </a:cubicBezTo>
                  <a:lnTo>
                    <a:pt x="40" y="667"/>
                  </a:lnTo>
                  <a:cubicBezTo>
                    <a:pt x="40" y="711"/>
                    <a:pt x="43" y="755"/>
                    <a:pt x="50" y="800"/>
                  </a:cubicBezTo>
                  <a:cubicBezTo>
                    <a:pt x="50" y="874"/>
                    <a:pt x="75" y="948"/>
                    <a:pt x="124" y="998"/>
                  </a:cubicBezTo>
                  <a:cubicBezTo>
                    <a:pt x="153" y="1026"/>
                    <a:pt x="182" y="1048"/>
                    <a:pt x="210" y="1063"/>
                  </a:cubicBezTo>
                  <a:lnTo>
                    <a:pt x="210" y="1063"/>
                  </a:lnTo>
                  <a:cubicBezTo>
                    <a:pt x="296" y="1161"/>
                    <a:pt x="411" y="1233"/>
                    <a:pt x="544" y="1269"/>
                  </a:cubicBezTo>
                  <a:cubicBezTo>
                    <a:pt x="566" y="1277"/>
                    <a:pt x="590" y="1280"/>
                    <a:pt x="614" y="1280"/>
                  </a:cubicBezTo>
                  <a:cubicBezTo>
                    <a:pt x="674" y="1280"/>
                    <a:pt x="739" y="1262"/>
                    <a:pt x="791" y="1245"/>
                  </a:cubicBezTo>
                  <a:cubicBezTo>
                    <a:pt x="840" y="1195"/>
                    <a:pt x="890" y="1121"/>
                    <a:pt x="914" y="1047"/>
                  </a:cubicBezTo>
                  <a:cubicBezTo>
                    <a:pt x="925" y="1003"/>
                    <a:pt x="934" y="958"/>
                    <a:pt x="940" y="912"/>
                  </a:cubicBezTo>
                  <a:lnTo>
                    <a:pt x="940" y="912"/>
                  </a:lnTo>
                  <a:cubicBezTo>
                    <a:pt x="1000" y="820"/>
                    <a:pt x="1038" y="711"/>
                    <a:pt x="1038" y="603"/>
                  </a:cubicBezTo>
                  <a:cubicBezTo>
                    <a:pt x="1038" y="479"/>
                    <a:pt x="989" y="356"/>
                    <a:pt x="890" y="282"/>
                  </a:cubicBezTo>
                  <a:cubicBezTo>
                    <a:pt x="886" y="276"/>
                    <a:pt x="882" y="270"/>
                    <a:pt x="877" y="265"/>
                  </a:cubicBezTo>
                  <a:lnTo>
                    <a:pt x="877" y="265"/>
                  </a:lnTo>
                  <a:cubicBezTo>
                    <a:pt x="850" y="187"/>
                    <a:pt x="805" y="126"/>
                    <a:pt x="742" y="84"/>
                  </a:cubicBezTo>
                  <a:cubicBezTo>
                    <a:pt x="668" y="29"/>
                    <a:pt x="580" y="1"/>
                    <a:pt x="48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5111100" y="4279400"/>
              <a:ext cx="27800" cy="26550"/>
            </a:xfrm>
            <a:custGeom>
              <a:avLst/>
              <a:gdLst/>
              <a:ahLst/>
              <a:cxnLst/>
              <a:rect l="l" t="t" r="r" b="b"/>
              <a:pathLst>
                <a:path w="1112" h="1062" extrusionOk="0">
                  <a:moveTo>
                    <a:pt x="667" y="297"/>
                  </a:moveTo>
                  <a:lnTo>
                    <a:pt x="691" y="371"/>
                  </a:lnTo>
                  <a:cubicBezTo>
                    <a:pt x="681" y="361"/>
                    <a:pt x="675" y="347"/>
                    <a:pt x="670" y="330"/>
                  </a:cubicBezTo>
                  <a:lnTo>
                    <a:pt x="670" y="330"/>
                  </a:lnTo>
                  <a:cubicBezTo>
                    <a:pt x="668" y="319"/>
                    <a:pt x="667" y="308"/>
                    <a:pt x="667" y="297"/>
                  </a:cubicBezTo>
                  <a:close/>
                  <a:moveTo>
                    <a:pt x="765" y="445"/>
                  </a:moveTo>
                  <a:lnTo>
                    <a:pt x="786" y="459"/>
                  </a:lnTo>
                  <a:lnTo>
                    <a:pt x="786" y="459"/>
                  </a:lnTo>
                  <a:cubicBezTo>
                    <a:pt x="779" y="455"/>
                    <a:pt x="771" y="451"/>
                    <a:pt x="765" y="445"/>
                  </a:cubicBezTo>
                  <a:close/>
                  <a:moveTo>
                    <a:pt x="534" y="612"/>
                  </a:moveTo>
                  <a:cubicBezTo>
                    <a:pt x="532" y="614"/>
                    <a:pt x="530" y="615"/>
                    <a:pt x="527" y="616"/>
                  </a:cubicBezTo>
                  <a:lnTo>
                    <a:pt x="527" y="616"/>
                  </a:lnTo>
                  <a:lnTo>
                    <a:pt x="528" y="614"/>
                  </a:lnTo>
                  <a:lnTo>
                    <a:pt x="528" y="614"/>
                  </a:lnTo>
                  <a:lnTo>
                    <a:pt x="534" y="612"/>
                  </a:lnTo>
                  <a:close/>
                  <a:moveTo>
                    <a:pt x="642" y="618"/>
                  </a:moveTo>
                  <a:lnTo>
                    <a:pt x="624" y="644"/>
                  </a:lnTo>
                  <a:lnTo>
                    <a:pt x="624" y="644"/>
                  </a:lnTo>
                  <a:cubicBezTo>
                    <a:pt x="624" y="644"/>
                    <a:pt x="624" y="644"/>
                    <a:pt x="624" y="644"/>
                  </a:cubicBezTo>
                  <a:lnTo>
                    <a:pt x="624" y="644"/>
                  </a:lnTo>
                  <a:cubicBezTo>
                    <a:pt x="628" y="635"/>
                    <a:pt x="633" y="626"/>
                    <a:pt x="642" y="618"/>
                  </a:cubicBezTo>
                  <a:close/>
                  <a:moveTo>
                    <a:pt x="642" y="642"/>
                  </a:moveTo>
                  <a:lnTo>
                    <a:pt x="642" y="642"/>
                  </a:lnTo>
                  <a:lnTo>
                    <a:pt x="642" y="642"/>
                  </a:lnTo>
                  <a:lnTo>
                    <a:pt x="626" y="653"/>
                  </a:lnTo>
                  <a:lnTo>
                    <a:pt x="626" y="653"/>
                  </a:lnTo>
                  <a:cubicBezTo>
                    <a:pt x="625" y="652"/>
                    <a:pt x="625" y="650"/>
                    <a:pt x="625" y="648"/>
                  </a:cubicBezTo>
                  <a:lnTo>
                    <a:pt x="625" y="648"/>
                  </a:lnTo>
                  <a:cubicBezTo>
                    <a:pt x="629" y="645"/>
                    <a:pt x="634" y="642"/>
                    <a:pt x="642" y="642"/>
                  </a:cubicBezTo>
                  <a:close/>
                  <a:moveTo>
                    <a:pt x="583" y="673"/>
                  </a:moveTo>
                  <a:cubicBezTo>
                    <a:pt x="586" y="673"/>
                    <a:pt x="589" y="674"/>
                    <a:pt x="593" y="675"/>
                  </a:cubicBezTo>
                  <a:lnTo>
                    <a:pt x="593" y="675"/>
                  </a:lnTo>
                  <a:lnTo>
                    <a:pt x="580" y="683"/>
                  </a:lnTo>
                  <a:lnTo>
                    <a:pt x="580" y="683"/>
                  </a:lnTo>
                  <a:lnTo>
                    <a:pt x="572" y="678"/>
                  </a:lnTo>
                  <a:lnTo>
                    <a:pt x="572" y="678"/>
                  </a:lnTo>
                  <a:cubicBezTo>
                    <a:pt x="575" y="675"/>
                    <a:pt x="579" y="673"/>
                    <a:pt x="583" y="673"/>
                  </a:cubicBezTo>
                  <a:close/>
                  <a:moveTo>
                    <a:pt x="346" y="0"/>
                  </a:moveTo>
                  <a:cubicBezTo>
                    <a:pt x="272" y="0"/>
                    <a:pt x="198" y="25"/>
                    <a:pt x="123" y="99"/>
                  </a:cubicBezTo>
                  <a:cubicBezTo>
                    <a:pt x="74" y="148"/>
                    <a:pt x="49" y="223"/>
                    <a:pt x="49" y="297"/>
                  </a:cubicBezTo>
                  <a:lnTo>
                    <a:pt x="25" y="297"/>
                  </a:lnTo>
                  <a:cubicBezTo>
                    <a:pt x="25" y="339"/>
                    <a:pt x="31" y="379"/>
                    <a:pt x="40" y="417"/>
                  </a:cubicBezTo>
                  <a:lnTo>
                    <a:pt x="40" y="417"/>
                  </a:lnTo>
                  <a:cubicBezTo>
                    <a:pt x="27" y="440"/>
                    <a:pt x="14" y="467"/>
                    <a:pt x="0" y="494"/>
                  </a:cubicBezTo>
                  <a:lnTo>
                    <a:pt x="0" y="519"/>
                  </a:lnTo>
                  <a:lnTo>
                    <a:pt x="0" y="642"/>
                  </a:lnTo>
                  <a:cubicBezTo>
                    <a:pt x="0" y="692"/>
                    <a:pt x="25" y="716"/>
                    <a:pt x="25" y="766"/>
                  </a:cubicBezTo>
                  <a:cubicBezTo>
                    <a:pt x="49" y="840"/>
                    <a:pt x="99" y="914"/>
                    <a:pt x="173" y="963"/>
                  </a:cubicBezTo>
                  <a:cubicBezTo>
                    <a:pt x="225" y="981"/>
                    <a:pt x="278" y="998"/>
                    <a:pt x="330" y="998"/>
                  </a:cubicBezTo>
                  <a:cubicBezTo>
                    <a:pt x="352" y="998"/>
                    <a:pt x="373" y="995"/>
                    <a:pt x="395" y="988"/>
                  </a:cubicBezTo>
                  <a:cubicBezTo>
                    <a:pt x="416" y="983"/>
                    <a:pt x="435" y="976"/>
                    <a:pt x="452" y="968"/>
                  </a:cubicBezTo>
                  <a:lnTo>
                    <a:pt x="452" y="968"/>
                  </a:lnTo>
                  <a:cubicBezTo>
                    <a:pt x="524" y="1014"/>
                    <a:pt x="596" y="1038"/>
                    <a:pt x="691" y="1062"/>
                  </a:cubicBezTo>
                  <a:lnTo>
                    <a:pt x="765" y="1062"/>
                  </a:lnTo>
                  <a:cubicBezTo>
                    <a:pt x="815" y="1062"/>
                    <a:pt x="839" y="1062"/>
                    <a:pt x="889" y="1037"/>
                  </a:cubicBezTo>
                  <a:cubicBezTo>
                    <a:pt x="914" y="1037"/>
                    <a:pt x="938" y="1013"/>
                    <a:pt x="963" y="988"/>
                  </a:cubicBezTo>
                  <a:cubicBezTo>
                    <a:pt x="988" y="963"/>
                    <a:pt x="1012" y="939"/>
                    <a:pt x="1037" y="914"/>
                  </a:cubicBezTo>
                  <a:cubicBezTo>
                    <a:pt x="1062" y="864"/>
                    <a:pt x="1086" y="815"/>
                    <a:pt x="1086" y="741"/>
                  </a:cubicBezTo>
                  <a:cubicBezTo>
                    <a:pt x="1111" y="667"/>
                    <a:pt x="1111" y="568"/>
                    <a:pt x="1086" y="494"/>
                  </a:cubicBezTo>
                  <a:cubicBezTo>
                    <a:pt x="1086" y="445"/>
                    <a:pt x="1062" y="371"/>
                    <a:pt x="1037" y="321"/>
                  </a:cubicBezTo>
                  <a:lnTo>
                    <a:pt x="1012" y="297"/>
                  </a:lnTo>
                  <a:cubicBezTo>
                    <a:pt x="988" y="247"/>
                    <a:pt x="963" y="223"/>
                    <a:pt x="938" y="198"/>
                  </a:cubicBezTo>
                  <a:cubicBezTo>
                    <a:pt x="864" y="124"/>
                    <a:pt x="815" y="99"/>
                    <a:pt x="716" y="74"/>
                  </a:cubicBezTo>
                  <a:lnTo>
                    <a:pt x="667" y="74"/>
                  </a:lnTo>
                  <a:cubicBezTo>
                    <a:pt x="654" y="62"/>
                    <a:pt x="636" y="56"/>
                    <a:pt x="614" y="56"/>
                  </a:cubicBezTo>
                  <a:cubicBezTo>
                    <a:pt x="593" y="56"/>
                    <a:pt x="570" y="62"/>
                    <a:pt x="546" y="73"/>
                  </a:cubicBezTo>
                  <a:lnTo>
                    <a:pt x="546" y="73"/>
                  </a:lnTo>
                  <a:cubicBezTo>
                    <a:pt x="493" y="19"/>
                    <a:pt x="410" y="0"/>
                    <a:pt x="34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014175" y="4260850"/>
              <a:ext cx="38925" cy="34000"/>
            </a:xfrm>
            <a:custGeom>
              <a:avLst/>
              <a:gdLst/>
              <a:ahLst/>
              <a:cxnLst/>
              <a:rect l="l" t="t" r="r" b="b"/>
              <a:pathLst>
                <a:path w="1557" h="1360" extrusionOk="0">
                  <a:moveTo>
                    <a:pt x="582" y="1"/>
                  </a:moveTo>
                  <a:cubicBezTo>
                    <a:pt x="501" y="1"/>
                    <a:pt x="430" y="37"/>
                    <a:pt x="396" y="125"/>
                  </a:cubicBezTo>
                  <a:lnTo>
                    <a:pt x="421" y="100"/>
                  </a:lnTo>
                  <a:lnTo>
                    <a:pt x="421" y="100"/>
                  </a:lnTo>
                  <a:cubicBezTo>
                    <a:pt x="386" y="157"/>
                    <a:pt x="360" y="215"/>
                    <a:pt x="341" y="274"/>
                  </a:cubicBezTo>
                  <a:lnTo>
                    <a:pt x="341" y="274"/>
                  </a:lnTo>
                  <a:cubicBezTo>
                    <a:pt x="335" y="273"/>
                    <a:pt x="328" y="273"/>
                    <a:pt x="322" y="273"/>
                  </a:cubicBezTo>
                  <a:cubicBezTo>
                    <a:pt x="149" y="298"/>
                    <a:pt x="1" y="471"/>
                    <a:pt x="1" y="644"/>
                  </a:cubicBezTo>
                  <a:cubicBezTo>
                    <a:pt x="1" y="742"/>
                    <a:pt x="26" y="866"/>
                    <a:pt x="100" y="965"/>
                  </a:cubicBezTo>
                  <a:cubicBezTo>
                    <a:pt x="198" y="1137"/>
                    <a:pt x="371" y="1261"/>
                    <a:pt x="569" y="1335"/>
                  </a:cubicBezTo>
                  <a:lnTo>
                    <a:pt x="643" y="1335"/>
                  </a:lnTo>
                  <a:cubicBezTo>
                    <a:pt x="677" y="1335"/>
                    <a:pt x="699" y="1335"/>
                    <a:pt x="726" y="1327"/>
                  </a:cubicBezTo>
                  <a:lnTo>
                    <a:pt x="726" y="1327"/>
                  </a:lnTo>
                  <a:cubicBezTo>
                    <a:pt x="764" y="1345"/>
                    <a:pt x="802" y="1360"/>
                    <a:pt x="840" y="1360"/>
                  </a:cubicBezTo>
                  <a:cubicBezTo>
                    <a:pt x="890" y="1360"/>
                    <a:pt x="914" y="1335"/>
                    <a:pt x="964" y="1335"/>
                  </a:cubicBezTo>
                  <a:cubicBezTo>
                    <a:pt x="983" y="1322"/>
                    <a:pt x="1003" y="1307"/>
                    <a:pt x="1022" y="1291"/>
                  </a:cubicBezTo>
                  <a:lnTo>
                    <a:pt x="1022" y="1291"/>
                  </a:lnTo>
                  <a:cubicBezTo>
                    <a:pt x="1041" y="1293"/>
                    <a:pt x="1062" y="1293"/>
                    <a:pt x="1082" y="1293"/>
                  </a:cubicBezTo>
                  <a:cubicBezTo>
                    <a:pt x="1156" y="1293"/>
                    <a:pt x="1232" y="1283"/>
                    <a:pt x="1309" y="1261"/>
                  </a:cubicBezTo>
                  <a:cubicBezTo>
                    <a:pt x="1408" y="1236"/>
                    <a:pt x="1482" y="1162"/>
                    <a:pt x="1507" y="1088"/>
                  </a:cubicBezTo>
                  <a:cubicBezTo>
                    <a:pt x="1556" y="989"/>
                    <a:pt x="1556" y="890"/>
                    <a:pt x="1507" y="816"/>
                  </a:cubicBezTo>
                  <a:cubicBezTo>
                    <a:pt x="1433" y="718"/>
                    <a:pt x="1334" y="619"/>
                    <a:pt x="1235" y="570"/>
                  </a:cubicBezTo>
                  <a:cubicBezTo>
                    <a:pt x="1161" y="495"/>
                    <a:pt x="1087" y="446"/>
                    <a:pt x="988" y="421"/>
                  </a:cubicBezTo>
                  <a:cubicBezTo>
                    <a:pt x="973" y="415"/>
                    <a:pt x="957" y="410"/>
                    <a:pt x="941" y="405"/>
                  </a:cubicBezTo>
                  <a:lnTo>
                    <a:pt x="941" y="405"/>
                  </a:lnTo>
                  <a:cubicBezTo>
                    <a:pt x="1037" y="217"/>
                    <a:pt x="781" y="1"/>
                    <a:pt x="58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012975" y="4196700"/>
              <a:ext cx="33950" cy="35425"/>
            </a:xfrm>
            <a:custGeom>
              <a:avLst/>
              <a:gdLst/>
              <a:ahLst/>
              <a:cxnLst/>
              <a:rect l="l" t="t" r="r" b="b"/>
              <a:pathLst>
                <a:path w="1358" h="1417" extrusionOk="0">
                  <a:moveTo>
                    <a:pt x="538" y="622"/>
                  </a:moveTo>
                  <a:lnTo>
                    <a:pt x="538" y="622"/>
                  </a:lnTo>
                  <a:cubicBezTo>
                    <a:pt x="538" y="622"/>
                    <a:pt x="539" y="622"/>
                    <a:pt x="539" y="623"/>
                  </a:cubicBezTo>
                  <a:lnTo>
                    <a:pt x="539" y="623"/>
                  </a:lnTo>
                  <a:cubicBezTo>
                    <a:pt x="539" y="623"/>
                    <a:pt x="539" y="623"/>
                    <a:pt x="539" y="623"/>
                  </a:cubicBezTo>
                  <a:lnTo>
                    <a:pt x="539" y="623"/>
                  </a:lnTo>
                  <a:cubicBezTo>
                    <a:pt x="539" y="623"/>
                    <a:pt x="538" y="623"/>
                    <a:pt x="538" y="622"/>
                  </a:cubicBezTo>
                  <a:lnTo>
                    <a:pt x="538" y="622"/>
                  </a:lnTo>
                  <a:lnTo>
                    <a:pt x="538" y="622"/>
                  </a:lnTo>
                  <a:close/>
                  <a:moveTo>
                    <a:pt x="543" y="625"/>
                  </a:moveTo>
                  <a:cubicBezTo>
                    <a:pt x="543" y="625"/>
                    <a:pt x="543" y="626"/>
                    <a:pt x="544" y="626"/>
                  </a:cubicBezTo>
                  <a:lnTo>
                    <a:pt x="544" y="626"/>
                  </a:lnTo>
                  <a:lnTo>
                    <a:pt x="543" y="625"/>
                  </a:lnTo>
                  <a:lnTo>
                    <a:pt x="543" y="625"/>
                  </a:lnTo>
                  <a:lnTo>
                    <a:pt x="543" y="625"/>
                  </a:lnTo>
                  <a:close/>
                  <a:moveTo>
                    <a:pt x="539" y="623"/>
                  </a:moveTo>
                  <a:lnTo>
                    <a:pt x="539" y="623"/>
                  </a:lnTo>
                  <a:cubicBezTo>
                    <a:pt x="540" y="624"/>
                    <a:pt x="541" y="624"/>
                    <a:pt x="542" y="625"/>
                  </a:cubicBezTo>
                  <a:lnTo>
                    <a:pt x="542" y="625"/>
                  </a:lnTo>
                  <a:cubicBezTo>
                    <a:pt x="542" y="625"/>
                    <a:pt x="542" y="625"/>
                    <a:pt x="542" y="625"/>
                  </a:cubicBezTo>
                  <a:lnTo>
                    <a:pt x="542" y="625"/>
                  </a:lnTo>
                  <a:lnTo>
                    <a:pt x="540" y="625"/>
                  </a:lnTo>
                  <a:lnTo>
                    <a:pt x="540" y="625"/>
                  </a:lnTo>
                  <a:cubicBezTo>
                    <a:pt x="541" y="626"/>
                    <a:pt x="542" y="628"/>
                    <a:pt x="543" y="629"/>
                  </a:cubicBezTo>
                  <a:lnTo>
                    <a:pt x="543" y="629"/>
                  </a:lnTo>
                  <a:cubicBezTo>
                    <a:pt x="543" y="629"/>
                    <a:pt x="543" y="629"/>
                    <a:pt x="543" y="629"/>
                  </a:cubicBezTo>
                  <a:lnTo>
                    <a:pt x="543" y="629"/>
                  </a:lnTo>
                  <a:lnTo>
                    <a:pt x="539" y="624"/>
                  </a:lnTo>
                  <a:lnTo>
                    <a:pt x="540" y="625"/>
                  </a:lnTo>
                  <a:lnTo>
                    <a:pt x="540" y="625"/>
                  </a:lnTo>
                  <a:cubicBezTo>
                    <a:pt x="540" y="624"/>
                    <a:pt x="540" y="624"/>
                    <a:pt x="539" y="623"/>
                  </a:cubicBezTo>
                  <a:close/>
                  <a:moveTo>
                    <a:pt x="733" y="1014"/>
                  </a:moveTo>
                  <a:lnTo>
                    <a:pt x="733" y="1014"/>
                  </a:lnTo>
                  <a:cubicBezTo>
                    <a:pt x="733" y="1014"/>
                    <a:pt x="733" y="1014"/>
                    <a:pt x="734" y="1014"/>
                  </a:cubicBezTo>
                  <a:lnTo>
                    <a:pt x="734" y="1014"/>
                  </a:lnTo>
                  <a:lnTo>
                    <a:pt x="733" y="1015"/>
                  </a:lnTo>
                  <a:lnTo>
                    <a:pt x="733" y="1015"/>
                  </a:lnTo>
                  <a:lnTo>
                    <a:pt x="733" y="1014"/>
                  </a:lnTo>
                  <a:close/>
                  <a:moveTo>
                    <a:pt x="592" y="0"/>
                  </a:moveTo>
                  <a:cubicBezTo>
                    <a:pt x="444" y="25"/>
                    <a:pt x="320" y="74"/>
                    <a:pt x="197" y="173"/>
                  </a:cubicBezTo>
                  <a:cubicBezTo>
                    <a:pt x="135" y="235"/>
                    <a:pt x="90" y="331"/>
                    <a:pt x="63" y="419"/>
                  </a:cubicBezTo>
                  <a:lnTo>
                    <a:pt x="63" y="419"/>
                  </a:lnTo>
                  <a:cubicBezTo>
                    <a:pt x="56" y="439"/>
                    <a:pt x="50" y="459"/>
                    <a:pt x="46" y="479"/>
                  </a:cubicBezTo>
                  <a:lnTo>
                    <a:pt x="46" y="479"/>
                  </a:lnTo>
                  <a:cubicBezTo>
                    <a:pt x="1" y="623"/>
                    <a:pt x="25" y="744"/>
                    <a:pt x="74" y="889"/>
                  </a:cubicBezTo>
                  <a:cubicBezTo>
                    <a:pt x="81" y="899"/>
                    <a:pt x="89" y="909"/>
                    <a:pt x="98" y="920"/>
                  </a:cubicBezTo>
                  <a:lnTo>
                    <a:pt x="98" y="920"/>
                  </a:lnTo>
                  <a:cubicBezTo>
                    <a:pt x="98" y="940"/>
                    <a:pt x="98" y="964"/>
                    <a:pt x="98" y="988"/>
                  </a:cubicBezTo>
                  <a:cubicBezTo>
                    <a:pt x="123" y="1062"/>
                    <a:pt x="172" y="1111"/>
                    <a:pt x="246" y="1160"/>
                  </a:cubicBezTo>
                  <a:cubicBezTo>
                    <a:pt x="277" y="1181"/>
                    <a:pt x="307" y="1193"/>
                    <a:pt x="339" y="1198"/>
                  </a:cubicBezTo>
                  <a:lnTo>
                    <a:pt x="339" y="1198"/>
                  </a:lnTo>
                  <a:cubicBezTo>
                    <a:pt x="374" y="1224"/>
                    <a:pt x="409" y="1242"/>
                    <a:pt x="444" y="1259"/>
                  </a:cubicBezTo>
                  <a:cubicBezTo>
                    <a:pt x="518" y="1309"/>
                    <a:pt x="567" y="1333"/>
                    <a:pt x="641" y="1358"/>
                  </a:cubicBezTo>
                  <a:cubicBezTo>
                    <a:pt x="732" y="1394"/>
                    <a:pt x="835" y="1417"/>
                    <a:pt x="933" y="1417"/>
                  </a:cubicBezTo>
                  <a:cubicBezTo>
                    <a:pt x="968" y="1417"/>
                    <a:pt x="1003" y="1414"/>
                    <a:pt x="1036" y="1407"/>
                  </a:cubicBezTo>
                  <a:cubicBezTo>
                    <a:pt x="1234" y="1333"/>
                    <a:pt x="1357" y="1160"/>
                    <a:pt x="1357" y="963"/>
                  </a:cubicBezTo>
                  <a:cubicBezTo>
                    <a:pt x="1333" y="815"/>
                    <a:pt x="1283" y="667"/>
                    <a:pt x="1160" y="568"/>
                  </a:cubicBezTo>
                  <a:cubicBezTo>
                    <a:pt x="1159" y="567"/>
                    <a:pt x="1158" y="567"/>
                    <a:pt x="1158" y="567"/>
                  </a:cubicBezTo>
                  <a:lnTo>
                    <a:pt x="1158" y="567"/>
                  </a:lnTo>
                  <a:cubicBezTo>
                    <a:pt x="1136" y="347"/>
                    <a:pt x="992" y="179"/>
                    <a:pt x="809" y="100"/>
                  </a:cubicBezTo>
                  <a:lnTo>
                    <a:pt x="809" y="100"/>
                  </a:lnTo>
                  <a:cubicBezTo>
                    <a:pt x="756" y="39"/>
                    <a:pt x="681" y="0"/>
                    <a:pt x="59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4965425" y="4126700"/>
              <a:ext cx="29000" cy="36925"/>
            </a:xfrm>
            <a:custGeom>
              <a:avLst/>
              <a:gdLst/>
              <a:ahLst/>
              <a:cxnLst/>
              <a:rect l="l" t="t" r="r" b="b"/>
              <a:pathLst>
                <a:path w="1160" h="1477" extrusionOk="0">
                  <a:moveTo>
                    <a:pt x="425" y="1008"/>
                  </a:moveTo>
                  <a:lnTo>
                    <a:pt x="425" y="1008"/>
                  </a:lnTo>
                  <a:cubicBezTo>
                    <a:pt x="426" y="1008"/>
                    <a:pt x="426" y="1008"/>
                    <a:pt x="427" y="1008"/>
                  </a:cubicBezTo>
                  <a:lnTo>
                    <a:pt x="427" y="1008"/>
                  </a:lnTo>
                  <a:cubicBezTo>
                    <a:pt x="425" y="1013"/>
                    <a:pt x="423" y="1018"/>
                    <a:pt x="420" y="1022"/>
                  </a:cubicBezTo>
                  <a:lnTo>
                    <a:pt x="425" y="1008"/>
                  </a:lnTo>
                  <a:close/>
                  <a:moveTo>
                    <a:pt x="533" y="1"/>
                  </a:moveTo>
                  <a:cubicBezTo>
                    <a:pt x="471" y="1"/>
                    <a:pt x="407" y="12"/>
                    <a:pt x="346" y="35"/>
                  </a:cubicBezTo>
                  <a:cubicBezTo>
                    <a:pt x="124" y="134"/>
                    <a:pt x="0" y="381"/>
                    <a:pt x="50" y="627"/>
                  </a:cubicBezTo>
                  <a:cubicBezTo>
                    <a:pt x="58" y="649"/>
                    <a:pt x="67" y="670"/>
                    <a:pt x="77" y="691"/>
                  </a:cubicBezTo>
                  <a:lnTo>
                    <a:pt x="77" y="691"/>
                  </a:lnTo>
                  <a:cubicBezTo>
                    <a:pt x="68" y="777"/>
                    <a:pt x="75" y="863"/>
                    <a:pt x="99" y="948"/>
                  </a:cubicBezTo>
                  <a:cubicBezTo>
                    <a:pt x="149" y="1146"/>
                    <a:pt x="272" y="1294"/>
                    <a:pt x="420" y="1393"/>
                  </a:cubicBezTo>
                  <a:cubicBezTo>
                    <a:pt x="494" y="1448"/>
                    <a:pt x="582" y="1476"/>
                    <a:pt x="674" y="1476"/>
                  </a:cubicBezTo>
                  <a:cubicBezTo>
                    <a:pt x="704" y="1476"/>
                    <a:pt x="735" y="1473"/>
                    <a:pt x="766" y="1467"/>
                  </a:cubicBezTo>
                  <a:cubicBezTo>
                    <a:pt x="889" y="1417"/>
                    <a:pt x="1013" y="1294"/>
                    <a:pt x="1037" y="1146"/>
                  </a:cubicBezTo>
                  <a:cubicBezTo>
                    <a:pt x="1062" y="1072"/>
                    <a:pt x="1062" y="973"/>
                    <a:pt x="1062" y="874"/>
                  </a:cubicBezTo>
                  <a:cubicBezTo>
                    <a:pt x="1085" y="805"/>
                    <a:pt x="1087" y="736"/>
                    <a:pt x="1067" y="668"/>
                  </a:cubicBezTo>
                  <a:lnTo>
                    <a:pt x="1067" y="668"/>
                  </a:lnTo>
                  <a:cubicBezTo>
                    <a:pt x="1160" y="544"/>
                    <a:pt x="1150" y="370"/>
                    <a:pt x="1037" y="257"/>
                  </a:cubicBezTo>
                  <a:lnTo>
                    <a:pt x="1037" y="282"/>
                  </a:lnTo>
                  <a:cubicBezTo>
                    <a:pt x="1004" y="249"/>
                    <a:pt x="966" y="221"/>
                    <a:pt x="923" y="199"/>
                  </a:cubicBezTo>
                  <a:lnTo>
                    <a:pt x="923" y="199"/>
                  </a:lnTo>
                  <a:cubicBezTo>
                    <a:pt x="913" y="185"/>
                    <a:pt x="902" y="171"/>
                    <a:pt x="889" y="158"/>
                  </a:cubicBezTo>
                  <a:cubicBezTo>
                    <a:pt x="804" y="56"/>
                    <a:pt x="672" y="1"/>
                    <a:pt x="53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4953700" y="4070525"/>
              <a:ext cx="33350" cy="33450"/>
            </a:xfrm>
            <a:custGeom>
              <a:avLst/>
              <a:gdLst/>
              <a:ahLst/>
              <a:cxnLst/>
              <a:rect l="l" t="t" r="r" b="b"/>
              <a:pathLst>
                <a:path w="1334" h="1338" extrusionOk="0">
                  <a:moveTo>
                    <a:pt x="542" y="365"/>
                  </a:moveTo>
                  <a:cubicBezTo>
                    <a:pt x="539" y="374"/>
                    <a:pt x="531" y="378"/>
                    <a:pt x="520" y="380"/>
                  </a:cubicBezTo>
                  <a:lnTo>
                    <a:pt x="520" y="380"/>
                  </a:lnTo>
                  <a:lnTo>
                    <a:pt x="531" y="368"/>
                  </a:lnTo>
                  <a:lnTo>
                    <a:pt x="542" y="365"/>
                  </a:lnTo>
                  <a:close/>
                  <a:moveTo>
                    <a:pt x="692" y="389"/>
                  </a:moveTo>
                  <a:lnTo>
                    <a:pt x="701" y="396"/>
                  </a:lnTo>
                  <a:lnTo>
                    <a:pt x="701" y="396"/>
                  </a:lnTo>
                  <a:lnTo>
                    <a:pt x="708" y="405"/>
                  </a:lnTo>
                  <a:lnTo>
                    <a:pt x="708" y="405"/>
                  </a:lnTo>
                  <a:cubicBezTo>
                    <a:pt x="694" y="405"/>
                    <a:pt x="692" y="403"/>
                    <a:pt x="692" y="389"/>
                  </a:cubicBezTo>
                  <a:close/>
                  <a:moveTo>
                    <a:pt x="716" y="529"/>
                  </a:moveTo>
                  <a:cubicBezTo>
                    <a:pt x="716" y="529"/>
                    <a:pt x="716" y="529"/>
                    <a:pt x="716" y="529"/>
                  </a:cubicBezTo>
                  <a:lnTo>
                    <a:pt x="716" y="529"/>
                  </a:lnTo>
                  <a:close/>
                  <a:moveTo>
                    <a:pt x="704" y="535"/>
                  </a:moveTo>
                  <a:cubicBezTo>
                    <a:pt x="706" y="535"/>
                    <a:pt x="708" y="535"/>
                    <a:pt x="710" y="536"/>
                  </a:cubicBezTo>
                  <a:lnTo>
                    <a:pt x="710" y="536"/>
                  </a:lnTo>
                  <a:lnTo>
                    <a:pt x="704" y="541"/>
                  </a:lnTo>
                  <a:lnTo>
                    <a:pt x="704" y="541"/>
                  </a:lnTo>
                  <a:lnTo>
                    <a:pt x="698" y="536"/>
                  </a:lnTo>
                  <a:lnTo>
                    <a:pt x="698" y="536"/>
                  </a:lnTo>
                  <a:cubicBezTo>
                    <a:pt x="700" y="535"/>
                    <a:pt x="702" y="535"/>
                    <a:pt x="704" y="535"/>
                  </a:cubicBezTo>
                  <a:close/>
                  <a:moveTo>
                    <a:pt x="698" y="536"/>
                  </a:moveTo>
                  <a:cubicBezTo>
                    <a:pt x="699" y="538"/>
                    <a:pt x="701" y="540"/>
                    <a:pt x="702" y="542"/>
                  </a:cubicBezTo>
                  <a:lnTo>
                    <a:pt x="702" y="542"/>
                  </a:lnTo>
                  <a:lnTo>
                    <a:pt x="701" y="542"/>
                  </a:lnTo>
                  <a:lnTo>
                    <a:pt x="701" y="542"/>
                  </a:lnTo>
                  <a:lnTo>
                    <a:pt x="696" y="536"/>
                  </a:lnTo>
                  <a:lnTo>
                    <a:pt x="696" y="536"/>
                  </a:lnTo>
                  <a:cubicBezTo>
                    <a:pt x="697" y="536"/>
                    <a:pt x="697" y="536"/>
                    <a:pt x="698" y="536"/>
                  </a:cubicBezTo>
                  <a:close/>
                  <a:moveTo>
                    <a:pt x="692" y="537"/>
                  </a:moveTo>
                  <a:cubicBezTo>
                    <a:pt x="693" y="539"/>
                    <a:pt x="694" y="542"/>
                    <a:pt x="695" y="544"/>
                  </a:cubicBezTo>
                  <a:lnTo>
                    <a:pt x="695" y="544"/>
                  </a:lnTo>
                  <a:lnTo>
                    <a:pt x="692" y="545"/>
                  </a:lnTo>
                  <a:lnTo>
                    <a:pt x="692" y="545"/>
                  </a:lnTo>
                  <a:lnTo>
                    <a:pt x="684" y="540"/>
                  </a:lnTo>
                  <a:lnTo>
                    <a:pt x="684" y="540"/>
                  </a:lnTo>
                  <a:cubicBezTo>
                    <a:pt x="687" y="539"/>
                    <a:pt x="690" y="538"/>
                    <a:pt x="692" y="537"/>
                  </a:cubicBezTo>
                  <a:close/>
                  <a:moveTo>
                    <a:pt x="682" y="542"/>
                  </a:moveTo>
                  <a:lnTo>
                    <a:pt x="682" y="542"/>
                  </a:lnTo>
                  <a:cubicBezTo>
                    <a:pt x="685" y="543"/>
                    <a:pt x="687" y="545"/>
                    <a:pt x="690" y="546"/>
                  </a:cubicBezTo>
                  <a:lnTo>
                    <a:pt x="690" y="546"/>
                  </a:lnTo>
                  <a:lnTo>
                    <a:pt x="667" y="554"/>
                  </a:lnTo>
                  <a:cubicBezTo>
                    <a:pt x="672" y="549"/>
                    <a:pt x="677" y="545"/>
                    <a:pt x="682" y="542"/>
                  </a:cubicBezTo>
                  <a:close/>
                  <a:moveTo>
                    <a:pt x="713" y="559"/>
                  </a:moveTo>
                  <a:cubicBezTo>
                    <a:pt x="713" y="560"/>
                    <a:pt x="713" y="560"/>
                    <a:pt x="713" y="560"/>
                  </a:cubicBezTo>
                  <a:lnTo>
                    <a:pt x="713" y="560"/>
                  </a:lnTo>
                  <a:cubicBezTo>
                    <a:pt x="713" y="560"/>
                    <a:pt x="713" y="560"/>
                    <a:pt x="713" y="560"/>
                  </a:cubicBezTo>
                  <a:lnTo>
                    <a:pt x="713" y="560"/>
                  </a:lnTo>
                  <a:lnTo>
                    <a:pt x="713" y="559"/>
                  </a:lnTo>
                  <a:close/>
                  <a:moveTo>
                    <a:pt x="607" y="599"/>
                  </a:moveTo>
                  <a:lnTo>
                    <a:pt x="627" y="629"/>
                  </a:lnTo>
                  <a:lnTo>
                    <a:pt x="627" y="629"/>
                  </a:lnTo>
                  <a:cubicBezTo>
                    <a:pt x="624" y="628"/>
                    <a:pt x="622" y="628"/>
                    <a:pt x="619" y="628"/>
                  </a:cubicBezTo>
                  <a:lnTo>
                    <a:pt x="619" y="628"/>
                  </a:lnTo>
                  <a:cubicBezTo>
                    <a:pt x="618" y="627"/>
                    <a:pt x="618" y="627"/>
                    <a:pt x="617" y="626"/>
                  </a:cubicBezTo>
                  <a:lnTo>
                    <a:pt x="617" y="626"/>
                  </a:lnTo>
                  <a:cubicBezTo>
                    <a:pt x="614" y="617"/>
                    <a:pt x="611" y="608"/>
                    <a:pt x="607" y="599"/>
                  </a:cubicBezTo>
                  <a:close/>
                  <a:moveTo>
                    <a:pt x="622" y="631"/>
                  </a:moveTo>
                  <a:lnTo>
                    <a:pt x="632" y="638"/>
                  </a:lnTo>
                  <a:lnTo>
                    <a:pt x="633" y="639"/>
                  </a:lnTo>
                  <a:lnTo>
                    <a:pt x="633" y="639"/>
                  </a:lnTo>
                  <a:cubicBezTo>
                    <a:pt x="633" y="639"/>
                    <a:pt x="632" y="638"/>
                    <a:pt x="632" y="638"/>
                  </a:cubicBezTo>
                  <a:lnTo>
                    <a:pt x="632" y="638"/>
                  </a:lnTo>
                  <a:cubicBezTo>
                    <a:pt x="631" y="638"/>
                    <a:pt x="631" y="638"/>
                    <a:pt x="631" y="638"/>
                  </a:cubicBezTo>
                  <a:lnTo>
                    <a:pt x="631" y="638"/>
                  </a:lnTo>
                  <a:cubicBezTo>
                    <a:pt x="628" y="636"/>
                    <a:pt x="625" y="633"/>
                    <a:pt x="622" y="631"/>
                  </a:cubicBezTo>
                  <a:close/>
                  <a:moveTo>
                    <a:pt x="731" y="638"/>
                  </a:moveTo>
                  <a:lnTo>
                    <a:pt x="731" y="638"/>
                  </a:lnTo>
                  <a:cubicBezTo>
                    <a:pt x="730" y="639"/>
                    <a:pt x="730" y="640"/>
                    <a:pt x="729" y="642"/>
                  </a:cubicBezTo>
                  <a:lnTo>
                    <a:pt x="729" y="642"/>
                  </a:lnTo>
                  <a:cubicBezTo>
                    <a:pt x="726" y="646"/>
                    <a:pt x="724" y="650"/>
                    <a:pt x="721" y="653"/>
                  </a:cubicBezTo>
                  <a:lnTo>
                    <a:pt x="721" y="653"/>
                  </a:lnTo>
                  <a:cubicBezTo>
                    <a:pt x="719" y="654"/>
                    <a:pt x="717" y="654"/>
                    <a:pt x="714" y="654"/>
                  </a:cubicBezTo>
                  <a:lnTo>
                    <a:pt x="714" y="654"/>
                  </a:lnTo>
                  <a:lnTo>
                    <a:pt x="731" y="638"/>
                  </a:lnTo>
                  <a:close/>
                  <a:moveTo>
                    <a:pt x="608" y="1"/>
                  </a:moveTo>
                  <a:cubicBezTo>
                    <a:pt x="530" y="1"/>
                    <a:pt x="450" y="24"/>
                    <a:pt x="395" y="60"/>
                  </a:cubicBezTo>
                  <a:cubicBezTo>
                    <a:pt x="230" y="152"/>
                    <a:pt x="119" y="312"/>
                    <a:pt x="104" y="490"/>
                  </a:cubicBezTo>
                  <a:lnTo>
                    <a:pt x="104" y="490"/>
                  </a:lnTo>
                  <a:cubicBezTo>
                    <a:pt x="84" y="509"/>
                    <a:pt x="66" y="530"/>
                    <a:pt x="50" y="554"/>
                  </a:cubicBezTo>
                  <a:cubicBezTo>
                    <a:pt x="25" y="628"/>
                    <a:pt x="0" y="702"/>
                    <a:pt x="25" y="776"/>
                  </a:cubicBezTo>
                  <a:lnTo>
                    <a:pt x="0" y="850"/>
                  </a:lnTo>
                  <a:cubicBezTo>
                    <a:pt x="50" y="1023"/>
                    <a:pt x="148" y="1171"/>
                    <a:pt x="321" y="1245"/>
                  </a:cubicBezTo>
                  <a:cubicBezTo>
                    <a:pt x="371" y="1270"/>
                    <a:pt x="445" y="1319"/>
                    <a:pt x="519" y="1319"/>
                  </a:cubicBezTo>
                  <a:cubicBezTo>
                    <a:pt x="568" y="1331"/>
                    <a:pt x="618" y="1338"/>
                    <a:pt x="667" y="1338"/>
                  </a:cubicBezTo>
                  <a:cubicBezTo>
                    <a:pt x="716" y="1338"/>
                    <a:pt x="766" y="1331"/>
                    <a:pt x="815" y="1319"/>
                  </a:cubicBezTo>
                  <a:cubicBezTo>
                    <a:pt x="988" y="1270"/>
                    <a:pt x="1136" y="1171"/>
                    <a:pt x="1235" y="1023"/>
                  </a:cubicBezTo>
                  <a:cubicBezTo>
                    <a:pt x="1309" y="850"/>
                    <a:pt x="1334" y="677"/>
                    <a:pt x="1284" y="504"/>
                  </a:cubicBezTo>
                  <a:cubicBezTo>
                    <a:pt x="1259" y="331"/>
                    <a:pt x="1161" y="183"/>
                    <a:pt x="1013" y="85"/>
                  </a:cubicBezTo>
                  <a:cubicBezTo>
                    <a:pt x="914" y="35"/>
                    <a:pt x="815" y="10"/>
                    <a:pt x="692" y="10"/>
                  </a:cubicBezTo>
                  <a:cubicBezTo>
                    <a:pt x="665" y="4"/>
                    <a:pt x="637" y="1"/>
                    <a:pt x="60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4905550" y="4201925"/>
              <a:ext cx="42000" cy="28450"/>
            </a:xfrm>
            <a:custGeom>
              <a:avLst/>
              <a:gdLst/>
              <a:ahLst/>
              <a:cxnLst/>
              <a:rect l="l" t="t" r="r" b="b"/>
              <a:pathLst>
                <a:path w="1680" h="1138" extrusionOk="0">
                  <a:moveTo>
                    <a:pt x="876" y="0"/>
                  </a:moveTo>
                  <a:cubicBezTo>
                    <a:pt x="814" y="0"/>
                    <a:pt x="751" y="6"/>
                    <a:pt x="690" y="16"/>
                  </a:cubicBezTo>
                  <a:lnTo>
                    <a:pt x="690" y="16"/>
                  </a:lnTo>
                  <a:cubicBezTo>
                    <a:pt x="606" y="24"/>
                    <a:pt x="524" y="48"/>
                    <a:pt x="445" y="87"/>
                  </a:cubicBezTo>
                  <a:cubicBezTo>
                    <a:pt x="445" y="87"/>
                    <a:pt x="445" y="87"/>
                    <a:pt x="445" y="88"/>
                  </a:cubicBezTo>
                  <a:lnTo>
                    <a:pt x="445" y="88"/>
                  </a:lnTo>
                  <a:cubicBezTo>
                    <a:pt x="321" y="139"/>
                    <a:pt x="204" y="214"/>
                    <a:pt x="99" y="309"/>
                  </a:cubicBezTo>
                  <a:cubicBezTo>
                    <a:pt x="1" y="408"/>
                    <a:pt x="1" y="606"/>
                    <a:pt x="99" y="729"/>
                  </a:cubicBezTo>
                  <a:cubicBezTo>
                    <a:pt x="223" y="828"/>
                    <a:pt x="322" y="877"/>
                    <a:pt x="445" y="927"/>
                  </a:cubicBezTo>
                  <a:cubicBezTo>
                    <a:pt x="464" y="931"/>
                    <a:pt x="483" y="934"/>
                    <a:pt x="502" y="938"/>
                  </a:cubicBezTo>
                  <a:lnTo>
                    <a:pt x="502" y="938"/>
                  </a:lnTo>
                  <a:cubicBezTo>
                    <a:pt x="577" y="993"/>
                    <a:pt x="659" y="1040"/>
                    <a:pt x="741" y="1075"/>
                  </a:cubicBezTo>
                  <a:cubicBezTo>
                    <a:pt x="828" y="1118"/>
                    <a:pt x="919" y="1138"/>
                    <a:pt x="1011" y="1138"/>
                  </a:cubicBezTo>
                  <a:cubicBezTo>
                    <a:pt x="1129" y="1138"/>
                    <a:pt x="1248" y="1106"/>
                    <a:pt x="1358" y="1050"/>
                  </a:cubicBezTo>
                  <a:cubicBezTo>
                    <a:pt x="1556" y="927"/>
                    <a:pt x="1679" y="680"/>
                    <a:pt x="1630" y="458"/>
                  </a:cubicBezTo>
                  <a:cubicBezTo>
                    <a:pt x="1556" y="260"/>
                    <a:pt x="1383" y="87"/>
                    <a:pt x="1161" y="38"/>
                  </a:cubicBezTo>
                  <a:cubicBezTo>
                    <a:pt x="1067" y="13"/>
                    <a:pt x="971" y="0"/>
                    <a:pt x="87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723475" y="4152400"/>
              <a:ext cx="33350" cy="27025"/>
            </a:xfrm>
            <a:custGeom>
              <a:avLst/>
              <a:gdLst/>
              <a:ahLst/>
              <a:cxnLst/>
              <a:rect l="l" t="t" r="r" b="b"/>
              <a:pathLst>
                <a:path w="1334" h="1081" extrusionOk="0">
                  <a:moveTo>
                    <a:pt x="519" y="1"/>
                  </a:moveTo>
                  <a:cubicBezTo>
                    <a:pt x="469" y="1"/>
                    <a:pt x="420" y="7"/>
                    <a:pt x="371" y="19"/>
                  </a:cubicBezTo>
                  <a:cubicBezTo>
                    <a:pt x="247" y="44"/>
                    <a:pt x="148" y="118"/>
                    <a:pt x="74" y="217"/>
                  </a:cubicBezTo>
                  <a:cubicBezTo>
                    <a:pt x="25" y="340"/>
                    <a:pt x="0" y="464"/>
                    <a:pt x="25" y="612"/>
                  </a:cubicBezTo>
                  <a:cubicBezTo>
                    <a:pt x="84" y="769"/>
                    <a:pt x="221" y="910"/>
                    <a:pt x="386" y="961"/>
                  </a:cubicBezTo>
                  <a:lnTo>
                    <a:pt x="386" y="961"/>
                  </a:lnTo>
                  <a:cubicBezTo>
                    <a:pt x="397" y="968"/>
                    <a:pt x="408" y="975"/>
                    <a:pt x="420" y="982"/>
                  </a:cubicBezTo>
                  <a:cubicBezTo>
                    <a:pt x="535" y="1048"/>
                    <a:pt x="672" y="1081"/>
                    <a:pt x="810" y="1081"/>
                  </a:cubicBezTo>
                  <a:cubicBezTo>
                    <a:pt x="878" y="1081"/>
                    <a:pt x="947" y="1073"/>
                    <a:pt x="1013" y="1056"/>
                  </a:cubicBezTo>
                  <a:cubicBezTo>
                    <a:pt x="1087" y="1031"/>
                    <a:pt x="1136" y="1007"/>
                    <a:pt x="1210" y="957"/>
                  </a:cubicBezTo>
                  <a:cubicBezTo>
                    <a:pt x="1284" y="883"/>
                    <a:pt x="1334" y="760"/>
                    <a:pt x="1309" y="661"/>
                  </a:cubicBezTo>
                  <a:cubicBezTo>
                    <a:pt x="1309" y="513"/>
                    <a:pt x="1235" y="365"/>
                    <a:pt x="1111" y="266"/>
                  </a:cubicBezTo>
                  <a:cubicBezTo>
                    <a:pt x="1013" y="143"/>
                    <a:pt x="840" y="44"/>
                    <a:pt x="667" y="19"/>
                  </a:cubicBezTo>
                  <a:cubicBezTo>
                    <a:pt x="618" y="7"/>
                    <a:pt x="568" y="1"/>
                    <a:pt x="5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4594475" y="4045150"/>
              <a:ext cx="33350" cy="29975"/>
            </a:xfrm>
            <a:custGeom>
              <a:avLst/>
              <a:gdLst/>
              <a:ahLst/>
              <a:cxnLst/>
              <a:rect l="l" t="t" r="r" b="b"/>
              <a:pathLst>
                <a:path w="1334" h="1199" extrusionOk="0">
                  <a:moveTo>
                    <a:pt x="337" y="1"/>
                  </a:moveTo>
                  <a:cubicBezTo>
                    <a:pt x="307" y="1"/>
                    <a:pt x="277" y="5"/>
                    <a:pt x="247" y="13"/>
                  </a:cubicBezTo>
                  <a:cubicBezTo>
                    <a:pt x="99" y="63"/>
                    <a:pt x="0" y="235"/>
                    <a:pt x="50" y="384"/>
                  </a:cubicBezTo>
                  <a:cubicBezTo>
                    <a:pt x="75" y="512"/>
                    <a:pt x="128" y="634"/>
                    <a:pt x="200" y="742"/>
                  </a:cubicBezTo>
                  <a:lnTo>
                    <a:pt x="200" y="742"/>
                  </a:lnTo>
                  <a:cubicBezTo>
                    <a:pt x="220" y="879"/>
                    <a:pt x="289" y="1008"/>
                    <a:pt x="395" y="1100"/>
                  </a:cubicBezTo>
                  <a:cubicBezTo>
                    <a:pt x="445" y="1174"/>
                    <a:pt x="519" y="1198"/>
                    <a:pt x="593" y="1198"/>
                  </a:cubicBezTo>
                  <a:cubicBezTo>
                    <a:pt x="631" y="1198"/>
                    <a:pt x="667" y="1191"/>
                    <a:pt x="702" y="1178"/>
                  </a:cubicBezTo>
                  <a:lnTo>
                    <a:pt x="702" y="1178"/>
                  </a:lnTo>
                  <a:cubicBezTo>
                    <a:pt x="714" y="1185"/>
                    <a:pt x="728" y="1192"/>
                    <a:pt x="741" y="1198"/>
                  </a:cubicBezTo>
                  <a:lnTo>
                    <a:pt x="963" y="1198"/>
                  </a:lnTo>
                  <a:cubicBezTo>
                    <a:pt x="1013" y="1174"/>
                    <a:pt x="1062" y="1174"/>
                    <a:pt x="1087" y="1149"/>
                  </a:cubicBezTo>
                  <a:cubicBezTo>
                    <a:pt x="1161" y="1100"/>
                    <a:pt x="1210" y="1050"/>
                    <a:pt x="1235" y="1001"/>
                  </a:cubicBezTo>
                  <a:cubicBezTo>
                    <a:pt x="1284" y="927"/>
                    <a:pt x="1309" y="828"/>
                    <a:pt x="1334" y="729"/>
                  </a:cubicBezTo>
                  <a:cubicBezTo>
                    <a:pt x="1334" y="705"/>
                    <a:pt x="1334" y="680"/>
                    <a:pt x="1334" y="630"/>
                  </a:cubicBezTo>
                  <a:cubicBezTo>
                    <a:pt x="1309" y="606"/>
                    <a:pt x="1309" y="556"/>
                    <a:pt x="1309" y="532"/>
                  </a:cubicBezTo>
                  <a:cubicBezTo>
                    <a:pt x="1259" y="433"/>
                    <a:pt x="1235" y="359"/>
                    <a:pt x="1161" y="285"/>
                  </a:cubicBezTo>
                  <a:cubicBezTo>
                    <a:pt x="1111" y="235"/>
                    <a:pt x="1062" y="211"/>
                    <a:pt x="988" y="186"/>
                  </a:cubicBezTo>
                  <a:cubicBezTo>
                    <a:pt x="909" y="139"/>
                    <a:pt x="822" y="116"/>
                    <a:pt x="737" y="116"/>
                  </a:cubicBezTo>
                  <a:cubicBezTo>
                    <a:pt x="685" y="116"/>
                    <a:pt x="634" y="125"/>
                    <a:pt x="585" y="140"/>
                  </a:cubicBezTo>
                  <a:lnTo>
                    <a:pt x="585" y="140"/>
                  </a:lnTo>
                  <a:cubicBezTo>
                    <a:pt x="536" y="53"/>
                    <a:pt x="442" y="1"/>
                    <a:pt x="33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4460525" y="4049175"/>
              <a:ext cx="36625" cy="35825"/>
            </a:xfrm>
            <a:custGeom>
              <a:avLst/>
              <a:gdLst/>
              <a:ahLst/>
              <a:cxnLst/>
              <a:rect l="l" t="t" r="r" b="b"/>
              <a:pathLst>
                <a:path w="1465" h="1433" extrusionOk="0">
                  <a:moveTo>
                    <a:pt x="717" y="0"/>
                  </a:moveTo>
                  <a:cubicBezTo>
                    <a:pt x="598" y="0"/>
                    <a:pt x="456" y="46"/>
                    <a:pt x="358" y="116"/>
                  </a:cubicBezTo>
                  <a:lnTo>
                    <a:pt x="358" y="116"/>
                  </a:lnTo>
                  <a:cubicBezTo>
                    <a:pt x="351" y="115"/>
                    <a:pt x="344" y="115"/>
                    <a:pt x="337" y="115"/>
                  </a:cubicBezTo>
                  <a:cubicBezTo>
                    <a:pt x="250" y="115"/>
                    <a:pt x="175" y="147"/>
                    <a:pt x="100" y="223"/>
                  </a:cubicBezTo>
                  <a:cubicBezTo>
                    <a:pt x="26" y="297"/>
                    <a:pt x="1" y="420"/>
                    <a:pt x="26" y="519"/>
                  </a:cubicBezTo>
                  <a:cubicBezTo>
                    <a:pt x="47" y="603"/>
                    <a:pt x="86" y="670"/>
                    <a:pt x="128" y="733"/>
                  </a:cubicBezTo>
                  <a:lnTo>
                    <a:pt x="128" y="733"/>
                  </a:lnTo>
                  <a:cubicBezTo>
                    <a:pt x="138" y="794"/>
                    <a:pt x="162" y="855"/>
                    <a:pt x="198" y="914"/>
                  </a:cubicBezTo>
                  <a:cubicBezTo>
                    <a:pt x="272" y="1013"/>
                    <a:pt x="371" y="1111"/>
                    <a:pt x="470" y="1185"/>
                  </a:cubicBezTo>
                  <a:cubicBezTo>
                    <a:pt x="569" y="1260"/>
                    <a:pt x="667" y="1334"/>
                    <a:pt x="766" y="1383"/>
                  </a:cubicBezTo>
                  <a:cubicBezTo>
                    <a:pt x="840" y="1432"/>
                    <a:pt x="939" y="1432"/>
                    <a:pt x="1013" y="1432"/>
                  </a:cubicBezTo>
                  <a:cubicBezTo>
                    <a:pt x="1087" y="1408"/>
                    <a:pt x="1161" y="1358"/>
                    <a:pt x="1186" y="1284"/>
                  </a:cubicBezTo>
                  <a:cubicBezTo>
                    <a:pt x="1203" y="1259"/>
                    <a:pt x="1217" y="1231"/>
                    <a:pt x="1227" y="1202"/>
                  </a:cubicBezTo>
                  <a:lnTo>
                    <a:pt x="1227" y="1202"/>
                  </a:lnTo>
                  <a:cubicBezTo>
                    <a:pt x="1326" y="1145"/>
                    <a:pt x="1398" y="1060"/>
                    <a:pt x="1433" y="939"/>
                  </a:cubicBezTo>
                  <a:cubicBezTo>
                    <a:pt x="1455" y="884"/>
                    <a:pt x="1462" y="825"/>
                    <a:pt x="1457" y="763"/>
                  </a:cubicBezTo>
                  <a:lnTo>
                    <a:pt x="1457" y="763"/>
                  </a:lnTo>
                  <a:cubicBezTo>
                    <a:pt x="1464" y="724"/>
                    <a:pt x="1464" y="683"/>
                    <a:pt x="1457" y="642"/>
                  </a:cubicBezTo>
                  <a:cubicBezTo>
                    <a:pt x="1433" y="420"/>
                    <a:pt x="1285" y="198"/>
                    <a:pt x="1062" y="74"/>
                  </a:cubicBezTo>
                  <a:cubicBezTo>
                    <a:pt x="964" y="25"/>
                    <a:pt x="840" y="0"/>
                    <a:pt x="71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4521650" y="4184500"/>
              <a:ext cx="30875" cy="28025"/>
            </a:xfrm>
            <a:custGeom>
              <a:avLst/>
              <a:gdLst/>
              <a:ahLst/>
              <a:cxnLst/>
              <a:rect l="l" t="t" r="r" b="b"/>
              <a:pathLst>
                <a:path w="1235" h="1121" extrusionOk="0">
                  <a:moveTo>
                    <a:pt x="639" y="0"/>
                  </a:moveTo>
                  <a:cubicBezTo>
                    <a:pt x="477" y="0"/>
                    <a:pt x="327" y="65"/>
                    <a:pt x="220" y="181"/>
                  </a:cubicBezTo>
                  <a:lnTo>
                    <a:pt x="220" y="181"/>
                  </a:lnTo>
                  <a:cubicBezTo>
                    <a:pt x="130" y="244"/>
                    <a:pt x="59" y="335"/>
                    <a:pt x="25" y="439"/>
                  </a:cubicBezTo>
                  <a:cubicBezTo>
                    <a:pt x="0" y="513"/>
                    <a:pt x="25" y="611"/>
                    <a:pt x="74" y="686"/>
                  </a:cubicBezTo>
                  <a:lnTo>
                    <a:pt x="99" y="735"/>
                  </a:lnTo>
                  <a:cubicBezTo>
                    <a:pt x="124" y="784"/>
                    <a:pt x="173" y="834"/>
                    <a:pt x="198" y="883"/>
                  </a:cubicBezTo>
                  <a:cubicBezTo>
                    <a:pt x="278" y="964"/>
                    <a:pt x="374" y="1023"/>
                    <a:pt x="476" y="1059"/>
                  </a:cubicBezTo>
                  <a:lnTo>
                    <a:pt x="476" y="1059"/>
                  </a:lnTo>
                  <a:cubicBezTo>
                    <a:pt x="523" y="1083"/>
                    <a:pt x="571" y="1105"/>
                    <a:pt x="642" y="1105"/>
                  </a:cubicBezTo>
                  <a:cubicBezTo>
                    <a:pt x="687" y="1114"/>
                    <a:pt x="732" y="1120"/>
                    <a:pt x="778" y="1120"/>
                  </a:cubicBezTo>
                  <a:cubicBezTo>
                    <a:pt x="856" y="1120"/>
                    <a:pt x="934" y="1103"/>
                    <a:pt x="1012" y="1056"/>
                  </a:cubicBezTo>
                  <a:cubicBezTo>
                    <a:pt x="1062" y="1031"/>
                    <a:pt x="1111" y="982"/>
                    <a:pt x="1160" y="908"/>
                  </a:cubicBezTo>
                  <a:cubicBezTo>
                    <a:pt x="1210" y="834"/>
                    <a:pt x="1235" y="760"/>
                    <a:pt x="1235" y="686"/>
                  </a:cubicBezTo>
                  <a:cubicBezTo>
                    <a:pt x="1235" y="670"/>
                    <a:pt x="1234" y="655"/>
                    <a:pt x="1232" y="640"/>
                  </a:cubicBezTo>
                  <a:lnTo>
                    <a:pt x="1232" y="640"/>
                  </a:lnTo>
                  <a:cubicBezTo>
                    <a:pt x="1234" y="623"/>
                    <a:pt x="1235" y="605"/>
                    <a:pt x="1235" y="587"/>
                  </a:cubicBezTo>
                  <a:cubicBezTo>
                    <a:pt x="1210" y="513"/>
                    <a:pt x="1185" y="414"/>
                    <a:pt x="1160" y="340"/>
                  </a:cubicBezTo>
                  <a:cubicBezTo>
                    <a:pt x="1136" y="291"/>
                    <a:pt x="1086" y="241"/>
                    <a:pt x="1062" y="192"/>
                  </a:cubicBezTo>
                  <a:cubicBezTo>
                    <a:pt x="988" y="118"/>
                    <a:pt x="889" y="44"/>
                    <a:pt x="790" y="19"/>
                  </a:cubicBezTo>
                  <a:cubicBezTo>
                    <a:pt x="739" y="6"/>
                    <a:pt x="688" y="0"/>
                    <a:pt x="63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4672525" y="4238800"/>
              <a:ext cx="31225" cy="25275"/>
            </a:xfrm>
            <a:custGeom>
              <a:avLst/>
              <a:gdLst/>
              <a:ahLst/>
              <a:cxnLst/>
              <a:rect l="l" t="t" r="r" b="b"/>
              <a:pathLst>
                <a:path w="1249" h="1011" extrusionOk="0">
                  <a:moveTo>
                    <a:pt x="561" y="1"/>
                  </a:moveTo>
                  <a:cubicBezTo>
                    <a:pt x="511" y="1"/>
                    <a:pt x="460" y="7"/>
                    <a:pt x="409" y="20"/>
                  </a:cubicBezTo>
                  <a:cubicBezTo>
                    <a:pt x="359" y="20"/>
                    <a:pt x="335" y="44"/>
                    <a:pt x="285" y="69"/>
                  </a:cubicBezTo>
                  <a:cubicBezTo>
                    <a:pt x="236" y="94"/>
                    <a:pt x="211" y="118"/>
                    <a:pt x="187" y="168"/>
                  </a:cubicBezTo>
                  <a:cubicBezTo>
                    <a:pt x="171" y="183"/>
                    <a:pt x="157" y="199"/>
                    <a:pt x="143" y="215"/>
                  </a:cubicBezTo>
                  <a:lnTo>
                    <a:pt x="143" y="215"/>
                  </a:lnTo>
                  <a:cubicBezTo>
                    <a:pt x="46" y="303"/>
                    <a:pt x="1" y="453"/>
                    <a:pt x="34" y="574"/>
                  </a:cubicBezTo>
                  <a:lnTo>
                    <a:pt x="34" y="574"/>
                  </a:lnTo>
                  <a:cubicBezTo>
                    <a:pt x="45" y="641"/>
                    <a:pt x="71" y="704"/>
                    <a:pt x="113" y="760"/>
                  </a:cubicBezTo>
                  <a:cubicBezTo>
                    <a:pt x="162" y="859"/>
                    <a:pt x="261" y="933"/>
                    <a:pt x="384" y="982"/>
                  </a:cubicBezTo>
                  <a:cubicBezTo>
                    <a:pt x="401" y="982"/>
                    <a:pt x="428" y="993"/>
                    <a:pt x="459" y="993"/>
                  </a:cubicBezTo>
                  <a:cubicBezTo>
                    <a:pt x="475" y="993"/>
                    <a:pt x="491" y="991"/>
                    <a:pt x="508" y="982"/>
                  </a:cubicBezTo>
                  <a:cubicBezTo>
                    <a:pt x="558" y="1001"/>
                    <a:pt x="612" y="1011"/>
                    <a:pt x="666" y="1011"/>
                  </a:cubicBezTo>
                  <a:cubicBezTo>
                    <a:pt x="741" y="1011"/>
                    <a:pt x="817" y="993"/>
                    <a:pt x="886" y="958"/>
                  </a:cubicBezTo>
                  <a:lnTo>
                    <a:pt x="1026" y="958"/>
                  </a:lnTo>
                  <a:cubicBezTo>
                    <a:pt x="1075" y="933"/>
                    <a:pt x="1150" y="908"/>
                    <a:pt x="1174" y="859"/>
                  </a:cubicBezTo>
                  <a:cubicBezTo>
                    <a:pt x="1224" y="810"/>
                    <a:pt x="1224" y="760"/>
                    <a:pt x="1248" y="711"/>
                  </a:cubicBezTo>
                  <a:cubicBezTo>
                    <a:pt x="1248" y="686"/>
                    <a:pt x="1248" y="637"/>
                    <a:pt x="1248" y="612"/>
                  </a:cubicBezTo>
                  <a:cubicBezTo>
                    <a:pt x="1248" y="587"/>
                    <a:pt x="1224" y="538"/>
                    <a:pt x="1199" y="513"/>
                  </a:cubicBezTo>
                  <a:cubicBezTo>
                    <a:pt x="1179" y="465"/>
                    <a:pt x="1149" y="416"/>
                    <a:pt x="1111" y="371"/>
                  </a:cubicBezTo>
                  <a:lnTo>
                    <a:pt x="1111" y="371"/>
                  </a:lnTo>
                  <a:cubicBezTo>
                    <a:pt x="1078" y="287"/>
                    <a:pt x="1015" y="206"/>
                    <a:pt x="952" y="143"/>
                  </a:cubicBezTo>
                  <a:cubicBezTo>
                    <a:pt x="842" y="51"/>
                    <a:pt x="705" y="1"/>
                    <a:pt x="56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4630275" y="4155325"/>
              <a:ext cx="28425" cy="26575"/>
            </a:xfrm>
            <a:custGeom>
              <a:avLst/>
              <a:gdLst/>
              <a:ahLst/>
              <a:cxnLst/>
              <a:rect l="l" t="t" r="r" b="b"/>
              <a:pathLst>
                <a:path w="1137" h="1063" extrusionOk="0">
                  <a:moveTo>
                    <a:pt x="341" y="697"/>
                  </a:moveTo>
                  <a:lnTo>
                    <a:pt x="342" y="699"/>
                  </a:lnTo>
                  <a:lnTo>
                    <a:pt x="342" y="699"/>
                  </a:lnTo>
                  <a:cubicBezTo>
                    <a:pt x="342" y="699"/>
                    <a:pt x="342" y="698"/>
                    <a:pt x="342" y="698"/>
                  </a:cubicBezTo>
                  <a:lnTo>
                    <a:pt x="342" y="698"/>
                  </a:lnTo>
                  <a:cubicBezTo>
                    <a:pt x="342" y="697"/>
                    <a:pt x="341" y="697"/>
                    <a:pt x="341" y="697"/>
                  </a:cubicBezTo>
                  <a:close/>
                  <a:moveTo>
                    <a:pt x="339" y="696"/>
                  </a:moveTo>
                  <a:lnTo>
                    <a:pt x="339" y="696"/>
                  </a:lnTo>
                  <a:cubicBezTo>
                    <a:pt x="340" y="697"/>
                    <a:pt x="340" y="697"/>
                    <a:pt x="341" y="697"/>
                  </a:cubicBezTo>
                  <a:lnTo>
                    <a:pt x="341" y="697"/>
                  </a:lnTo>
                  <a:lnTo>
                    <a:pt x="341" y="697"/>
                  </a:lnTo>
                  <a:lnTo>
                    <a:pt x="341" y="697"/>
                  </a:lnTo>
                  <a:cubicBezTo>
                    <a:pt x="341" y="697"/>
                    <a:pt x="341" y="697"/>
                    <a:pt x="342" y="697"/>
                  </a:cubicBezTo>
                  <a:lnTo>
                    <a:pt x="342" y="697"/>
                  </a:lnTo>
                  <a:cubicBezTo>
                    <a:pt x="342" y="697"/>
                    <a:pt x="342" y="698"/>
                    <a:pt x="342" y="698"/>
                  </a:cubicBezTo>
                  <a:lnTo>
                    <a:pt x="342" y="698"/>
                  </a:lnTo>
                  <a:cubicBezTo>
                    <a:pt x="343" y="698"/>
                    <a:pt x="344" y="699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5" y="700"/>
                    <a:pt x="345" y="700"/>
                  </a:cubicBezTo>
                  <a:lnTo>
                    <a:pt x="345" y="700"/>
                  </a:lnTo>
                  <a:lnTo>
                    <a:pt x="342" y="699"/>
                  </a:lnTo>
                  <a:lnTo>
                    <a:pt x="342" y="699"/>
                  </a:lnTo>
                  <a:lnTo>
                    <a:pt x="342" y="699"/>
                  </a:ln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lnTo>
                    <a:pt x="340" y="698"/>
                  </a:lnTo>
                  <a:lnTo>
                    <a:pt x="340" y="698"/>
                  </a:lnTo>
                  <a:lnTo>
                    <a:pt x="339" y="696"/>
                  </a:lnTo>
                  <a:close/>
                  <a:moveTo>
                    <a:pt x="346" y="700"/>
                  </a:moveTo>
                  <a:lnTo>
                    <a:pt x="346" y="700"/>
                  </a:lnTo>
                  <a:cubicBezTo>
                    <a:pt x="346" y="700"/>
                    <a:pt x="347" y="700"/>
                    <a:pt x="347" y="701"/>
                  </a:cubicBezTo>
                  <a:lnTo>
                    <a:pt x="347" y="701"/>
                  </a:lnTo>
                  <a:lnTo>
                    <a:pt x="346" y="700"/>
                  </a:lnTo>
                  <a:lnTo>
                    <a:pt x="346" y="700"/>
                  </a:lnTo>
                  <a:close/>
                  <a:moveTo>
                    <a:pt x="297" y="1"/>
                  </a:moveTo>
                  <a:cubicBezTo>
                    <a:pt x="198" y="26"/>
                    <a:pt x="99" y="100"/>
                    <a:pt x="50" y="198"/>
                  </a:cubicBezTo>
                  <a:cubicBezTo>
                    <a:pt x="25" y="272"/>
                    <a:pt x="0" y="322"/>
                    <a:pt x="0" y="396"/>
                  </a:cubicBezTo>
                  <a:cubicBezTo>
                    <a:pt x="0" y="445"/>
                    <a:pt x="0" y="495"/>
                    <a:pt x="0" y="544"/>
                  </a:cubicBezTo>
                  <a:cubicBezTo>
                    <a:pt x="0" y="569"/>
                    <a:pt x="25" y="618"/>
                    <a:pt x="50" y="667"/>
                  </a:cubicBezTo>
                  <a:lnTo>
                    <a:pt x="50" y="692"/>
                  </a:lnTo>
                  <a:cubicBezTo>
                    <a:pt x="74" y="717"/>
                    <a:pt x="99" y="742"/>
                    <a:pt x="124" y="766"/>
                  </a:cubicBezTo>
                  <a:cubicBezTo>
                    <a:pt x="199" y="829"/>
                    <a:pt x="281" y="879"/>
                    <a:pt x="369" y="910"/>
                  </a:cubicBezTo>
                  <a:lnTo>
                    <a:pt x="369" y="910"/>
                  </a:lnTo>
                  <a:cubicBezTo>
                    <a:pt x="394" y="932"/>
                    <a:pt x="419" y="951"/>
                    <a:pt x="445" y="964"/>
                  </a:cubicBezTo>
                  <a:cubicBezTo>
                    <a:pt x="494" y="1013"/>
                    <a:pt x="568" y="1038"/>
                    <a:pt x="618" y="1062"/>
                  </a:cubicBezTo>
                  <a:lnTo>
                    <a:pt x="741" y="1062"/>
                  </a:lnTo>
                  <a:cubicBezTo>
                    <a:pt x="790" y="1062"/>
                    <a:pt x="815" y="1038"/>
                    <a:pt x="864" y="1013"/>
                  </a:cubicBezTo>
                  <a:cubicBezTo>
                    <a:pt x="911" y="998"/>
                    <a:pt x="948" y="963"/>
                    <a:pt x="975" y="921"/>
                  </a:cubicBezTo>
                  <a:lnTo>
                    <a:pt x="975" y="921"/>
                  </a:lnTo>
                  <a:cubicBezTo>
                    <a:pt x="979" y="919"/>
                    <a:pt x="983" y="917"/>
                    <a:pt x="988" y="914"/>
                  </a:cubicBezTo>
                  <a:lnTo>
                    <a:pt x="1037" y="865"/>
                  </a:lnTo>
                  <a:cubicBezTo>
                    <a:pt x="1087" y="816"/>
                    <a:pt x="1111" y="791"/>
                    <a:pt x="1111" y="742"/>
                  </a:cubicBezTo>
                  <a:cubicBezTo>
                    <a:pt x="1136" y="643"/>
                    <a:pt x="1136" y="544"/>
                    <a:pt x="1111" y="445"/>
                  </a:cubicBezTo>
                  <a:cubicBezTo>
                    <a:pt x="1062" y="297"/>
                    <a:pt x="963" y="174"/>
                    <a:pt x="815" y="100"/>
                  </a:cubicBezTo>
                  <a:cubicBezTo>
                    <a:pt x="741" y="75"/>
                    <a:pt x="667" y="26"/>
                    <a:pt x="593" y="26"/>
                  </a:cubicBezTo>
                  <a:cubicBezTo>
                    <a:pt x="568" y="1"/>
                    <a:pt x="519" y="1"/>
                    <a:pt x="46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543850" y="4100400"/>
              <a:ext cx="31500" cy="30725"/>
            </a:xfrm>
            <a:custGeom>
              <a:avLst/>
              <a:gdLst/>
              <a:ahLst/>
              <a:cxnLst/>
              <a:rect l="l" t="t" r="r" b="b"/>
              <a:pathLst>
                <a:path w="1260" h="1229" extrusionOk="0">
                  <a:moveTo>
                    <a:pt x="603" y="578"/>
                  </a:moveTo>
                  <a:lnTo>
                    <a:pt x="603" y="578"/>
                  </a:lnTo>
                  <a:lnTo>
                    <a:pt x="603" y="578"/>
                  </a:lnTo>
                  <a:cubicBezTo>
                    <a:pt x="603" y="578"/>
                    <a:pt x="603" y="578"/>
                    <a:pt x="603" y="578"/>
                  </a:cubicBezTo>
                  <a:close/>
                  <a:moveTo>
                    <a:pt x="593" y="585"/>
                  </a:moveTo>
                  <a:lnTo>
                    <a:pt x="594" y="585"/>
                  </a:lnTo>
                  <a:lnTo>
                    <a:pt x="594" y="585"/>
                  </a:lnTo>
                  <a:cubicBezTo>
                    <a:pt x="594" y="586"/>
                    <a:pt x="593" y="586"/>
                    <a:pt x="593" y="586"/>
                  </a:cubicBezTo>
                  <a:lnTo>
                    <a:pt x="593" y="586"/>
                  </a:lnTo>
                  <a:cubicBezTo>
                    <a:pt x="593" y="586"/>
                    <a:pt x="592" y="586"/>
                    <a:pt x="592" y="586"/>
                  </a:cubicBezTo>
                  <a:lnTo>
                    <a:pt x="592" y="586"/>
                  </a:lnTo>
                  <a:lnTo>
                    <a:pt x="593" y="585"/>
                  </a:lnTo>
                  <a:close/>
                  <a:moveTo>
                    <a:pt x="618" y="1"/>
                  </a:moveTo>
                  <a:cubicBezTo>
                    <a:pt x="590" y="1"/>
                    <a:pt x="559" y="3"/>
                    <a:pt x="528" y="7"/>
                  </a:cubicBezTo>
                  <a:lnTo>
                    <a:pt x="528" y="7"/>
                  </a:lnTo>
                  <a:cubicBezTo>
                    <a:pt x="488" y="7"/>
                    <a:pt x="445" y="13"/>
                    <a:pt x="396" y="25"/>
                  </a:cubicBezTo>
                  <a:cubicBezTo>
                    <a:pt x="296" y="58"/>
                    <a:pt x="219" y="114"/>
                    <a:pt x="164" y="191"/>
                  </a:cubicBezTo>
                  <a:lnTo>
                    <a:pt x="164" y="191"/>
                  </a:lnTo>
                  <a:cubicBezTo>
                    <a:pt x="139" y="217"/>
                    <a:pt x="118" y="245"/>
                    <a:pt x="100" y="272"/>
                  </a:cubicBezTo>
                  <a:cubicBezTo>
                    <a:pt x="26" y="371"/>
                    <a:pt x="1" y="470"/>
                    <a:pt x="1" y="568"/>
                  </a:cubicBezTo>
                  <a:cubicBezTo>
                    <a:pt x="1" y="642"/>
                    <a:pt x="1" y="717"/>
                    <a:pt x="26" y="791"/>
                  </a:cubicBezTo>
                  <a:cubicBezTo>
                    <a:pt x="50" y="840"/>
                    <a:pt x="75" y="889"/>
                    <a:pt x="100" y="939"/>
                  </a:cubicBezTo>
                  <a:cubicBezTo>
                    <a:pt x="124" y="988"/>
                    <a:pt x="174" y="1037"/>
                    <a:pt x="248" y="1087"/>
                  </a:cubicBezTo>
                  <a:cubicBezTo>
                    <a:pt x="337" y="1147"/>
                    <a:pt x="445" y="1179"/>
                    <a:pt x="549" y="1179"/>
                  </a:cubicBezTo>
                  <a:cubicBezTo>
                    <a:pt x="588" y="1179"/>
                    <a:pt x="626" y="1175"/>
                    <a:pt x="662" y="1166"/>
                  </a:cubicBezTo>
                  <a:lnTo>
                    <a:pt x="662" y="1166"/>
                  </a:lnTo>
                  <a:cubicBezTo>
                    <a:pt x="672" y="1173"/>
                    <a:pt x="682" y="1179"/>
                    <a:pt x="692" y="1186"/>
                  </a:cubicBezTo>
                  <a:cubicBezTo>
                    <a:pt x="741" y="1215"/>
                    <a:pt x="793" y="1229"/>
                    <a:pt x="847" y="1229"/>
                  </a:cubicBezTo>
                  <a:cubicBezTo>
                    <a:pt x="929" y="1229"/>
                    <a:pt x="1012" y="1196"/>
                    <a:pt x="1087" y="1136"/>
                  </a:cubicBezTo>
                  <a:cubicBezTo>
                    <a:pt x="1137" y="1037"/>
                    <a:pt x="1211" y="939"/>
                    <a:pt x="1235" y="840"/>
                  </a:cubicBezTo>
                  <a:cubicBezTo>
                    <a:pt x="1260" y="741"/>
                    <a:pt x="1260" y="618"/>
                    <a:pt x="1235" y="519"/>
                  </a:cubicBezTo>
                  <a:cubicBezTo>
                    <a:pt x="1211" y="322"/>
                    <a:pt x="1087" y="173"/>
                    <a:pt x="939" y="75"/>
                  </a:cubicBezTo>
                  <a:cubicBezTo>
                    <a:pt x="840" y="25"/>
                    <a:pt x="717" y="1"/>
                    <a:pt x="61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4719800" y="4079425"/>
              <a:ext cx="38250" cy="28400"/>
            </a:xfrm>
            <a:custGeom>
              <a:avLst/>
              <a:gdLst/>
              <a:ahLst/>
              <a:cxnLst/>
              <a:rect l="l" t="t" r="r" b="b"/>
              <a:pathLst>
                <a:path w="1530" h="1136" extrusionOk="0">
                  <a:moveTo>
                    <a:pt x="336" y="74"/>
                  </a:moveTo>
                  <a:cubicBezTo>
                    <a:pt x="306" y="88"/>
                    <a:pt x="276" y="104"/>
                    <a:pt x="246" y="124"/>
                  </a:cubicBezTo>
                  <a:lnTo>
                    <a:pt x="320" y="74"/>
                  </a:lnTo>
                  <a:close/>
                  <a:moveTo>
                    <a:pt x="659" y="621"/>
                  </a:moveTo>
                  <a:cubicBezTo>
                    <a:pt x="660" y="621"/>
                    <a:pt x="660" y="622"/>
                    <a:pt x="661" y="622"/>
                  </a:cubicBezTo>
                  <a:lnTo>
                    <a:pt x="661" y="622"/>
                  </a:lnTo>
                  <a:cubicBezTo>
                    <a:pt x="661" y="623"/>
                    <a:pt x="662" y="624"/>
                    <a:pt x="662" y="624"/>
                  </a:cubicBezTo>
                  <a:lnTo>
                    <a:pt x="662" y="624"/>
                  </a:lnTo>
                  <a:lnTo>
                    <a:pt x="660" y="624"/>
                  </a:lnTo>
                  <a:lnTo>
                    <a:pt x="660" y="624"/>
                  </a:lnTo>
                  <a:lnTo>
                    <a:pt x="659" y="621"/>
                  </a:lnTo>
                  <a:close/>
                  <a:moveTo>
                    <a:pt x="587" y="800"/>
                  </a:moveTo>
                  <a:cubicBezTo>
                    <a:pt x="590" y="803"/>
                    <a:pt x="592" y="808"/>
                    <a:pt x="592" y="815"/>
                  </a:cubicBezTo>
                  <a:lnTo>
                    <a:pt x="578" y="806"/>
                  </a:lnTo>
                  <a:lnTo>
                    <a:pt x="578" y="806"/>
                  </a:lnTo>
                  <a:cubicBezTo>
                    <a:pt x="581" y="803"/>
                    <a:pt x="584" y="802"/>
                    <a:pt x="587" y="800"/>
                  </a:cubicBezTo>
                  <a:close/>
                  <a:moveTo>
                    <a:pt x="715" y="0"/>
                  </a:moveTo>
                  <a:cubicBezTo>
                    <a:pt x="616" y="0"/>
                    <a:pt x="542" y="0"/>
                    <a:pt x="468" y="25"/>
                  </a:cubicBezTo>
                  <a:cubicBezTo>
                    <a:pt x="457" y="28"/>
                    <a:pt x="447" y="32"/>
                    <a:pt x="436" y="36"/>
                  </a:cubicBezTo>
                  <a:lnTo>
                    <a:pt x="436" y="36"/>
                  </a:lnTo>
                  <a:cubicBezTo>
                    <a:pt x="423" y="34"/>
                    <a:pt x="410" y="33"/>
                    <a:pt x="397" y="33"/>
                  </a:cubicBezTo>
                  <a:cubicBezTo>
                    <a:pt x="361" y="33"/>
                    <a:pt x="326" y="39"/>
                    <a:pt x="295" y="50"/>
                  </a:cubicBezTo>
                  <a:cubicBezTo>
                    <a:pt x="53" y="114"/>
                    <a:pt x="1" y="370"/>
                    <a:pt x="99" y="539"/>
                  </a:cubicBezTo>
                  <a:lnTo>
                    <a:pt x="99" y="539"/>
                  </a:lnTo>
                  <a:lnTo>
                    <a:pt x="73" y="519"/>
                  </a:lnTo>
                  <a:lnTo>
                    <a:pt x="24" y="370"/>
                  </a:lnTo>
                  <a:lnTo>
                    <a:pt x="24" y="370"/>
                  </a:lnTo>
                  <a:cubicBezTo>
                    <a:pt x="24" y="487"/>
                    <a:pt x="78" y="569"/>
                    <a:pt x="154" y="617"/>
                  </a:cubicBezTo>
                  <a:lnTo>
                    <a:pt x="154" y="617"/>
                  </a:lnTo>
                  <a:cubicBezTo>
                    <a:pt x="153" y="661"/>
                    <a:pt x="159" y="701"/>
                    <a:pt x="172" y="741"/>
                  </a:cubicBezTo>
                  <a:cubicBezTo>
                    <a:pt x="221" y="864"/>
                    <a:pt x="295" y="938"/>
                    <a:pt x="394" y="1012"/>
                  </a:cubicBezTo>
                  <a:cubicBezTo>
                    <a:pt x="518" y="1086"/>
                    <a:pt x="666" y="1136"/>
                    <a:pt x="814" y="1136"/>
                  </a:cubicBezTo>
                  <a:cubicBezTo>
                    <a:pt x="937" y="1136"/>
                    <a:pt x="1086" y="1136"/>
                    <a:pt x="1209" y="1086"/>
                  </a:cubicBezTo>
                  <a:cubicBezTo>
                    <a:pt x="1431" y="988"/>
                    <a:pt x="1530" y="765"/>
                    <a:pt x="1481" y="543"/>
                  </a:cubicBezTo>
                  <a:cubicBezTo>
                    <a:pt x="1431" y="370"/>
                    <a:pt x="1308" y="222"/>
                    <a:pt x="1160" y="148"/>
                  </a:cubicBezTo>
                  <a:cubicBezTo>
                    <a:pt x="1011" y="50"/>
                    <a:pt x="863" y="0"/>
                    <a:pt x="7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4645700" y="4092375"/>
              <a:ext cx="28425" cy="28475"/>
            </a:xfrm>
            <a:custGeom>
              <a:avLst/>
              <a:gdLst/>
              <a:ahLst/>
              <a:cxnLst/>
              <a:rect l="l" t="t" r="r" b="b"/>
              <a:pathLst>
                <a:path w="1137" h="1139" extrusionOk="0">
                  <a:moveTo>
                    <a:pt x="736" y="501"/>
                  </a:moveTo>
                  <a:lnTo>
                    <a:pt x="741" y="503"/>
                  </a:lnTo>
                  <a:lnTo>
                    <a:pt x="747" y="506"/>
                  </a:lnTo>
                  <a:lnTo>
                    <a:pt x="747" y="506"/>
                  </a:lnTo>
                  <a:cubicBezTo>
                    <a:pt x="743" y="505"/>
                    <a:pt x="739" y="503"/>
                    <a:pt x="736" y="501"/>
                  </a:cubicBezTo>
                  <a:close/>
                  <a:moveTo>
                    <a:pt x="670" y="561"/>
                  </a:moveTo>
                  <a:lnTo>
                    <a:pt x="671" y="561"/>
                  </a:lnTo>
                  <a:lnTo>
                    <a:pt x="671" y="561"/>
                  </a:lnTo>
                  <a:lnTo>
                    <a:pt x="672" y="564"/>
                  </a:lnTo>
                  <a:lnTo>
                    <a:pt x="672" y="564"/>
                  </a:lnTo>
                  <a:cubicBezTo>
                    <a:pt x="672" y="564"/>
                    <a:pt x="671" y="564"/>
                    <a:pt x="671" y="563"/>
                  </a:cubicBezTo>
                  <a:lnTo>
                    <a:pt x="671" y="563"/>
                  </a:lnTo>
                  <a:cubicBezTo>
                    <a:pt x="670" y="563"/>
                    <a:pt x="670" y="562"/>
                    <a:pt x="670" y="561"/>
                  </a:cubicBezTo>
                  <a:close/>
                  <a:moveTo>
                    <a:pt x="346" y="1"/>
                  </a:moveTo>
                  <a:cubicBezTo>
                    <a:pt x="272" y="25"/>
                    <a:pt x="198" y="50"/>
                    <a:pt x="149" y="124"/>
                  </a:cubicBezTo>
                  <a:cubicBezTo>
                    <a:pt x="50" y="198"/>
                    <a:pt x="1" y="346"/>
                    <a:pt x="25" y="470"/>
                  </a:cubicBezTo>
                  <a:cubicBezTo>
                    <a:pt x="25" y="519"/>
                    <a:pt x="25" y="568"/>
                    <a:pt x="50" y="618"/>
                  </a:cubicBezTo>
                  <a:cubicBezTo>
                    <a:pt x="50" y="667"/>
                    <a:pt x="75" y="717"/>
                    <a:pt x="99" y="766"/>
                  </a:cubicBezTo>
                  <a:cubicBezTo>
                    <a:pt x="173" y="939"/>
                    <a:pt x="297" y="1062"/>
                    <a:pt x="470" y="1112"/>
                  </a:cubicBezTo>
                  <a:cubicBezTo>
                    <a:pt x="517" y="1130"/>
                    <a:pt x="568" y="1139"/>
                    <a:pt x="619" y="1139"/>
                  </a:cubicBezTo>
                  <a:cubicBezTo>
                    <a:pt x="703" y="1139"/>
                    <a:pt x="788" y="1117"/>
                    <a:pt x="865" y="1087"/>
                  </a:cubicBezTo>
                  <a:cubicBezTo>
                    <a:pt x="878" y="1078"/>
                    <a:pt x="890" y="1069"/>
                    <a:pt x="902" y="1060"/>
                  </a:cubicBezTo>
                  <a:lnTo>
                    <a:pt x="902" y="1060"/>
                  </a:lnTo>
                  <a:cubicBezTo>
                    <a:pt x="935" y="1042"/>
                    <a:pt x="964" y="1025"/>
                    <a:pt x="988" y="1013"/>
                  </a:cubicBezTo>
                  <a:cubicBezTo>
                    <a:pt x="1037" y="939"/>
                    <a:pt x="1087" y="889"/>
                    <a:pt x="1087" y="815"/>
                  </a:cubicBezTo>
                  <a:cubicBezTo>
                    <a:pt x="1096" y="787"/>
                    <a:pt x="1102" y="759"/>
                    <a:pt x="1104" y="729"/>
                  </a:cubicBezTo>
                  <a:lnTo>
                    <a:pt x="1104" y="729"/>
                  </a:lnTo>
                  <a:cubicBezTo>
                    <a:pt x="1109" y="702"/>
                    <a:pt x="1112" y="673"/>
                    <a:pt x="1112" y="643"/>
                  </a:cubicBezTo>
                  <a:cubicBezTo>
                    <a:pt x="1136" y="544"/>
                    <a:pt x="1112" y="470"/>
                    <a:pt x="1062" y="371"/>
                  </a:cubicBezTo>
                  <a:cubicBezTo>
                    <a:pt x="1012" y="291"/>
                    <a:pt x="946" y="231"/>
                    <a:pt x="870" y="193"/>
                  </a:cubicBezTo>
                  <a:lnTo>
                    <a:pt x="870" y="193"/>
                  </a:lnTo>
                  <a:cubicBezTo>
                    <a:pt x="853" y="177"/>
                    <a:pt x="835" y="162"/>
                    <a:pt x="815" y="149"/>
                  </a:cubicBezTo>
                  <a:cubicBezTo>
                    <a:pt x="791" y="124"/>
                    <a:pt x="741" y="75"/>
                    <a:pt x="692" y="50"/>
                  </a:cubicBezTo>
                  <a:cubicBezTo>
                    <a:pt x="642" y="25"/>
                    <a:pt x="568" y="1"/>
                    <a:pt x="49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4790125" y="4241475"/>
              <a:ext cx="41375" cy="27600"/>
            </a:xfrm>
            <a:custGeom>
              <a:avLst/>
              <a:gdLst/>
              <a:ahLst/>
              <a:cxnLst/>
              <a:rect l="l" t="t" r="r" b="b"/>
              <a:pathLst>
                <a:path w="1655" h="1104" extrusionOk="0">
                  <a:moveTo>
                    <a:pt x="559" y="0"/>
                  </a:moveTo>
                  <a:cubicBezTo>
                    <a:pt x="385" y="0"/>
                    <a:pt x="215" y="77"/>
                    <a:pt x="100" y="209"/>
                  </a:cubicBezTo>
                  <a:cubicBezTo>
                    <a:pt x="1" y="382"/>
                    <a:pt x="25" y="604"/>
                    <a:pt x="149" y="752"/>
                  </a:cubicBezTo>
                  <a:cubicBezTo>
                    <a:pt x="190" y="783"/>
                    <a:pt x="236" y="810"/>
                    <a:pt x="284" y="832"/>
                  </a:cubicBezTo>
                  <a:lnTo>
                    <a:pt x="284" y="832"/>
                  </a:lnTo>
                  <a:cubicBezTo>
                    <a:pt x="387" y="982"/>
                    <a:pt x="548" y="1082"/>
                    <a:pt x="741" y="1098"/>
                  </a:cubicBezTo>
                  <a:cubicBezTo>
                    <a:pt x="767" y="1102"/>
                    <a:pt x="792" y="1104"/>
                    <a:pt x="818" y="1104"/>
                  </a:cubicBezTo>
                  <a:cubicBezTo>
                    <a:pt x="921" y="1104"/>
                    <a:pt x="1018" y="1069"/>
                    <a:pt x="1099" y="1011"/>
                  </a:cubicBezTo>
                  <a:lnTo>
                    <a:pt x="1099" y="1011"/>
                  </a:lnTo>
                  <a:cubicBezTo>
                    <a:pt x="1141" y="1015"/>
                    <a:pt x="1181" y="1017"/>
                    <a:pt x="1220" y="1017"/>
                  </a:cubicBezTo>
                  <a:cubicBezTo>
                    <a:pt x="1285" y="1017"/>
                    <a:pt x="1346" y="1011"/>
                    <a:pt x="1408" y="999"/>
                  </a:cubicBezTo>
                  <a:cubicBezTo>
                    <a:pt x="1457" y="974"/>
                    <a:pt x="1507" y="949"/>
                    <a:pt x="1556" y="925"/>
                  </a:cubicBezTo>
                  <a:cubicBezTo>
                    <a:pt x="1581" y="875"/>
                    <a:pt x="1630" y="801"/>
                    <a:pt x="1630" y="752"/>
                  </a:cubicBezTo>
                  <a:cubicBezTo>
                    <a:pt x="1655" y="629"/>
                    <a:pt x="1581" y="505"/>
                    <a:pt x="1482" y="431"/>
                  </a:cubicBezTo>
                  <a:cubicBezTo>
                    <a:pt x="1376" y="360"/>
                    <a:pt x="1258" y="302"/>
                    <a:pt x="1135" y="257"/>
                  </a:cubicBezTo>
                  <a:lnTo>
                    <a:pt x="1135" y="257"/>
                  </a:lnTo>
                  <a:cubicBezTo>
                    <a:pt x="1049" y="165"/>
                    <a:pt x="938" y="98"/>
                    <a:pt x="815" y="61"/>
                  </a:cubicBezTo>
                  <a:cubicBezTo>
                    <a:pt x="733" y="20"/>
                    <a:pt x="645" y="0"/>
                    <a:pt x="55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4920375" y="4277300"/>
              <a:ext cx="38275" cy="30300"/>
            </a:xfrm>
            <a:custGeom>
              <a:avLst/>
              <a:gdLst/>
              <a:ahLst/>
              <a:cxnLst/>
              <a:rect l="l" t="t" r="r" b="b"/>
              <a:pathLst>
                <a:path w="1531" h="1212" extrusionOk="0">
                  <a:moveTo>
                    <a:pt x="682" y="0"/>
                  </a:moveTo>
                  <a:cubicBezTo>
                    <a:pt x="594" y="0"/>
                    <a:pt x="507" y="18"/>
                    <a:pt x="420" y="35"/>
                  </a:cubicBezTo>
                  <a:cubicBezTo>
                    <a:pt x="173" y="109"/>
                    <a:pt x="0" y="331"/>
                    <a:pt x="0" y="603"/>
                  </a:cubicBezTo>
                  <a:cubicBezTo>
                    <a:pt x="0" y="899"/>
                    <a:pt x="222" y="1121"/>
                    <a:pt x="494" y="1195"/>
                  </a:cubicBezTo>
                  <a:cubicBezTo>
                    <a:pt x="555" y="1206"/>
                    <a:pt x="617" y="1212"/>
                    <a:pt x="678" y="1212"/>
                  </a:cubicBezTo>
                  <a:cubicBezTo>
                    <a:pt x="762" y="1212"/>
                    <a:pt x="847" y="1200"/>
                    <a:pt x="931" y="1173"/>
                  </a:cubicBezTo>
                  <a:lnTo>
                    <a:pt x="931" y="1173"/>
                  </a:lnTo>
                  <a:cubicBezTo>
                    <a:pt x="946" y="1174"/>
                    <a:pt x="960" y="1174"/>
                    <a:pt x="975" y="1174"/>
                  </a:cubicBezTo>
                  <a:cubicBezTo>
                    <a:pt x="1078" y="1174"/>
                    <a:pt x="1181" y="1156"/>
                    <a:pt x="1284" y="1121"/>
                  </a:cubicBezTo>
                  <a:cubicBezTo>
                    <a:pt x="1432" y="1072"/>
                    <a:pt x="1531" y="924"/>
                    <a:pt x="1481" y="751"/>
                  </a:cubicBezTo>
                  <a:cubicBezTo>
                    <a:pt x="1432" y="529"/>
                    <a:pt x="1309" y="331"/>
                    <a:pt x="1136" y="183"/>
                  </a:cubicBezTo>
                  <a:cubicBezTo>
                    <a:pt x="1037" y="109"/>
                    <a:pt x="914" y="35"/>
                    <a:pt x="790" y="10"/>
                  </a:cubicBezTo>
                  <a:cubicBezTo>
                    <a:pt x="754" y="3"/>
                    <a:pt x="718" y="0"/>
                    <a:pt x="68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4861100" y="4244800"/>
              <a:ext cx="33375" cy="23975"/>
            </a:xfrm>
            <a:custGeom>
              <a:avLst/>
              <a:gdLst/>
              <a:ahLst/>
              <a:cxnLst/>
              <a:rect l="l" t="t" r="r" b="b"/>
              <a:pathLst>
                <a:path w="1335" h="959" extrusionOk="0">
                  <a:moveTo>
                    <a:pt x="758" y="472"/>
                  </a:moveTo>
                  <a:cubicBezTo>
                    <a:pt x="764" y="473"/>
                    <a:pt x="759" y="479"/>
                    <a:pt x="742" y="496"/>
                  </a:cubicBezTo>
                  <a:lnTo>
                    <a:pt x="758" y="472"/>
                  </a:lnTo>
                  <a:close/>
                  <a:moveTo>
                    <a:pt x="898" y="595"/>
                  </a:moveTo>
                  <a:lnTo>
                    <a:pt x="893" y="608"/>
                  </a:lnTo>
                  <a:lnTo>
                    <a:pt x="893" y="608"/>
                  </a:lnTo>
                  <a:lnTo>
                    <a:pt x="890" y="611"/>
                  </a:lnTo>
                  <a:lnTo>
                    <a:pt x="890" y="611"/>
                  </a:lnTo>
                  <a:cubicBezTo>
                    <a:pt x="890" y="600"/>
                    <a:pt x="891" y="596"/>
                    <a:pt x="898" y="595"/>
                  </a:cubicBezTo>
                  <a:close/>
                  <a:moveTo>
                    <a:pt x="776" y="620"/>
                  </a:moveTo>
                  <a:cubicBezTo>
                    <a:pt x="780" y="622"/>
                    <a:pt x="784" y="625"/>
                    <a:pt x="787" y="629"/>
                  </a:cubicBezTo>
                  <a:lnTo>
                    <a:pt x="787" y="629"/>
                  </a:lnTo>
                  <a:cubicBezTo>
                    <a:pt x="790" y="633"/>
                    <a:pt x="791" y="638"/>
                    <a:pt x="791" y="644"/>
                  </a:cubicBezTo>
                  <a:lnTo>
                    <a:pt x="791" y="644"/>
                  </a:lnTo>
                  <a:lnTo>
                    <a:pt x="776" y="620"/>
                  </a:lnTo>
                  <a:close/>
                  <a:moveTo>
                    <a:pt x="519" y="699"/>
                  </a:moveTo>
                  <a:lnTo>
                    <a:pt x="519" y="699"/>
                  </a:lnTo>
                  <a:cubicBezTo>
                    <a:pt x="519" y="699"/>
                    <a:pt x="519" y="699"/>
                    <a:pt x="519" y="699"/>
                  </a:cubicBezTo>
                  <a:lnTo>
                    <a:pt x="519" y="699"/>
                  </a:lnTo>
                  <a:cubicBezTo>
                    <a:pt x="519" y="700"/>
                    <a:pt x="519" y="701"/>
                    <a:pt x="519" y="701"/>
                  </a:cubicBezTo>
                  <a:lnTo>
                    <a:pt x="517" y="700"/>
                  </a:lnTo>
                  <a:lnTo>
                    <a:pt x="517" y="700"/>
                  </a:lnTo>
                  <a:cubicBezTo>
                    <a:pt x="518" y="700"/>
                    <a:pt x="518" y="700"/>
                    <a:pt x="519" y="699"/>
                  </a:cubicBezTo>
                  <a:close/>
                  <a:moveTo>
                    <a:pt x="794" y="1"/>
                  </a:moveTo>
                  <a:cubicBezTo>
                    <a:pt x="710" y="1"/>
                    <a:pt x="628" y="25"/>
                    <a:pt x="555" y="69"/>
                  </a:cubicBezTo>
                  <a:lnTo>
                    <a:pt x="555" y="69"/>
                  </a:lnTo>
                  <a:cubicBezTo>
                    <a:pt x="538" y="67"/>
                    <a:pt x="521" y="66"/>
                    <a:pt x="504" y="66"/>
                  </a:cubicBezTo>
                  <a:cubicBezTo>
                    <a:pt x="408" y="66"/>
                    <a:pt x="312" y="92"/>
                    <a:pt x="223" y="139"/>
                  </a:cubicBezTo>
                  <a:lnTo>
                    <a:pt x="223" y="139"/>
                  </a:lnTo>
                  <a:cubicBezTo>
                    <a:pt x="96" y="176"/>
                    <a:pt x="1" y="283"/>
                    <a:pt x="1" y="421"/>
                  </a:cubicBezTo>
                  <a:lnTo>
                    <a:pt x="1" y="496"/>
                  </a:lnTo>
                  <a:cubicBezTo>
                    <a:pt x="26" y="570"/>
                    <a:pt x="50" y="594"/>
                    <a:pt x="75" y="644"/>
                  </a:cubicBezTo>
                  <a:cubicBezTo>
                    <a:pt x="223" y="792"/>
                    <a:pt x="396" y="891"/>
                    <a:pt x="594" y="940"/>
                  </a:cubicBezTo>
                  <a:cubicBezTo>
                    <a:pt x="655" y="952"/>
                    <a:pt x="717" y="958"/>
                    <a:pt x="779" y="958"/>
                  </a:cubicBezTo>
                  <a:cubicBezTo>
                    <a:pt x="840" y="958"/>
                    <a:pt x="902" y="952"/>
                    <a:pt x="964" y="940"/>
                  </a:cubicBezTo>
                  <a:cubicBezTo>
                    <a:pt x="1087" y="915"/>
                    <a:pt x="1186" y="841"/>
                    <a:pt x="1260" y="742"/>
                  </a:cubicBezTo>
                  <a:cubicBezTo>
                    <a:pt x="1310" y="668"/>
                    <a:pt x="1334" y="594"/>
                    <a:pt x="1334" y="520"/>
                  </a:cubicBezTo>
                  <a:cubicBezTo>
                    <a:pt x="1334" y="421"/>
                    <a:pt x="1310" y="347"/>
                    <a:pt x="1285" y="273"/>
                  </a:cubicBezTo>
                  <a:cubicBezTo>
                    <a:pt x="1211" y="150"/>
                    <a:pt x="1087" y="76"/>
                    <a:pt x="939" y="26"/>
                  </a:cubicBezTo>
                  <a:cubicBezTo>
                    <a:pt x="891" y="9"/>
                    <a:pt x="842" y="1"/>
                    <a:pt x="79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4804325" y="4178800"/>
              <a:ext cx="41250" cy="33325"/>
            </a:xfrm>
            <a:custGeom>
              <a:avLst/>
              <a:gdLst/>
              <a:ahLst/>
              <a:cxnLst/>
              <a:rect l="l" t="t" r="r" b="b"/>
              <a:pathLst>
                <a:path w="1650" h="1333" extrusionOk="0">
                  <a:moveTo>
                    <a:pt x="1027" y="910"/>
                  </a:moveTo>
                  <a:lnTo>
                    <a:pt x="1027" y="910"/>
                  </a:lnTo>
                  <a:cubicBezTo>
                    <a:pt x="1028" y="910"/>
                    <a:pt x="1028" y="910"/>
                    <a:pt x="1029" y="911"/>
                  </a:cubicBezTo>
                  <a:lnTo>
                    <a:pt x="1029" y="911"/>
                  </a:lnTo>
                  <a:cubicBezTo>
                    <a:pt x="1029" y="911"/>
                    <a:pt x="1029" y="911"/>
                    <a:pt x="1029" y="911"/>
                  </a:cubicBezTo>
                  <a:lnTo>
                    <a:pt x="1029" y="911"/>
                  </a:lnTo>
                  <a:lnTo>
                    <a:pt x="1027" y="910"/>
                  </a:lnTo>
                  <a:lnTo>
                    <a:pt x="1027" y="910"/>
                  </a:lnTo>
                  <a:close/>
                  <a:moveTo>
                    <a:pt x="520" y="0"/>
                  </a:moveTo>
                  <a:cubicBezTo>
                    <a:pt x="407" y="0"/>
                    <a:pt x="297" y="33"/>
                    <a:pt x="198" y="99"/>
                  </a:cubicBezTo>
                  <a:cubicBezTo>
                    <a:pt x="75" y="173"/>
                    <a:pt x="1" y="296"/>
                    <a:pt x="50" y="444"/>
                  </a:cubicBezTo>
                  <a:cubicBezTo>
                    <a:pt x="124" y="667"/>
                    <a:pt x="247" y="889"/>
                    <a:pt x="420" y="1062"/>
                  </a:cubicBezTo>
                  <a:cubicBezTo>
                    <a:pt x="574" y="1235"/>
                    <a:pt x="803" y="1333"/>
                    <a:pt x="1036" y="1333"/>
                  </a:cubicBezTo>
                  <a:cubicBezTo>
                    <a:pt x="1103" y="1333"/>
                    <a:pt x="1169" y="1325"/>
                    <a:pt x="1235" y="1309"/>
                  </a:cubicBezTo>
                  <a:cubicBezTo>
                    <a:pt x="1408" y="1259"/>
                    <a:pt x="1531" y="1136"/>
                    <a:pt x="1605" y="963"/>
                  </a:cubicBezTo>
                  <a:cubicBezTo>
                    <a:pt x="1650" y="808"/>
                    <a:pt x="1615" y="654"/>
                    <a:pt x="1519" y="534"/>
                  </a:cubicBezTo>
                  <a:lnTo>
                    <a:pt x="1519" y="534"/>
                  </a:lnTo>
                  <a:cubicBezTo>
                    <a:pt x="1492" y="425"/>
                    <a:pt x="1427" y="322"/>
                    <a:pt x="1334" y="247"/>
                  </a:cubicBezTo>
                  <a:cubicBezTo>
                    <a:pt x="1161" y="74"/>
                    <a:pt x="914" y="0"/>
                    <a:pt x="692" y="0"/>
                  </a:cubicBezTo>
                  <a:cubicBezTo>
                    <a:pt x="661" y="0"/>
                    <a:pt x="630" y="2"/>
                    <a:pt x="602" y="6"/>
                  </a:cubicBezTo>
                  <a:lnTo>
                    <a:pt x="602" y="6"/>
                  </a:lnTo>
                  <a:cubicBezTo>
                    <a:pt x="574" y="2"/>
                    <a:pt x="547" y="0"/>
                    <a:pt x="5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4729025" y="4210275"/>
              <a:ext cx="31500" cy="26550"/>
            </a:xfrm>
            <a:custGeom>
              <a:avLst/>
              <a:gdLst/>
              <a:ahLst/>
              <a:cxnLst/>
              <a:rect l="l" t="t" r="r" b="b"/>
              <a:pathLst>
                <a:path w="1260" h="1062" extrusionOk="0">
                  <a:moveTo>
                    <a:pt x="667" y="457"/>
                  </a:moveTo>
                  <a:lnTo>
                    <a:pt x="668" y="459"/>
                  </a:lnTo>
                  <a:lnTo>
                    <a:pt x="668" y="459"/>
                  </a:lnTo>
                  <a:cubicBezTo>
                    <a:pt x="668" y="459"/>
                    <a:pt x="668" y="459"/>
                    <a:pt x="668" y="458"/>
                  </a:cubicBezTo>
                  <a:lnTo>
                    <a:pt x="668" y="458"/>
                  </a:lnTo>
                  <a:cubicBezTo>
                    <a:pt x="668" y="458"/>
                    <a:pt x="668" y="458"/>
                    <a:pt x="667" y="457"/>
                  </a:cubicBezTo>
                  <a:lnTo>
                    <a:pt x="667" y="457"/>
                  </a:lnTo>
                  <a:cubicBezTo>
                    <a:pt x="667" y="457"/>
                    <a:pt x="667" y="457"/>
                    <a:pt x="667" y="457"/>
                  </a:cubicBezTo>
                  <a:close/>
                  <a:moveTo>
                    <a:pt x="639" y="675"/>
                  </a:moveTo>
                  <a:lnTo>
                    <a:pt x="639" y="675"/>
                  </a:lnTo>
                  <a:cubicBezTo>
                    <a:pt x="640" y="675"/>
                    <a:pt x="640" y="675"/>
                    <a:pt x="640" y="675"/>
                  </a:cubicBezTo>
                  <a:lnTo>
                    <a:pt x="640" y="675"/>
                  </a:lnTo>
                  <a:cubicBezTo>
                    <a:pt x="641" y="676"/>
                    <a:pt x="642" y="678"/>
                    <a:pt x="642" y="679"/>
                  </a:cubicBezTo>
                  <a:lnTo>
                    <a:pt x="642" y="679"/>
                  </a:lnTo>
                  <a:lnTo>
                    <a:pt x="642" y="675"/>
                  </a:lnTo>
                  <a:lnTo>
                    <a:pt x="642" y="675"/>
                  </a:lnTo>
                  <a:cubicBezTo>
                    <a:pt x="643" y="675"/>
                    <a:pt x="643" y="675"/>
                    <a:pt x="643" y="675"/>
                  </a:cubicBezTo>
                  <a:lnTo>
                    <a:pt x="643" y="675"/>
                  </a:lnTo>
                  <a:cubicBezTo>
                    <a:pt x="649" y="679"/>
                    <a:pt x="655" y="685"/>
                    <a:pt x="659" y="691"/>
                  </a:cubicBezTo>
                  <a:lnTo>
                    <a:pt x="655" y="691"/>
                  </a:lnTo>
                  <a:lnTo>
                    <a:pt x="647" y="687"/>
                  </a:lnTo>
                  <a:lnTo>
                    <a:pt x="647" y="687"/>
                  </a:lnTo>
                  <a:lnTo>
                    <a:pt x="639" y="675"/>
                  </a:lnTo>
                  <a:close/>
                  <a:moveTo>
                    <a:pt x="661" y="696"/>
                  </a:moveTo>
                  <a:lnTo>
                    <a:pt x="661" y="696"/>
                  </a:lnTo>
                  <a:cubicBezTo>
                    <a:pt x="661" y="696"/>
                    <a:pt x="662" y="696"/>
                    <a:pt x="662" y="696"/>
                  </a:cubicBezTo>
                  <a:lnTo>
                    <a:pt x="662" y="696"/>
                  </a:lnTo>
                  <a:cubicBezTo>
                    <a:pt x="662" y="696"/>
                    <a:pt x="662" y="696"/>
                    <a:pt x="662" y="696"/>
                  </a:cubicBezTo>
                  <a:lnTo>
                    <a:pt x="662" y="696"/>
                  </a:lnTo>
                  <a:lnTo>
                    <a:pt x="661" y="696"/>
                  </a:lnTo>
                  <a:close/>
                  <a:moveTo>
                    <a:pt x="445" y="0"/>
                  </a:moveTo>
                  <a:cubicBezTo>
                    <a:pt x="371" y="25"/>
                    <a:pt x="322" y="50"/>
                    <a:pt x="247" y="50"/>
                  </a:cubicBezTo>
                  <a:cubicBezTo>
                    <a:pt x="99" y="99"/>
                    <a:pt x="1" y="272"/>
                    <a:pt x="25" y="420"/>
                  </a:cubicBezTo>
                  <a:cubicBezTo>
                    <a:pt x="26" y="423"/>
                    <a:pt x="27" y="427"/>
                    <a:pt x="28" y="430"/>
                  </a:cubicBezTo>
                  <a:lnTo>
                    <a:pt x="28" y="430"/>
                  </a:lnTo>
                  <a:cubicBezTo>
                    <a:pt x="7" y="507"/>
                    <a:pt x="13" y="593"/>
                    <a:pt x="50" y="667"/>
                  </a:cubicBezTo>
                  <a:cubicBezTo>
                    <a:pt x="84" y="717"/>
                    <a:pt x="129" y="756"/>
                    <a:pt x="178" y="784"/>
                  </a:cubicBezTo>
                  <a:lnTo>
                    <a:pt x="178" y="784"/>
                  </a:lnTo>
                  <a:cubicBezTo>
                    <a:pt x="198" y="811"/>
                    <a:pt x="221" y="838"/>
                    <a:pt x="247" y="864"/>
                  </a:cubicBezTo>
                  <a:cubicBezTo>
                    <a:pt x="297" y="914"/>
                    <a:pt x="371" y="938"/>
                    <a:pt x="420" y="988"/>
                  </a:cubicBezTo>
                  <a:cubicBezTo>
                    <a:pt x="494" y="1012"/>
                    <a:pt x="568" y="1037"/>
                    <a:pt x="642" y="1062"/>
                  </a:cubicBezTo>
                  <a:lnTo>
                    <a:pt x="791" y="1062"/>
                  </a:lnTo>
                  <a:cubicBezTo>
                    <a:pt x="865" y="1062"/>
                    <a:pt x="939" y="1037"/>
                    <a:pt x="1013" y="1012"/>
                  </a:cubicBezTo>
                  <a:cubicBezTo>
                    <a:pt x="1087" y="963"/>
                    <a:pt x="1161" y="889"/>
                    <a:pt x="1210" y="815"/>
                  </a:cubicBezTo>
                  <a:cubicBezTo>
                    <a:pt x="1210" y="790"/>
                    <a:pt x="1235" y="741"/>
                    <a:pt x="1235" y="691"/>
                  </a:cubicBezTo>
                  <a:cubicBezTo>
                    <a:pt x="1260" y="667"/>
                    <a:pt x="1260" y="617"/>
                    <a:pt x="1235" y="568"/>
                  </a:cubicBezTo>
                  <a:cubicBezTo>
                    <a:pt x="1235" y="494"/>
                    <a:pt x="1210" y="395"/>
                    <a:pt x="1186" y="321"/>
                  </a:cubicBezTo>
                  <a:cubicBezTo>
                    <a:pt x="1112" y="148"/>
                    <a:pt x="963" y="50"/>
                    <a:pt x="79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4788900" y="4087500"/>
              <a:ext cx="41375" cy="32900"/>
            </a:xfrm>
            <a:custGeom>
              <a:avLst/>
              <a:gdLst/>
              <a:ahLst/>
              <a:cxnLst/>
              <a:rect l="l" t="t" r="r" b="b"/>
              <a:pathLst>
                <a:path w="1655" h="1316" extrusionOk="0">
                  <a:moveTo>
                    <a:pt x="330" y="0"/>
                  </a:moveTo>
                  <a:cubicBezTo>
                    <a:pt x="219" y="0"/>
                    <a:pt x="108" y="60"/>
                    <a:pt x="50" y="196"/>
                  </a:cubicBezTo>
                  <a:lnTo>
                    <a:pt x="74" y="196"/>
                  </a:lnTo>
                  <a:cubicBezTo>
                    <a:pt x="0" y="442"/>
                    <a:pt x="74" y="689"/>
                    <a:pt x="272" y="887"/>
                  </a:cubicBezTo>
                  <a:cubicBezTo>
                    <a:pt x="346" y="961"/>
                    <a:pt x="420" y="1035"/>
                    <a:pt x="519" y="1084"/>
                  </a:cubicBezTo>
                  <a:cubicBezTo>
                    <a:pt x="568" y="1158"/>
                    <a:pt x="667" y="1208"/>
                    <a:pt x="741" y="1233"/>
                  </a:cubicBezTo>
                  <a:cubicBezTo>
                    <a:pt x="852" y="1288"/>
                    <a:pt x="963" y="1316"/>
                    <a:pt x="1085" y="1316"/>
                  </a:cubicBezTo>
                  <a:cubicBezTo>
                    <a:pt x="1125" y="1316"/>
                    <a:pt x="1167" y="1313"/>
                    <a:pt x="1210" y="1307"/>
                  </a:cubicBezTo>
                  <a:cubicBezTo>
                    <a:pt x="1334" y="1282"/>
                    <a:pt x="1457" y="1183"/>
                    <a:pt x="1531" y="1060"/>
                  </a:cubicBezTo>
                  <a:cubicBezTo>
                    <a:pt x="1655" y="838"/>
                    <a:pt x="1630" y="566"/>
                    <a:pt x="1457" y="368"/>
                  </a:cubicBezTo>
                  <a:cubicBezTo>
                    <a:pt x="1363" y="274"/>
                    <a:pt x="1252" y="208"/>
                    <a:pt x="1136" y="170"/>
                  </a:cubicBezTo>
                  <a:lnTo>
                    <a:pt x="1136" y="170"/>
                  </a:lnTo>
                  <a:cubicBezTo>
                    <a:pt x="1083" y="144"/>
                    <a:pt x="1025" y="127"/>
                    <a:pt x="963" y="122"/>
                  </a:cubicBezTo>
                  <a:cubicBezTo>
                    <a:pt x="889" y="97"/>
                    <a:pt x="815" y="84"/>
                    <a:pt x="744" y="84"/>
                  </a:cubicBezTo>
                  <a:cubicBezTo>
                    <a:pt x="684" y="84"/>
                    <a:pt x="626" y="93"/>
                    <a:pt x="572" y="111"/>
                  </a:cubicBezTo>
                  <a:lnTo>
                    <a:pt x="572" y="111"/>
                  </a:lnTo>
                  <a:cubicBezTo>
                    <a:pt x="511" y="40"/>
                    <a:pt x="421" y="0"/>
                    <a:pt x="33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871600" y="4131875"/>
              <a:ext cx="39525" cy="31825"/>
            </a:xfrm>
            <a:custGeom>
              <a:avLst/>
              <a:gdLst/>
              <a:ahLst/>
              <a:cxnLst/>
              <a:rect l="l" t="t" r="r" b="b"/>
              <a:pathLst>
                <a:path w="1581" h="1273" extrusionOk="0">
                  <a:moveTo>
                    <a:pt x="774" y="596"/>
                  </a:moveTo>
                  <a:lnTo>
                    <a:pt x="775" y="596"/>
                  </a:lnTo>
                  <a:lnTo>
                    <a:pt x="775" y="596"/>
                  </a:lnTo>
                  <a:lnTo>
                    <a:pt x="776" y="598"/>
                  </a:lnTo>
                  <a:lnTo>
                    <a:pt x="776" y="598"/>
                  </a:lnTo>
                  <a:cubicBezTo>
                    <a:pt x="776" y="598"/>
                    <a:pt x="775" y="598"/>
                    <a:pt x="775" y="597"/>
                  </a:cubicBezTo>
                  <a:lnTo>
                    <a:pt x="775" y="597"/>
                  </a:lnTo>
                  <a:cubicBezTo>
                    <a:pt x="775" y="597"/>
                    <a:pt x="775" y="596"/>
                    <a:pt x="774" y="596"/>
                  </a:cubicBezTo>
                  <a:close/>
                  <a:moveTo>
                    <a:pt x="759" y="1"/>
                  </a:moveTo>
                  <a:cubicBezTo>
                    <a:pt x="689" y="1"/>
                    <a:pt x="618" y="9"/>
                    <a:pt x="544" y="25"/>
                  </a:cubicBezTo>
                  <a:cubicBezTo>
                    <a:pt x="346" y="50"/>
                    <a:pt x="174" y="174"/>
                    <a:pt x="50" y="346"/>
                  </a:cubicBezTo>
                  <a:cubicBezTo>
                    <a:pt x="1" y="420"/>
                    <a:pt x="1" y="519"/>
                    <a:pt x="25" y="593"/>
                  </a:cubicBezTo>
                  <a:cubicBezTo>
                    <a:pt x="49" y="673"/>
                    <a:pt x="102" y="733"/>
                    <a:pt x="167" y="769"/>
                  </a:cubicBezTo>
                  <a:lnTo>
                    <a:pt x="167" y="769"/>
                  </a:lnTo>
                  <a:cubicBezTo>
                    <a:pt x="232" y="1001"/>
                    <a:pt x="395" y="1168"/>
                    <a:pt x="618" y="1235"/>
                  </a:cubicBezTo>
                  <a:cubicBezTo>
                    <a:pt x="717" y="1260"/>
                    <a:pt x="815" y="1272"/>
                    <a:pt x="911" y="1272"/>
                  </a:cubicBezTo>
                  <a:cubicBezTo>
                    <a:pt x="1007" y="1272"/>
                    <a:pt x="1099" y="1260"/>
                    <a:pt x="1186" y="1235"/>
                  </a:cubicBezTo>
                  <a:cubicBezTo>
                    <a:pt x="1309" y="1186"/>
                    <a:pt x="1433" y="1087"/>
                    <a:pt x="1507" y="988"/>
                  </a:cubicBezTo>
                  <a:cubicBezTo>
                    <a:pt x="1581" y="840"/>
                    <a:pt x="1581" y="667"/>
                    <a:pt x="1531" y="519"/>
                  </a:cubicBezTo>
                  <a:cubicBezTo>
                    <a:pt x="1457" y="346"/>
                    <a:pt x="1334" y="198"/>
                    <a:pt x="1161" y="99"/>
                  </a:cubicBezTo>
                  <a:cubicBezTo>
                    <a:pt x="1029" y="34"/>
                    <a:pt x="898" y="1"/>
                    <a:pt x="75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4883300" y="4074600"/>
              <a:ext cx="35050" cy="26300"/>
            </a:xfrm>
            <a:custGeom>
              <a:avLst/>
              <a:gdLst/>
              <a:ahLst/>
              <a:cxnLst/>
              <a:rect l="l" t="t" r="r" b="b"/>
              <a:pathLst>
                <a:path w="1402" h="1052" extrusionOk="0">
                  <a:moveTo>
                    <a:pt x="393" y="0"/>
                  </a:moveTo>
                  <a:cubicBezTo>
                    <a:pt x="307" y="0"/>
                    <a:pt x="228" y="41"/>
                    <a:pt x="175" y="94"/>
                  </a:cubicBezTo>
                  <a:cubicBezTo>
                    <a:pt x="164" y="105"/>
                    <a:pt x="154" y="117"/>
                    <a:pt x="145" y="130"/>
                  </a:cubicBezTo>
                  <a:lnTo>
                    <a:pt x="145" y="130"/>
                  </a:lnTo>
                  <a:cubicBezTo>
                    <a:pt x="42" y="234"/>
                    <a:pt x="0" y="386"/>
                    <a:pt x="51" y="539"/>
                  </a:cubicBezTo>
                  <a:cubicBezTo>
                    <a:pt x="54" y="544"/>
                    <a:pt x="57" y="550"/>
                    <a:pt x="60" y="556"/>
                  </a:cubicBezTo>
                  <a:lnTo>
                    <a:pt x="60" y="556"/>
                  </a:lnTo>
                  <a:cubicBezTo>
                    <a:pt x="43" y="674"/>
                    <a:pt x="95" y="772"/>
                    <a:pt x="199" y="835"/>
                  </a:cubicBezTo>
                  <a:cubicBezTo>
                    <a:pt x="273" y="884"/>
                    <a:pt x="347" y="934"/>
                    <a:pt x="422" y="958"/>
                  </a:cubicBezTo>
                  <a:cubicBezTo>
                    <a:pt x="496" y="983"/>
                    <a:pt x="545" y="1008"/>
                    <a:pt x="619" y="1033"/>
                  </a:cubicBezTo>
                  <a:cubicBezTo>
                    <a:pt x="665" y="1046"/>
                    <a:pt x="712" y="1052"/>
                    <a:pt x="757" y="1052"/>
                  </a:cubicBezTo>
                  <a:cubicBezTo>
                    <a:pt x="883" y="1052"/>
                    <a:pt x="1004" y="1006"/>
                    <a:pt x="1113" y="934"/>
                  </a:cubicBezTo>
                  <a:cubicBezTo>
                    <a:pt x="1172" y="910"/>
                    <a:pt x="1220" y="869"/>
                    <a:pt x="1259" y="820"/>
                  </a:cubicBezTo>
                  <a:lnTo>
                    <a:pt x="1259" y="820"/>
                  </a:lnTo>
                  <a:cubicBezTo>
                    <a:pt x="1380" y="732"/>
                    <a:pt x="1402" y="571"/>
                    <a:pt x="1345" y="446"/>
                  </a:cubicBezTo>
                  <a:lnTo>
                    <a:pt x="1345" y="446"/>
                  </a:lnTo>
                  <a:cubicBezTo>
                    <a:pt x="1321" y="383"/>
                    <a:pt x="1276" y="331"/>
                    <a:pt x="1212" y="292"/>
                  </a:cubicBezTo>
                  <a:cubicBezTo>
                    <a:pt x="989" y="144"/>
                    <a:pt x="742" y="70"/>
                    <a:pt x="496" y="20"/>
                  </a:cubicBezTo>
                  <a:cubicBezTo>
                    <a:pt x="461" y="7"/>
                    <a:pt x="427" y="0"/>
                    <a:pt x="3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572450" y="4247275"/>
              <a:ext cx="38700" cy="27475"/>
            </a:xfrm>
            <a:custGeom>
              <a:avLst/>
              <a:gdLst/>
              <a:ahLst/>
              <a:cxnLst/>
              <a:rect l="l" t="t" r="r" b="b"/>
              <a:pathLst>
                <a:path w="1548" h="1099" extrusionOk="0">
                  <a:moveTo>
                    <a:pt x="979" y="479"/>
                  </a:moveTo>
                  <a:cubicBezTo>
                    <a:pt x="977" y="486"/>
                    <a:pt x="971" y="490"/>
                    <a:pt x="965" y="492"/>
                  </a:cubicBezTo>
                  <a:lnTo>
                    <a:pt x="965" y="492"/>
                  </a:lnTo>
                  <a:cubicBezTo>
                    <a:pt x="962" y="493"/>
                    <a:pt x="960" y="493"/>
                    <a:pt x="957" y="493"/>
                  </a:cubicBezTo>
                  <a:lnTo>
                    <a:pt x="957" y="493"/>
                  </a:lnTo>
                  <a:lnTo>
                    <a:pt x="968" y="483"/>
                  </a:lnTo>
                  <a:lnTo>
                    <a:pt x="968" y="483"/>
                  </a:lnTo>
                  <a:lnTo>
                    <a:pt x="979" y="479"/>
                  </a:lnTo>
                  <a:close/>
                  <a:moveTo>
                    <a:pt x="653" y="1"/>
                  </a:moveTo>
                  <a:cubicBezTo>
                    <a:pt x="575" y="1"/>
                    <a:pt x="501" y="28"/>
                    <a:pt x="437" y="76"/>
                  </a:cubicBezTo>
                  <a:cubicBezTo>
                    <a:pt x="386" y="96"/>
                    <a:pt x="344" y="128"/>
                    <a:pt x="310" y="168"/>
                  </a:cubicBezTo>
                  <a:lnTo>
                    <a:pt x="310" y="168"/>
                  </a:lnTo>
                  <a:lnTo>
                    <a:pt x="264" y="199"/>
                  </a:lnTo>
                  <a:cubicBezTo>
                    <a:pt x="239" y="224"/>
                    <a:pt x="215" y="248"/>
                    <a:pt x="215" y="298"/>
                  </a:cubicBezTo>
                  <a:cubicBezTo>
                    <a:pt x="206" y="316"/>
                    <a:pt x="197" y="337"/>
                    <a:pt x="190" y="360"/>
                  </a:cubicBezTo>
                  <a:lnTo>
                    <a:pt x="190" y="360"/>
                  </a:lnTo>
                  <a:cubicBezTo>
                    <a:pt x="65" y="476"/>
                    <a:pt x="0" y="665"/>
                    <a:pt x="141" y="767"/>
                  </a:cubicBezTo>
                  <a:lnTo>
                    <a:pt x="190" y="767"/>
                  </a:lnTo>
                  <a:cubicBezTo>
                    <a:pt x="314" y="890"/>
                    <a:pt x="462" y="989"/>
                    <a:pt x="659" y="1038"/>
                  </a:cubicBezTo>
                  <a:cubicBezTo>
                    <a:pt x="733" y="1063"/>
                    <a:pt x="832" y="1088"/>
                    <a:pt x="931" y="1088"/>
                  </a:cubicBezTo>
                  <a:cubicBezTo>
                    <a:pt x="952" y="1095"/>
                    <a:pt x="976" y="1098"/>
                    <a:pt x="1001" y="1098"/>
                  </a:cubicBezTo>
                  <a:cubicBezTo>
                    <a:pt x="1061" y="1098"/>
                    <a:pt x="1125" y="1081"/>
                    <a:pt x="1178" y="1063"/>
                  </a:cubicBezTo>
                  <a:cubicBezTo>
                    <a:pt x="1301" y="1038"/>
                    <a:pt x="1400" y="964"/>
                    <a:pt x="1474" y="841"/>
                  </a:cubicBezTo>
                  <a:cubicBezTo>
                    <a:pt x="1548" y="717"/>
                    <a:pt x="1548" y="545"/>
                    <a:pt x="1474" y="421"/>
                  </a:cubicBezTo>
                  <a:cubicBezTo>
                    <a:pt x="1400" y="322"/>
                    <a:pt x="1326" y="248"/>
                    <a:pt x="1227" y="199"/>
                  </a:cubicBezTo>
                  <a:cubicBezTo>
                    <a:pt x="1153" y="150"/>
                    <a:pt x="1079" y="100"/>
                    <a:pt x="980" y="76"/>
                  </a:cubicBezTo>
                  <a:cubicBezTo>
                    <a:pt x="958" y="70"/>
                    <a:pt x="935" y="66"/>
                    <a:pt x="913" y="62"/>
                  </a:cubicBezTo>
                  <a:lnTo>
                    <a:pt x="913" y="62"/>
                  </a:lnTo>
                  <a:cubicBezTo>
                    <a:pt x="872" y="44"/>
                    <a:pt x="828" y="31"/>
                    <a:pt x="783" y="26"/>
                  </a:cubicBezTo>
                  <a:cubicBezTo>
                    <a:pt x="739" y="9"/>
                    <a:pt x="695" y="1"/>
                    <a:pt x="65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4590150" y="4192125"/>
              <a:ext cx="34600" cy="28650"/>
            </a:xfrm>
            <a:custGeom>
              <a:avLst/>
              <a:gdLst/>
              <a:ahLst/>
              <a:cxnLst/>
              <a:rect l="l" t="t" r="r" b="b"/>
              <a:pathLst>
                <a:path w="1384" h="1146" extrusionOk="0">
                  <a:moveTo>
                    <a:pt x="634" y="1"/>
                  </a:moveTo>
                  <a:cubicBezTo>
                    <a:pt x="531" y="1"/>
                    <a:pt x="439" y="29"/>
                    <a:pt x="346" y="84"/>
                  </a:cubicBezTo>
                  <a:cubicBezTo>
                    <a:pt x="307" y="116"/>
                    <a:pt x="272" y="150"/>
                    <a:pt x="243" y="188"/>
                  </a:cubicBezTo>
                  <a:lnTo>
                    <a:pt x="243" y="188"/>
                  </a:lnTo>
                  <a:cubicBezTo>
                    <a:pt x="187" y="198"/>
                    <a:pt x="131" y="226"/>
                    <a:pt x="75" y="282"/>
                  </a:cubicBezTo>
                  <a:cubicBezTo>
                    <a:pt x="25" y="331"/>
                    <a:pt x="1" y="405"/>
                    <a:pt x="1" y="479"/>
                  </a:cubicBezTo>
                  <a:cubicBezTo>
                    <a:pt x="1" y="578"/>
                    <a:pt x="25" y="652"/>
                    <a:pt x="75" y="701"/>
                  </a:cubicBezTo>
                  <a:cubicBezTo>
                    <a:pt x="223" y="825"/>
                    <a:pt x="371" y="924"/>
                    <a:pt x="544" y="1022"/>
                  </a:cubicBezTo>
                  <a:cubicBezTo>
                    <a:pt x="618" y="1072"/>
                    <a:pt x="717" y="1097"/>
                    <a:pt x="815" y="1121"/>
                  </a:cubicBezTo>
                  <a:cubicBezTo>
                    <a:pt x="862" y="1137"/>
                    <a:pt x="912" y="1145"/>
                    <a:pt x="961" y="1145"/>
                  </a:cubicBezTo>
                  <a:cubicBezTo>
                    <a:pt x="1068" y="1145"/>
                    <a:pt x="1175" y="1107"/>
                    <a:pt x="1260" y="1022"/>
                  </a:cubicBezTo>
                  <a:cubicBezTo>
                    <a:pt x="1334" y="948"/>
                    <a:pt x="1383" y="850"/>
                    <a:pt x="1383" y="751"/>
                  </a:cubicBezTo>
                  <a:cubicBezTo>
                    <a:pt x="1383" y="677"/>
                    <a:pt x="1358" y="603"/>
                    <a:pt x="1309" y="529"/>
                  </a:cubicBezTo>
                  <a:cubicBezTo>
                    <a:pt x="1302" y="506"/>
                    <a:pt x="1290" y="484"/>
                    <a:pt x="1275" y="462"/>
                  </a:cubicBezTo>
                  <a:lnTo>
                    <a:pt x="1275" y="462"/>
                  </a:lnTo>
                  <a:cubicBezTo>
                    <a:pt x="1266" y="426"/>
                    <a:pt x="1253" y="391"/>
                    <a:pt x="1235" y="356"/>
                  </a:cubicBezTo>
                  <a:cubicBezTo>
                    <a:pt x="1136" y="158"/>
                    <a:pt x="939" y="35"/>
                    <a:pt x="741" y="10"/>
                  </a:cubicBezTo>
                  <a:cubicBezTo>
                    <a:pt x="704" y="4"/>
                    <a:pt x="669" y="1"/>
                    <a:pt x="6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4513000" y="3997950"/>
              <a:ext cx="33850" cy="31500"/>
            </a:xfrm>
            <a:custGeom>
              <a:avLst/>
              <a:gdLst/>
              <a:ahLst/>
              <a:cxnLst/>
              <a:rect l="l" t="t" r="r" b="b"/>
              <a:pathLst>
                <a:path w="1354" h="1260" extrusionOk="0">
                  <a:moveTo>
                    <a:pt x="753" y="650"/>
                  </a:moveTo>
                  <a:lnTo>
                    <a:pt x="755" y="651"/>
                  </a:lnTo>
                  <a:lnTo>
                    <a:pt x="755" y="651"/>
                  </a:lnTo>
                  <a:cubicBezTo>
                    <a:pt x="754" y="652"/>
                    <a:pt x="754" y="652"/>
                    <a:pt x="753" y="653"/>
                  </a:cubicBezTo>
                  <a:lnTo>
                    <a:pt x="753" y="653"/>
                  </a:lnTo>
                  <a:cubicBezTo>
                    <a:pt x="753" y="652"/>
                    <a:pt x="752" y="652"/>
                    <a:pt x="752" y="651"/>
                  </a:cubicBezTo>
                  <a:lnTo>
                    <a:pt x="752" y="651"/>
                  </a:lnTo>
                  <a:lnTo>
                    <a:pt x="753" y="650"/>
                  </a:lnTo>
                  <a:close/>
                  <a:moveTo>
                    <a:pt x="740" y="651"/>
                  </a:moveTo>
                  <a:lnTo>
                    <a:pt x="740" y="651"/>
                  </a:lnTo>
                  <a:cubicBezTo>
                    <a:pt x="739" y="654"/>
                    <a:pt x="738" y="656"/>
                    <a:pt x="736" y="658"/>
                  </a:cubicBezTo>
                  <a:lnTo>
                    <a:pt x="736" y="658"/>
                  </a:lnTo>
                  <a:lnTo>
                    <a:pt x="738" y="651"/>
                  </a:lnTo>
                  <a:lnTo>
                    <a:pt x="738" y="651"/>
                  </a:lnTo>
                  <a:lnTo>
                    <a:pt x="740" y="651"/>
                  </a:lnTo>
                  <a:close/>
                  <a:moveTo>
                    <a:pt x="707" y="665"/>
                  </a:moveTo>
                  <a:lnTo>
                    <a:pt x="707" y="665"/>
                  </a:lnTo>
                  <a:cubicBezTo>
                    <a:pt x="708" y="665"/>
                    <a:pt x="708" y="666"/>
                    <a:pt x="708" y="667"/>
                  </a:cubicBezTo>
                  <a:lnTo>
                    <a:pt x="708" y="667"/>
                  </a:lnTo>
                  <a:cubicBezTo>
                    <a:pt x="707" y="667"/>
                    <a:pt x="706" y="667"/>
                    <a:pt x="704" y="667"/>
                  </a:cubicBezTo>
                  <a:lnTo>
                    <a:pt x="704" y="667"/>
                  </a:lnTo>
                  <a:lnTo>
                    <a:pt x="707" y="665"/>
                  </a:lnTo>
                  <a:close/>
                  <a:moveTo>
                    <a:pt x="792" y="676"/>
                  </a:moveTo>
                  <a:lnTo>
                    <a:pt x="794" y="677"/>
                  </a:lnTo>
                  <a:lnTo>
                    <a:pt x="794" y="677"/>
                  </a:lnTo>
                  <a:lnTo>
                    <a:pt x="796" y="683"/>
                  </a:lnTo>
                  <a:lnTo>
                    <a:pt x="796" y="683"/>
                  </a:lnTo>
                  <a:cubicBezTo>
                    <a:pt x="795" y="683"/>
                    <a:pt x="795" y="682"/>
                    <a:pt x="794" y="681"/>
                  </a:cubicBezTo>
                  <a:lnTo>
                    <a:pt x="794" y="681"/>
                  </a:lnTo>
                  <a:cubicBezTo>
                    <a:pt x="793" y="679"/>
                    <a:pt x="792" y="678"/>
                    <a:pt x="792" y="676"/>
                  </a:cubicBezTo>
                  <a:close/>
                  <a:moveTo>
                    <a:pt x="801" y="682"/>
                  </a:moveTo>
                  <a:lnTo>
                    <a:pt x="805" y="684"/>
                  </a:lnTo>
                  <a:lnTo>
                    <a:pt x="805" y="684"/>
                  </a:lnTo>
                  <a:lnTo>
                    <a:pt x="807" y="690"/>
                  </a:lnTo>
                  <a:lnTo>
                    <a:pt x="807" y="690"/>
                  </a:lnTo>
                  <a:cubicBezTo>
                    <a:pt x="803" y="689"/>
                    <a:pt x="801" y="688"/>
                    <a:pt x="798" y="686"/>
                  </a:cubicBezTo>
                  <a:lnTo>
                    <a:pt x="798" y="686"/>
                  </a:lnTo>
                  <a:cubicBezTo>
                    <a:pt x="799" y="684"/>
                    <a:pt x="800" y="683"/>
                    <a:pt x="801" y="682"/>
                  </a:cubicBezTo>
                  <a:close/>
                  <a:moveTo>
                    <a:pt x="797" y="689"/>
                  </a:moveTo>
                  <a:lnTo>
                    <a:pt x="799" y="691"/>
                  </a:lnTo>
                  <a:lnTo>
                    <a:pt x="799" y="691"/>
                  </a:lnTo>
                  <a:lnTo>
                    <a:pt x="803" y="703"/>
                  </a:lnTo>
                  <a:lnTo>
                    <a:pt x="803" y="703"/>
                  </a:lnTo>
                  <a:cubicBezTo>
                    <a:pt x="802" y="703"/>
                    <a:pt x="802" y="703"/>
                    <a:pt x="802" y="703"/>
                  </a:cubicBezTo>
                  <a:lnTo>
                    <a:pt x="802" y="703"/>
                  </a:lnTo>
                  <a:cubicBezTo>
                    <a:pt x="800" y="699"/>
                    <a:pt x="798" y="695"/>
                    <a:pt x="797" y="691"/>
                  </a:cubicBezTo>
                  <a:lnTo>
                    <a:pt x="797" y="691"/>
                  </a:lnTo>
                  <a:cubicBezTo>
                    <a:pt x="797" y="690"/>
                    <a:pt x="797" y="690"/>
                    <a:pt x="797" y="689"/>
                  </a:cubicBezTo>
                  <a:close/>
                  <a:moveTo>
                    <a:pt x="420" y="0"/>
                  </a:moveTo>
                  <a:cubicBezTo>
                    <a:pt x="371" y="0"/>
                    <a:pt x="297" y="25"/>
                    <a:pt x="223" y="50"/>
                  </a:cubicBezTo>
                  <a:cubicBezTo>
                    <a:pt x="149" y="74"/>
                    <a:pt x="99" y="124"/>
                    <a:pt x="50" y="173"/>
                  </a:cubicBezTo>
                  <a:cubicBezTo>
                    <a:pt x="0" y="247"/>
                    <a:pt x="0" y="346"/>
                    <a:pt x="25" y="420"/>
                  </a:cubicBezTo>
                  <a:cubicBezTo>
                    <a:pt x="25" y="494"/>
                    <a:pt x="74" y="568"/>
                    <a:pt x="149" y="593"/>
                  </a:cubicBezTo>
                  <a:cubicBezTo>
                    <a:pt x="158" y="599"/>
                    <a:pt x="168" y="605"/>
                    <a:pt x="177" y="610"/>
                  </a:cubicBezTo>
                  <a:lnTo>
                    <a:pt x="177" y="610"/>
                  </a:lnTo>
                  <a:cubicBezTo>
                    <a:pt x="175" y="630"/>
                    <a:pt x="173" y="649"/>
                    <a:pt x="173" y="667"/>
                  </a:cubicBezTo>
                  <a:cubicBezTo>
                    <a:pt x="173" y="674"/>
                    <a:pt x="173" y="680"/>
                    <a:pt x="173" y="687"/>
                  </a:cubicBezTo>
                  <a:lnTo>
                    <a:pt x="173" y="687"/>
                  </a:lnTo>
                  <a:cubicBezTo>
                    <a:pt x="173" y="689"/>
                    <a:pt x="173" y="690"/>
                    <a:pt x="173" y="691"/>
                  </a:cubicBezTo>
                  <a:cubicBezTo>
                    <a:pt x="173" y="692"/>
                    <a:pt x="173" y="692"/>
                    <a:pt x="173" y="692"/>
                  </a:cubicBezTo>
                  <a:lnTo>
                    <a:pt x="173" y="692"/>
                  </a:lnTo>
                  <a:cubicBezTo>
                    <a:pt x="174" y="757"/>
                    <a:pt x="176" y="820"/>
                    <a:pt x="198" y="864"/>
                  </a:cubicBezTo>
                  <a:cubicBezTo>
                    <a:pt x="223" y="938"/>
                    <a:pt x="272" y="1012"/>
                    <a:pt x="346" y="1087"/>
                  </a:cubicBezTo>
                  <a:cubicBezTo>
                    <a:pt x="349" y="1089"/>
                    <a:pt x="352" y="1092"/>
                    <a:pt x="355" y="1095"/>
                  </a:cubicBezTo>
                  <a:lnTo>
                    <a:pt x="355" y="1095"/>
                  </a:lnTo>
                  <a:cubicBezTo>
                    <a:pt x="360" y="1101"/>
                    <a:pt x="366" y="1106"/>
                    <a:pt x="371" y="1111"/>
                  </a:cubicBezTo>
                  <a:cubicBezTo>
                    <a:pt x="445" y="1161"/>
                    <a:pt x="519" y="1210"/>
                    <a:pt x="593" y="1235"/>
                  </a:cubicBezTo>
                  <a:cubicBezTo>
                    <a:pt x="616" y="1240"/>
                    <a:pt x="638" y="1245"/>
                    <a:pt x="659" y="1248"/>
                  </a:cubicBezTo>
                  <a:lnTo>
                    <a:pt x="659" y="1248"/>
                  </a:lnTo>
                  <a:cubicBezTo>
                    <a:pt x="686" y="1256"/>
                    <a:pt x="714" y="1259"/>
                    <a:pt x="741" y="1259"/>
                  </a:cubicBezTo>
                  <a:cubicBezTo>
                    <a:pt x="892" y="1259"/>
                    <a:pt x="1022" y="1199"/>
                    <a:pt x="1119" y="1104"/>
                  </a:cubicBezTo>
                  <a:lnTo>
                    <a:pt x="1119" y="1104"/>
                  </a:lnTo>
                  <a:cubicBezTo>
                    <a:pt x="1163" y="1071"/>
                    <a:pt x="1204" y="1034"/>
                    <a:pt x="1235" y="988"/>
                  </a:cubicBezTo>
                  <a:cubicBezTo>
                    <a:pt x="1245" y="968"/>
                    <a:pt x="1251" y="948"/>
                    <a:pt x="1256" y="929"/>
                  </a:cubicBezTo>
                  <a:lnTo>
                    <a:pt x="1256" y="929"/>
                  </a:lnTo>
                  <a:cubicBezTo>
                    <a:pt x="1281" y="889"/>
                    <a:pt x="1295" y="844"/>
                    <a:pt x="1303" y="797"/>
                  </a:cubicBezTo>
                  <a:lnTo>
                    <a:pt x="1303" y="797"/>
                  </a:lnTo>
                  <a:cubicBezTo>
                    <a:pt x="1305" y="795"/>
                    <a:pt x="1307" y="792"/>
                    <a:pt x="1309" y="790"/>
                  </a:cubicBezTo>
                  <a:cubicBezTo>
                    <a:pt x="1354" y="567"/>
                    <a:pt x="1257" y="344"/>
                    <a:pt x="1074" y="212"/>
                  </a:cubicBezTo>
                  <a:lnTo>
                    <a:pt x="1074" y="212"/>
                  </a:lnTo>
                  <a:cubicBezTo>
                    <a:pt x="983" y="131"/>
                    <a:pt x="874" y="71"/>
                    <a:pt x="766" y="50"/>
                  </a:cubicBezTo>
                  <a:cubicBezTo>
                    <a:pt x="692" y="25"/>
                    <a:pt x="642" y="0"/>
                    <a:pt x="56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4306850" y="4257950"/>
              <a:ext cx="32725" cy="26875"/>
            </a:xfrm>
            <a:custGeom>
              <a:avLst/>
              <a:gdLst/>
              <a:ahLst/>
              <a:cxnLst/>
              <a:rect l="l" t="t" r="r" b="b"/>
              <a:pathLst>
                <a:path w="1309" h="1075" extrusionOk="0">
                  <a:moveTo>
                    <a:pt x="580" y="0"/>
                  </a:moveTo>
                  <a:cubicBezTo>
                    <a:pt x="519" y="0"/>
                    <a:pt x="457" y="7"/>
                    <a:pt x="395" y="19"/>
                  </a:cubicBezTo>
                  <a:cubicBezTo>
                    <a:pt x="297" y="44"/>
                    <a:pt x="173" y="118"/>
                    <a:pt x="99" y="192"/>
                  </a:cubicBezTo>
                  <a:cubicBezTo>
                    <a:pt x="25" y="241"/>
                    <a:pt x="0" y="315"/>
                    <a:pt x="0" y="414"/>
                  </a:cubicBezTo>
                  <a:cubicBezTo>
                    <a:pt x="0" y="455"/>
                    <a:pt x="8" y="496"/>
                    <a:pt x="27" y="532"/>
                  </a:cubicBezTo>
                  <a:lnTo>
                    <a:pt x="27" y="532"/>
                  </a:lnTo>
                  <a:cubicBezTo>
                    <a:pt x="28" y="537"/>
                    <a:pt x="29" y="542"/>
                    <a:pt x="30" y="547"/>
                  </a:cubicBezTo>
                  <a:lnTo>
                    <a:pt x="30" y="547"/>
                  </a:lnTo>
                  <a:cubicBezTo>
                    <a:pt x="27" y="642"/>
                    <a:pt x="48" y="741"/>
                    <a:pt x="99" y="834"/>
                  </a:cubicBezTo>
                  <a:cubicBezTo>
                    <a:pt x="124" y="908"/>
                    <a:pt x="173" y="957"/>
                    <a:pt x="247" y="1006"/>
                  </a:cubicBezTo>
                  <a:cubicBezTo>
                    <a:pt x="297" y="1031"/>
                    <a:pt x="346" y="1056"/>
                    <a:pt x="420" y="1056"/>
                  </a:cubicBezTo>
                  <a:cubicBezTo>
                    <a:pt x="458" y="1069"/>
                    <a:pt x="498" y="1075"/>
                    <a:pt x="538" y="1075"/>
                  </a:cubicBezTo>
                  <a:cubicBezTo>
                    <a:pt x="654" y="1075"/>
                    <a:pt x="773" y="1024"/>
                    <a:pt x="864" y="932"/>
                  </a:cubicBezTo>
                  <a:cubicBezTo>
                    <a:pt x="881" y="916"/>
                    <a:pt x="894" y="898"/>
                    <a:pt x="905" y="876"/>
                  </a:cubicBezTo>
                  <a:lnTo>
                    <a:pt x="905" y="876"/>
                  </a:lnTo>
                  <a:cubicBezTo>
                    <a:pt x="910" y="874"/>
                    <a:pt x="915" y="872"/>
                    <a:pt x="921" y="869"/>
                  </a:cubicBezTo>
                  <a:lnTo>
                    <a:pt x="921" y="869"/>
                  </a:lnTo>
                  <a:cubicBezTo>
                    <a:pt x="968" y="861"/>
                    <a:pt x="1015" y="849"/>
                    <a:pt x="1062" y="834"/>
                  </a:cubicBezTo>
                  <a:cubicBezTo>
                    <a:pt x="1136" y="809"/>
                    <a:pt x="1210" y="735"/>
                    <a:pt x="1259" y="661"/>
                  </a:cubicBezTo>
                  <a:cubicBezTo>
                    <a:pt x="1309" y="562"/>
                    <a:pt x="1309" y="463"/>
                    <a:pt x="1259" y="389"/>
                  </a:cubicBezTo>
                  <a:cubicBezTo>
                    <a:pt x="1235" y="340"/>
                    <a:pt x="1204" y="295"/>
                    <a:pt x="1169" y="255"/>
                  </a:cubicBezTo>
                  <a:lnTo>
                    <a:pt x="1169" y="255"/>
                  </a:lnTo>
                  <a:cubicBezTo>
                    <a:pt x="1154" y="224"/>
                    <a:pt x="1135" y="194"/>
                    <a:pt x="1111" y="167"/>
                  </a:cubicBezTo>
                  <a:cubicBezTo>
                    <a:pt x="1017" y="92"/>
                    <a:pt x="908" y="45"/>
                    <a:pt x="796" y="27"/>
                  </a:cubicBezTo>
                  <a:lnTo>
                    <a:pt x="796" y="27"/>
                  </a:lnTo>
                  <a:cubicBezTo>
                    <a:pt x="786" y="24"/>
                    <a:pt x="776" y="21"/>
                    <a:pt x="766" y="19"/>
                  </a:cubicBezTo>
                  <a:cubicBezTo>
                    <a:pt x="704" y="7"/>
                    <a:pt x="642" y="0"/>
                    <a:pt x="58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335225" y="4115100"/>
              <a:ext cx="36450" cy="30450"/>
            </a:xfrm>
            <a:custGeom>
              <a:avLst/>
              <a:gdLst/>
              <a:ahLst/>
              <a:cxnLst/>
              <a:rect l="l" t="t" r="r" b="b"/>
              <a:pathLst>
                <a:path w="1458" h="1218" extrusionOk="0">
                  <a:moveTo>
                    <a:pt x="676" y="0"/>
                  </a:moveTo>
                  <a:cubicBezTo>
                    <a:pt x="656" y="0"/>
                    <a:pt x="637" y="2"/>
                    <a:pt x="618" y="5"/>
                  </a:cubicBezTo>
                  <a:cubicBezTo>
                    <a:pt x="445" y="5"/>
                    <a:pt x="273" y="104"/>
                    <a:pt x="174" y="252"/>
                  </a:cubicBezTo>
                  <a:cubicBezTo>
                    <a:pt x="173" y="253"/>
                    <a:pt x="172" y="254"/>
                    <a:pt x="172" y="256"/>
                  </a:cubicBezTo>
                  <a:lnTo>
                    <a:pt x="172" y="256"/>
                  </a:lnTo>
                  <a:cubicBezTo>
                    <a:pt x="164" y="262"/>
                    <a:pt x="156" y="269"/>
                    <a:pt x="149" y="277"/>
                  </a:cubicBezTo>
                  <a:lnTo>
                    <a:pt x="100" y="326"/>
                  </a:lnTo>
                  <a:cubicBezTo>
                    <a:pt x="75" y="351"/>
                    <a:pt x="75" y="400"/>
                    <a:pt x="75" y="449"/>
                  </a:cubicBezTo>
                  <a:cubicBezTo>
                    <a:pt x="68" y="464"/>
                    <a:pt x="65" y="480"/>
                    <a:pt x="65" y="498"/>
                  </a:cubicBezTo>
                  <a:lnTo>
                    <a:pt x="65" y="498"/>
                  </a:lnTo>
                  <a:cubicBezTo>
                    <a:pt x="23" y="588"/>
                    <a:pt x="1" y="690"/>
                    <a:pt x="1" y="795"/>
                  </a:cubicBezTo>
                  <a:cubicBezTo>
                    <a:pt x="1" y="894"/>
                    <a:pt x="26" y="968"/>
                    <a:pt x="100" y="1017"/>
                  </a:cubicBezTo>
                  <a:cubicBezTo>
                    <a:pt x="149" y="1079"/>
                    <a:pt x="223" y="1110"/>
                    <a:pt x="300" y="1110"/>
                  </a:cubicBezTo>
                  <a:cubicBezTo>
                    <a:pt x="346" y="1110"/>
                    <a:pt x="393" y="1099"/>
                    <a:pt x="437" y="1077"/>
                  </a:cubicBezTo>
                  <a:lnTo>
                    <a:pt x="437" y="1077"/>
                  </a:lnTo>
                  <a:cubicBezTo>
                    <a:pt x="478" y="1110"/>
                    <a:pt x="521" y="1139"/>
                    <a:pt x="569" y="1165"/>
                  </a:cubicBezTo>
                  <a:cubicBezTo>
                    <a:pt x="645" y="1196"/>
                    <a:pt x="731" y="1217"/>
                    <a:pt x="820" y="1217"/>
                  </a:cubicBezTo>
                  <a:cubicBezTo>
                    <a:pt x="875" y="1217"/>
                    <a:pt x="932" y="1209"/>
                    <a:pt x="989" y="1190"/>
                  </a:cubicBezTo>
                  <a:cubicBezTo>
                    <a:pt x="1112" y="1165"/>
                    <a:pt x="1211" y="1116"/>
                    <a:pt x="1310" y="1017"/>
                  </a:cubicBezTo>
                  <a:cubicBezTo>
                    <a:pt x="1408" y="894"/>
                    <a:pt x="1458" y="721"/>
                    <a:pt x="1408" y="548"/>
                  </a:cubicBezTo>
                  <a:cubicBezTo>
                    <a:pt x="1359" y="400"/>
                    <a:pt x="1260" y="277"/>
                    <a:pt x="1137" y="203"/>
                  </a:cubicBezTo>
                  <a:cubicBezTo>
                    <a:pt x="1081" y="169"/>
                    <a:pt x="1026" y="146"/>
                    <a:pt x="970" y="130"/>
                  </a:cubicBezTo>
                  <a:lnTo>
                    <a:pt x="970" y="130"/>
                  </a:lnTo>
                  <a:cubicBezTo>
                    <a:pt x="889" y="50"/>
                    <a:pt x="784" y="0"/>
                    <a:pt x="67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4427825" y="4217425"/>
              <a:ext cx="35825" cy="28325"/>
            </a:xfrm>
            <a:custGeom>
              <a:avLst/>
              <a:gdLst/>
              <a:ahLst/>
              <a:cxnLst/>
              <a:rect l="l" t="t" r="r" b="b"/>
              <a:pathLst>
                <a:path w="1433" h="1133" extrusionOk="0">
                  <a:moveTo>
                    <a:pt x="594" y="0"/>
                  </a:moveTo>
                  <a:cubicBezTo>
                    <a:pt x="554" y="0"/>
                    <a:pt x="513" y="3"/>
                    <a:pt x="469" y="10"/>
                  </a:cubicBezTo>
                  <a:cubicBezTo>
                    <a:pt x="395" y="35"/>
                    <a:pt x="346" y="60"/>
                    <a:pt x="272" y="85"/>
                  </a:cubicBezTo>
                  <a:cubicBezTo>
                    <a:pt x="198" y="134"/>
                    <a:pt x="124" y="183"/>
                    <a:pt x="74" y="282"/>
                  </a:cubicBezTo>
                  <a:cubicBezTo>
                    <a:pt x="54" y="317"/>
                    <a:pt x="40" y="354"/>
                    <a:pt x="34" y="391"/>
                  </a:cubicBezTo>
                  <a:lnTo>
                    <a:pt x="34" y="391"/>
                  </a:lnTo>
                  <a:cubicBezTo>
                    <a:pt x="0" y="473"/>
                    <a:pt x="2" y="568"/>
                    <a:pt x="50" y="652"/>
                  </a:cubicBezTo>
                  <a:cubicBezTo>
                    <a:pt x="124" y="776"/>
                    <a:pt x="247" y="899"/>
                    <a:pt x="371" y="973"/>
                  </a:cubicBezTo>
                  <a:cubicBezTo>
                    <a:pt x="409" y="993"/>
                    <a:pt x="448" y="1010"/>
                    <a:pt x="487" y="1026"/>
                  </a:cubicBezTo>
                  <a:lnTo>
                    <a:pt x="487" y="1026"/>
                  </a:lnTo>
                  <a:cubicBezTo>
                    <a:pt x="567" y="1098"/>
                    <a:pt x="670" y="1133"/>
                    <a:pt x="772" y="1133"/>
                  </a:cubicBezTo>
                  <a:cubicBezTo>
                    <a:pt x="822" y="1133"/>
                    <a:pt x="871" y="1125"/>
                    <a:pt x="919" y="1109"/>
                  </a:cubicBezTo>
                  <a:lnTo>
                    <a:pt x="919" y="1109"/>
                  </a:lnTo>
                  <a:cubicBezTo>
                    <a:pt x="920" y="1109"/>
                    <a:pt x="922" y="1109"/>
                    <a:pt x="923" y="1109"/>
                  </a:cubicBezTo>
                  <a:cubicBezTo>
                    <a:pt x="1006" y="1109"/>
                    <a:pt x="1087" y="1097"/>
                    <a:pt x="1161" y="1072"/>
                  </a:cubicBezTo>
                  <a:cubicBezTo>
                    <a:pt x="1334" y="1023"/>
                    <a:pt x="1432" y="850"/>
                    <a:pt x="1383" y="702"/>
                  </a:cubicBezTo>
                  <a:cubicBezTo>
                    <a:pt x="1377" y="680"/>
                    <a:pt x="1368" y="659"/>
                    <a:pt x="1358" y="639"/>
                  </a:cubicBezTo>
                  <a:lnTo>
                    <a:pt x="1358" y="639"/>
                  </a:lnTo>
                  <a:cubicBezTo>
                    <a:pt x="1360" y="524"/>
                    <a:pt x="1327" y="416"/>
                    <a:pt x="1259" y="331"/>
                  </a:cubicBezTo>
                  <a:cubicBezTo>
                    <a:pt x="1210" y="257"/>
                    <a:pt x="1136" y="183"/>
                    <a:pt x="1062" y="134"/>
                  </a:cubicBezTo>
                  <a:cubicBezTo>
                    <a:pt x="1013" y="85"/>
                    <a:pt x="939" y="60"/>
                    <a:pt x="889" y="35"/>
                  </a:cubicBezTo>
                  <a:cubicBezTo>
                    <a:pt x="784" y="18"/>
                    <a:pt x="692" y="0"/>
                    <a:pt x="59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4500650" y="4259025"/>
              <a:ext cx="29650" cy="21175"/>
            </a:xfrm>
            <a:custGeom>
              <a:avLst/>
              <a:gdLst/>
              <a:ahLst/>
              <a:cxnLst/>
              <a:rect l="l" t="t" r="r" b="b"/>
              <a:pathLst>
                <a:path w="1186" h="847" extrusionOk="0">
                  <a:moveTo>
                    <a:pt x="618" y="223"/>
                  </a:moveTo>
                  <a:cubicBezTo>
                    <a:pt x="617" y="223"/>
                    <a:pt x="617" y="224"/>
                    <a:pt x="617" y="224"/>
                  </a:cubicBezTo>
                  <a:lnTo>
                    <a:pt x="617" y="224"/>
                  </a:lnTo>
                  <a:cubicBezTo>
                    <a:pt x="609" y="231"/>
                    <a:pt x="602" y="236"/>
                    <a:pt x="595" y="240"/>
                  </a:cubicBezTo>
                  <a:lnTo>
                    <a:pt x="595" y="240"/>
                  </a:lnTo>
                  <a:cubicBezTo>
                    <a:pt x="594" y="240"/>
                    <a:pt x="594" y="239"/>
                    <a:pt x="593" y="239"/>
                  </a:cubicBezTo>
                  <a:lnTo>
                    <a:pt x="593" y="239"/>
                  </a:lnTo>
                  <a:lnTo>
                    <a:pt x="618" y="223"/>
                  </a:lnTo>
                  <a:close/>
                  <a:moveTo>
                    <a:pt x="593" y="239"/>
                  </a:moveTo>
                  <a:lnTo>
                    <a:pt x="594" y="240"/>
                  </a:lnTo>
                  <a:lnTo>
                    <a:pt x="594" y="240"/>
                  </a:lnTo>
                  <a:cubicBezTo>
                    <a:pt x="594" y="240"/>
                    <a:pt x="594" y="240"/>
                    <a:pt x="594" y="240"/>
                  </a:cubicBezTo>
                  <a:lnTo>
                    <a:pt x="594" y="240"/>
                  </a:lnTo>
                  <a:cubicBezTo>
                    <a:pt x="593" y="240"/>
                    <a:pt x="593" y="240"/>
                    <a:pt x="592" y="240"/>
                  </a:cubicBezTo>
                  <a:lnTo>
                    <a:pt x="592" y="240"/>
                  </a:lnTo>
                  <a:lnTo>
                    <a:pt x="593" y="239"/>
                  </a:lnTo>
                  <a:close/>
                  <a:moveTo>
                    <a:pt x="618" y="1"/>
                  </a:moveTo>
                  <a:cubicBezTo>
                    <a:pt x="499" y="1"/>
                    <a:pt x="392" y="47"/>
                    <a:pt x="305" y="125"/>
                  </a:cubicBezTo>
                  <a:lnTo>
                    <a:pt x="305" y="125"/>
                  </a:lnTo>
                  <a:cubicBezTo>
                    <a:pt x="139" y="134"/>
                    <a:pt x="1" y="278"/>
                    <a:pt x="1" y="445"/>
                  </a:cubicBezTo>
                  <a:cubicBezTo>
                    <a:pt x="1" y="519"/>
                    <a:pt x="25" y="593"/>
                    <a:pt x="99" y="643"/>
                  </a:cubicBezTo>
                  <a:lnTo>
                    <a:pt x="124" y="643"/>
                  </a:lnTo>
                  <a:cubicBezTo>
                    <a:pt x="173" y="692"/>
                    <a:pt x="248" y="741"/>
                    <a:pt x="322" y="766"/>
                  </a:cubicBezTo>
                  <a:cubicBezTo>
                    <a:pt x="336" y="773"/>
                    <a:pt x="349" y="779"/>
                    <a:pt x="361" y="783"/>
                  </a:cubicBezTo>
                  <a:lnTo>
                    <a:pt x="361" y="783"/>
                  </a:lnTo>
                  <a:cubicBezTo>
                    <a:pt x="387" y="795"/>
                    <a:pt x="415" y="806"/>
                    <a:pt x="443" y="815"/>
                  </a:cubicBezTo>
                  <a:lnTo>
                    <a:pt x="443" y="815"/>
                  </a:lnTo>
                  <a:cubicBezTo>
                    <a:pt x="444" y="815"/>
                    <a:pt x="445" y="815"/>
                    <a:pt x="445" y="815"/>
                  </a:cubicBezTo>
                  <a:cubicBezTo>
                    <a:pt x="494" y="840"/>
                    <a:pt x="544" y="840"/>
                    <a:pt x="593" y="840"/>
                  </a:cubicBezTo>
                  <a:cubicBezTo>
                    <a:pt x="620" y="845"/>
                    <a:pt x="648" y="847"/>
                    <a:pt x="675" y="847"/>
                  </a:cubicBezTo>
                  <a:cubicBezTo>
                    <a:pt x="796" y="847"/>
                    <a:pt x="917" y="806"/>
                    <a:pt x="1038" y="766"/>
                  </a:cubicBezTo>
                  <a:lnTo>
                    <a:pt x="1112" y="717"/>
                  </a:lnTo>
                  <a:cubicBezTo>
                    <a:pt x="1136" y="692"/>
                    <a:pt x="1161" y="667"/>
                    <a:pt x="1161" y="618"/>
                  </a:cubicBezTo>
                  <a:cubicBezTo>
                    <a:pt x="1186" y="544"/>
                    <a:pt x="1186" y="494"/>
                    <a:pt x="1186" y="420"/>
                  </a:cubicBezTo>
                  <a:cubicBezTo>
                    <a:pt x="1161" y="371"/>
                    <a:pt x="1136" y="322"/>
                    <a:pt x="1112" y="297"/>
                  </a:cubicBezTo>
                  <a:lnTo>
                    <a:pt x="1112" y="297"/>
                  </a:lnTo>
                  <a:cubicBezTo>
                    <a:pt x="1105" y="278"/>
                    <a:pt x="1099" y="260"/>
                    <a:pt x="1087" y="247"/>
                  </a:cubicBezTo>
                  <a:lnTo>
                    <a:pt x="1085" y="246"/>
                  </a:lnTo>
                  <a:lnTo>
                    <a:pt x="1085" y="246"/>
                  </a:lnTo>
                  <a:cubicBezTo>
                    <a:pt x="1076" y="233"/>
                    <a:pt x="1066" y="222"/>
                    <a:pt x="1056" y="210"/>
                  </a:cubicBezTo>
                  <a:lnTo>
                    <a:pt x="1056" y="210"/>
                  </a:lnTo>
                  <a:cubicBezTo>
                    <a:pt x="1033" y="169"/>
                    <a:pt x="1011" y="147"/>
                    <a:pt x="988" y="124"/>
                  </a:cubicBezTo>
                  <a:cubicBezTo>
                    <a:pt x="939" y="75"/>
                    <a:pt x="865" y="25"/>
                    <a:pt x="79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365475" y="4263975"/>
              <a:ext cx="37675" cy="25175"/>
            </a:xfrm>
            <a:custGeom>
              <a:avLst/>
              <a:gdLst/>
              <a:ahLst/>
              <a:cxnLst/>
              <a:rect l="l" t="t" r="r" b="b"/>
              <a:pathLst>
                <a:path w="1507" h="1007" extrusionOk="0">
                  <a:moveTo>
                    <a:pt x="618" y="0"/>
                  </a:moveTo>
                  <a:cubicBezTo>
                    <a:pt x="519" y="25"/>
                    <a:pt x="420" y="49"/>
                    <a:pt x="322" y="99"/>
                  </a:cubicBezTo>
                  <a:cubicBezTo>
                    <a:pt x="244" y="130"/>
                    <a:pt x="176" y="200"/>
                    <a:pt x="137" y="285"/>
                  </a:cubicBezTo>
                  <a:lnTo>
                    <a:pt x="137" y="285"/>
                  </a:lnTo>
                  <a:cubicBezTo>
                    <a:pt x="132" y="288"/>
                    <a:pt x="128" y="292"/>
                    <a:pt x="124" y="296"/>
                  </a:cubicBezTo>
                  <a:cubicBezTo>
                    <a:pt x="1" y="420"/>
                    <a:pt x="1" y="617"/>
                    <a:pt x="124" y="741"/>
                  </a:cubicBezTo>
                  <a:lnTo>
                    <a:pt x="124" y="716"/>
                  </a:lnTo>
                  <a:cubicBezTo>
                    <a:pt x="257" y="849"/>
                    <a:pt x="430" y="922"/>
                    <a:pt x="607" y="936"/>
                  </a:cubicBezTo>
                  <a:lnTo>
                    <a:pt x="607" y="936"/>
                  </a:lnTo>
                  <a:cubicBezTo>
                    <a:pt x="674" y="959"/>
                    <a:pt x="745" y="978"/>
                    <a:pt x="815" y="988"/>
                  </a:cubicBezTo>
                  <a:cubicBezTo>
                    <a:pt x="865" y="1000"/>
                    <a:pt x="920" y="1006"/>
                    <a:pt x="979" y="1006"/>
                  </a:cubicBezTo>
                  <a:cubicBezTo>
                    <a:pt x="1038" y="1006"/>
                    <a:pt x="1099" y="1000"/>
                    <a:pt x="1161" y="988"/>
                  </a:cubicBezTo>
                  <a:cubicBezTo>
                    <a:pt x="1285" y="963"/>
                    <a:pt x="1408" y="840"/>
                    <a:pt x="1457" y="716"/>
                  </a:cubicBezTo>
                  <a:cubicBezTo>
                    <a:pt x="1507" y="494"/>
                    <a:pt x="1408" y="272"/>
                    <a:pt x="1186" y="173"/>
                  </a:cubicBezTo>
                  <a:cubicBezTo>
                    <a:pt x="1154" y="141"/>
                    <a:pt x="1117" y="118"/>
                    <a:pt x="1078" y="100"/>
                  </a:cubicBezTo>
                  <a:lnTo>
                    <a:pt x="1078" y="100"/>
                  </a:lnTo>
                  <a:cubicBezTo>
                    <a:pt x="1037" y="70"/>
                    <a:pt x="990" y="45"/>
                    <a:pt x="939" y="25"/>
                  </a:cubicBezTo>
                  <a:cubicBezTo>
                    <a:pt x="840" y="0"/>
                    <a:pt x="741" y="0"/>
                    <a:pt x="6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4265775" y="4182500"/>
              <a:ext cx="33700" cy="25875"/>
            </a:xfrm>
            <a:custGeom>
              <a:avLst/>
              <a:gdLst/>
              <a:ahLst/>
              <a:cxnLst/>
              <a:rect l="l" t="t" r="r" b="b"/>
              <a:pathLst>
                <a:path w="1348" h="1035" extrusionOk="0">
                  <a:moveTo>
                    <a:pt x="557" y="0"/>
                  </a:moveTo>
                  <a:cubicBezTo>
                    <a:pt x="483" y="0"/>
                    <a:pt x="434" y="25"/>
                    <a:pt x="384" y="25"/>
                  </a:cubicBezTo>
                  <a:cubicBezTo>
                    <a:pt x="331" y="42"/>
                    <a:pt x="291" y="73"/>
                    <a:pt x="245" y="107"/>
                  </a:cubicBezTo>
                  <a:lnTo>
                    <a:pt x="245" y="107"/>
                  </a:lnTo>
                  <a:cubicBezTo>
                    <a:pt x="225" y="119"/>
                    <a:pt x="206" y="132"/>
                    <a:pt x="188" y="147"/>
                  </a:cubicBezTo>
                  <a:lnTo>
                    <a:pt x="188" y="147"/>
                  </a:lnTo>
                  <a:cubicBezTo>
                    <a:pt x="188" y="148"/>
                    <a:pt x="187" y="148"/>
                    <a:pt x="187" y="148"/>
                  </a:cubicBezTo>
                  <a:cubicBezTo>
                    <a:pt x="181" y="153"/>
                    <a:pt x="176" y="157"/>
                    <a:pt x="171" y="162"/>
                  </a:cubicBezTo>
                  <a:lnTo>
                    <a:pt x="171" y="162"/>
                  </a:lnTo>
                  <a:cubicBezTo>
                    <a:pt x="129" y="200"/>
                    <a:pt x="92" y="245"/>
                    <a:pt x="63" y="296"/>
                  </a:cubicBezTo>
                  <a:cubicBezTo>
                    <a:pt x="52" y="318"/>
                    <a:pt x="41" y="345"/>
                    <a:pt x="35" y="375"/>
                  </a:cubicBezTo>
                  <a:lnTo>
                    <a:pt x="35" y="375"/>
                  </a:lnTo>
                  <a:cubicBezTo>
                    <a:pt x="7" y="460"/>
                    <a:pt x="1" y="554"/>
                    <a:pt x="24" y="644"/>
                  </a:cubicBezTo>
                  <a:lnTo>
                    <a:pt x="24" y="644"/>
                  </a:lnTo>
                  <a:cubicBezTo>
                    <a:pt x="28" y="660"/>
                    <a:pt x="32" y="676"/>
                    <a:pt x="39" y="691"/>
                  </a:cubicBezTo>
                  <a:cubicBezTo>
                    <a:pt x="63" y="815"/>
                    <a:pt x="137" y="914"/>
                    <a:pt x="261" y="963"/>
                  </a:cubicBezTo>
                  <a:cubicBezTo>
                    <a:pt x="333" y="999"/>
                    <a:pt x="419" y="1022"/>
                    <a:pt x="517" y="1022"/>
                  </a:cubicBezTo>
                  <a:cubicBezTo>
                    <a:pt x="553" y="1022"/>
                    <a:pt x="591" y="1019"/>
                    <a:pt x="631" y="1012"/>
                  </a:cubicBezTo>
                  <a:cubicBezTo>
                    <a:pt x="632" y="1012"/>
                    <a:pt x="632" y="1012"/>
                    <a:pt x="632" y="1012"/>
                  </a:cubicBezTo>
                  <a:lnTo>
                    <a:pt x="632" y="1012"/>
                  </a:lnTo>
                  <a:cubicBezTo>
                    <a:pt x="682" y="1027"/>
                    <a:pt x="733" y="1034"/>
                    <a:pt x="783" y="1034"/>
                  </a:cubicBezTo>
                  <a:cubicBezTo>
                    <a:pt x="877" y="1034"/>
                    <a:pt x="969" y="1010"/>
                    <a:pt x="1051" y="963"/>
                  </a:cubicBezTo>
                  <a:cubicBezTo>
                    <a:pt x="1248" y="864"/>
                    <a:pt x="1347" y="642"/>
                    <a:pt x="1298" y="420"/>
                  </a:cubicBezTo>
                  <a:cubicBezTo>
                    <a:pt x="1267" y="327"/>
                    <a:pt x="1218" y="251"/>
                    <a:pt x="1156" y="191"/>
                  </a:cubicBezTo>
                  <a:lnTo>
                    <a:pt x="1156" y="191"/>
                  </a:lnTo>
                  <a:cubicBezTo>
                    <a:pt x="1057" y="76"/>
                    <a:pt x="906" y="0"/>
                    <a:pt x="730" y="0"/>
                  </a:cubicBezTo>
                  <a:cubicBezTo>
                    <a:pt x="706" y="0"/>
                    <a:pt x="679" y="0"/>
                    <a:pt x="652" y="1"/>
                  </a:cubicBezTo>
                  <a:lnTo>
                    <a:pt x="652" y="1"/>
                  </a:lnTo>
                  <a:cubicBezTo>
                    <a:pt x="621" y="0"/>
                    <a:pt x="589" y="0"/>
                    <a:pt x="5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4252525" y="4086350"/>
              <a:ext cx="30975" cy="27650"/>
            </a:xfrm>
            <a:custGeom>
              <a:avLst/>
              <a:gdLst/>
              <a:ahLst/>
              <a:cxnLst/>
              <a:rect l="l" t="t" r="r" b="b"/>
              <a:pathLst>
                <a:path w="1239" h="1106" extrusionOk="0">
                  <a:moveTo>
                    <a:pt x="767" y="539"/>
                  </a:moveTo>
                  <a:lnTo>
                    <a:pt x="778" y="550"/>
                  </a:lnTo>
                  <a:lnTo>
                    <a:pt x="778" y="550"/>
                  </a:lnTo>
                  <a:lnTo>
                    <a:pt x="779" y="553"/>
                  </a:lnTo>
                  <a:lnTo>
                    <a:pt x="779" y="553"/>
                  </a:lnTo>
                  <a:cubicBezTo>
                    <a:pt x="776" y="550"/>
                    <a:pt x="773" y="548"/>
                    <a:pt x="770" y="546"/>
                  </a:cubicBezTo>
                  <a:lnTo>
                    <a:pt x="770" y="546"/>
                  </a:lnTo>
                  <a:lnTo>
                    <a:pt x="768" y="541"/>
                  </a:lnTo>
                  <a:lnTo>
                    <a:pt x="768" y="541"/>
                  </a:lnTo>
                  <a:cubicBezTo>
                    <a:pt x="767" y="540"/>
                    <a:pt x="767" y="540"/>
                    <a:pt x="767" y="539"/>
                  </a:cubicBezTo>
                  <a:close/>
                  <a:moveTo>
                    <a:pt x="772" y="550"/>
                  </a:moveTo>
                  <a:lnTo>
                    <a:pt x="780" y="555"/>
                  </a:lnTo>
                  <a:lnTo>
                    <a:pt x="782" y="561"/>
                  </a:lnTo>
                  <a:lnTo>
                    <a:pt x="782" y="561"/>
                  </a:lnTo>
                  <a:cubicBezTo>
                    <a:pt x="780" y="561"/>
                    <a:pt x="778" y="559"/>
                    <a:pt x="776" y="558"/>
                  </a:cubicBezTo>
                  <a:lnTo>
                    <a:pt x="776" y="558"/>
                  </a:lnTo>
                  <a:lnTo>
                    <a:pt x="772" y="550"/>
                  </a:lnTo>
                  <a:close/>
                  <a:moveTo>
                    <a:pt x="785" y="569"/>
                  </a:moveTo>
                  <a:lnTo>
                    <a:pt x="787" y="575"/>
                  </a:lnTo>
                  <a:lnTo>
                    <a:pt x="787" y="575"/>
                  </a:lnTo>
                  <a:lnTo>
                    <a:pt x="786" y="577"/>
                  </a:lnTo>
                  <a:lnTo>
                    <a:pt x="783" y="572"/>
                  </a:lnTo>
                  <a:lnTo>
                    <a:pt x="783" y="572"/>
                  </a:lnTo>
                  <a:cubicBezTo>
                    <a:pt x="784" y="571"/>
                    <a:pt x="784" y="570"/>
                    <a:pt x="785" y="569"/>
                  </a:cubicBezTo>
                  <a:close/>
                  <a:moveTo>
                    <a:pt x="782" y="589"/>
                  </a:moveTo>
                  <a:lnTo>
                    <a:pt x="780" y="594"/>
                  </a:lnTo>
                  <a:lnTo>
                    <a:pt x="780" y="594"/>
                  </a:lnTo>
                  <a:lnTo>
                    <a:pt x="770" y="601"/>
                  </a:lnTo>
                  <a:lnTo>
                    <a:pt x="770" y="601"/>
                  </a:lnTo>
                  <a:cubicBezTo>
                    <a:pt x="772" y="595"/>
                    <a:pt x="776" y="591"/>
                    <a:pt x="782" y="589"/>
                  </a:cubicBezTo>
                  <a:close/>
                  <a:moveTo>
                    <a:pt x="745" y="618"/>
                  </a:moveTo>
                  <a:lnTo>
                    <a:pt x="741" y="620"/>
                  </a:lnTo>
                  <a:lnTo>
                    <a:pt x="741" y="620"/>
                  </a:lnTo>
                  <a:lnTo>
                    <a:pt x="740" y="620"/>
                  </a:lnTo>
                  <a:lnTo>
                    <a:pt x="740" y="620"/>
                  </a:lnTo>
                  <a:cubicBezTo>
                    <a:pt x="742" y="619"/>
                    <a:pt x="743" y="618"/>
                    <a:pt x="745" y="618"/>
                  </a:cubicBezTo>
                  <a:close/>
                  <a:moveTo>
                    <a:pt x="773" y="615"/>
                  </a:moveTo>
                  <a:lnTo>
                    <a:pt x="772" y="618"/>
                  </a:lnTo>
                  <a:lnTo>
                    <a:pt x="772" y="618"/>
                  </a:lnTo>
                  <a:lnTo>
                    <a:pt x="767" y="620"/>
                  </a:lnTo>
                  <a:lnTo>
                    <a:pt x="767" y="620"/>
                  </a:lnTo>
                  <a:cubicBezTo>
                    <a:pt x="767" y="620"/>
                    <a:pt x="767" y="620"/>
                    <a:pt x="766" y="619"/>
                  </a:cubicBezTo>
                  <a:lnTo>
                    <a:pt x="766" y="619"/>
                  </a:lnTo>
                  <a:cubicBezTo>
                    <a:pt x="766" y="620"/>
                    <a:pt x="766" y="620"/>
                    <a:pt x="766" y="620"/>
                  </a:cubicBezTo>
                  <a:lnTo>
                    <a:pt x="766" y="620"/>
                  </a:lnTo>
                  <a:lnTo>
                    <a:pt x="767" y="620"/>
                  </a:lnTo>
                  <a:lnTo>
                    <a:pt x="767" y="620"/>
                  </a:lnTo>
                  <a:cubicBezTo>
                    <a:pt x="768" y="620"/>
                    <a:pt x="770" y="621"/>
                    <a:pt x="771" y="622"/>
                  </a:cubicBezTo>
                  <a:lnTo>
                    <a:pt x="771" y="622"/>
                  </a:lnTo>
                  <a:lnTo>
                    <a:pt x="768" y="629"/>
                  </a:lnTo>
                  <a:lnTo>
                    <a:pt x="766" y="628"/>
                  </a:lnTo>
                  <a:lnTo>
                    <a:pt x="766" y="628"/>
                  </a:lnTo>
                  <a:cubicBezTo>
                    <a:pt x="766" y="626"/>
                    <a:pt x="766" y="623"/>
                    <a:pt x="766" y="620"/>
                  </a:cubicBezTo>
                  <a:lnTo>
                    <a:pt x="766" y="620"/>
                  </a:lnTo>
                  <a:lnTo>
                    <a:pt x="754" y="624"/>
                  </a:lnTo>
                  <a:cubicBezTo>
                    <a:pt x="757" y="622"/>
                    <a:pt x="761" y="621"/>
                    <a:pt x="765" y="619"/>
                  </a:cubicBezTo>
                  <a:lnTo>
                    <a:pt x="765" y="619"/>
                  </a:lnTo>
                  <a:cubicBezTo>
                    <a:pt x="765" y="619"/>
                    <a:pt x="766" y="619"/>
                    <a:pt x="766" y="619"/>
                  </a:cubicBezTo>
                  <a:lnTo>
                    <a:pt x="766" y="619"/>
                  </a:lnTo>
                  <a:cubicBezTo>
                    <a:pt x="766" y="619"/>
                    <a:pt x="766" y="619"/>
                    <a:pt x="766" y="618"/>
                  </a:cubicBezTo>
                  <a:lnTo>
                    <a:pt x="766" y="618"/>
                  </a:lnTo>
                  <a:cubicBezTo>
                    <a:pt x="769" y="617"/>
                    <a:pt x="771" y="616"/>
                    <a:pt x="773" y="615"/>
                  </a:cubicBezTo>
                  <a:close/>
                  <a:moveTo>
                    <a:pt x="754" y="1"/>
                  </a:moveTo>
                  <a:cubicBezTo>
                    <a:pt x="698" y="1"/>
                    <a:pt x="643" y="7"/>
                    <a:pt x="593" y="19"/>
                  </a:cubicBezTo>
                  <a:cubicBezTo>
                    <a:pt x="468" y="51"/>
                    <a:pt x="363" y="131"/>
                    <a:pt x="290" y="236"/>
                  </a:cubicBezTo>
                  <a:lnTo>
                    <a:pt x="290" y="236"/>
                  </a:lnTo>
                  <a:cubicBezTo>
                    <a:pt x="284" y="238"/>
                    <a:pt x="278" y="240"/>
                    <a:pt x="272" y="242"/>
                  </a:cubicBezTo>
                  <a:cubicBezTo>
                    <a:pt x="99" y="291"/>
                    <a:pt x="1" y="464"/>
                    <a:pt x="50" y="612"/>
                  </a:cubicBezTo>
                  <a:lnTo>
                    <a:pt x="75" y="612"/>
                  </a:lnTo>
                  <a:cubicBezTo>
                    <a:pt x="124" y="711"/>
                    <a:pt x="173" y="809"/>
                    <a:pt x="248" y="859"/>
                  </a:cubicBezTo>
                  <a:cubicBezTo>
                    <a:pt x="255" y="867"/>
                    <a:pt x="263" y="874"/>
                    <a:pt x="271" y="882"/>
                  </a:cubicBezTo>
                  <a:lnTo>
                    <a:pt x="271" y="882"/>
                  </a:lnTo>
                  <a:cubicBezTo>
                    <a:pt x="272" y="882"/>
                    <a:pt x="272" y="883"/>
                    <a:pt x="272" y="884"/>
                  </a:cubicBezTo>
                  <a:cubicBezTo>
                    <a:pt x="297" y="933"/>
                    <a:pt x="371" y="982"/>
                    <a:pt x="420" y="1032"/>
                  </a:cubicBezTo>
                  <a:cubicBezTo>
                    <a:pt x="494" y="1081"/>
                    <a:pt x="593" y="1106"/>
                    <a:pt x="692" y="1106"/>
                  </a:cubicBezTo>
                  <a:cubicBezTo>
                    <a:pt x="791" y="1106"/>
                    <a:pt x="889" y="1081"/>
                    <a:pt x="988" y="1032"/>
                  </a:cubicBezTo>
                  <a:cubicBezTo>
                    <a:pt x="1087" y="958"/>
                    <a:pt x="1161" y="859"/>
                    <a:pt x="1186" y="735"/>
                  </a:cubicBezTo>
                  <a:cubicBezTo>
                    <a:pt x="1192" y="705"/>
                    <a:pt x="1196" y="674"/>
                    <a:pt x="1199" y="644"/>
                  </a:cubicBezTo>
                  <a:lnTo>
                    <a:pt x="1199" y="644"/>
                  </a:lnTo>
                  <a:cubicBezTo>
                    <a:pt x="1235" y="540"/>
                    <a:pt x="1239" y="428"/>
                    <a:pt x="1210" y="316"/>
                  </a:cubicBezTo>
                  <a:cubicBezTo>
                    <a:pt x="1186" y="266"/>
                    <a:pt x="1186" y="217"/>
                    <a:pt x="1161" y="168"/>
                  </a:cubicBezTo>
                  <a:cubicBezTo>
                    <a:pt x="1112" y="93"/>
                    <a:pt x="1038" y="44"/>
                    <a:pt x="964" y="19"/>
                  </a:cubicBezTo>
                  <a:lnTo>
                    <a:pt x="914" y="19"/>
                  </a:lnTo>
                  <a:cubicBezTo>
                    <a:pt x="865" y="7"/>
                    <a:pt x="809" y="1"/>
                    <a:pt x="75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4363625" y="4014525"/>
              <a:ext cx="46000" cy="31825"/>
            </a:xfrm>
            <a:custGeom>
              <a:avLst/>
              <a:gdLst/>
              <a:ahLst/>
              <a:cxnLst/>
              <a:rect l="l" t="t" r="r" b="b"/>
              <a:pathLst>
                <a:path w="1840" h="1273" extrusionOk="0">
                  <a:moveTo>
                    <a:pt x="964" y="670"/>
                  </a:moveTo>
                  <a:cubicBezTo>
                    <a:pt x="964" y="670"/>
                    <a:pt x="964" y="670"/>
                    <a:pt x="964" y="670"/>
                  </a:cubicBezTo>
                  <a:lnTo>
                    <a:pt x="964" y="670"/>
                  </a:lnTo>
                  <a:cubicBezTo>
                    <a:pt x="964" y="670"/>
                    <a:pt x="964" y="670"/>
                    <a:pt x="964" y="670"/>
                  </a:cubicBezTo>
                  <a:close/>
                  <a:moveTo>
                    <a:pt x="1019" y="1"/>
                  </a:moveTo>
                  <a:cubicBezTo>
                    <a:pt x="936" y="1"/>
                    <a:pt x="852" y="10"/>
                    <a:pt x="770" y="28"/>
                  </a:cubicBezTo>
                  <a:lnTo>
                    <a:pt x="544" y="28"/>
                  </a:lnTo>
                  <a:cubicBezTo>
                    <a:pt x="420" y="53"/>
                    <a:pt x="297" y="78"/>
                    <a:pt x="198" y="152"/>
                  </a:cubicBezTo>
                  <a:cubicBezTo>
                    <a:pt x="75" y="226"/>
                    <a:pt x="1" y="374"/>
                    <a:pt x="1" y="522"/>
                  </a:cubicBezTo>
                  <a:cubicBezTo>
                    <a:pt x="1" y="695"/>
                    <a:pt x="75" y="819"/>
                    <a:pt x="198" y="893"/>
                  </a:cubicBezTo>
                  <a:cubicBezTo>
                    <a:pt x="242" y="922"/>
                    <a:pt x="293" y="933"/>
                    <a:pt x="344" y="933"/>
                  </a:cubicBezTo>
                  <a:cubicBezTo>
                    <a:pt x="354" y="933"/>
                    <a:pt x="364" y="933"/>
                    <a:pt x="374" y="932"/>
                  </a:cubicBezTo>
                  <a:lnTo>
                    <a:pt x="374" y="932"/>
                  </a:lnTo>
                  <a:cubicBezTo>
                    <a:pt x="437" y="1006"/>
                    <a:pt x="512" y="1068"/>
                    <a:pt x="593" y="1115"/>
                  </a:cubicBezTo>
                  <a:cubicBezTo>
                    <a:pt x="713" y="1217"/>
                    <a:pt x="855" y="1272"/>
                    <a:pt x="1006" y="1272"/>
                  </a:cubicBezTo>
                  <a:cubicBezTo>
                    <a:pt x="1073" y="1272"/>
                    <a:pt x="1142" y="1261"/>
                    <a:pt x="1210" y="1238"/>
                  </a:cubicBezTo>
                  <a:cubicBezTo>
                    <a:pt x="1343" y="1189"/>
                    <a:pt x="1453" y="1084"/>
                    <a:pt x="1511" y="953"/>
                  </a:cubicBezTo>
                  <a:lnTo>
                    <a:pt x="1511" y="953"/>
                  </a:lnTo>
                  <a:cubicBezTo>
                    <a:pt x="1574" y="893"/>
                    <a:pt x="1605" y="799"/>
                    <a:pt x="1605" y="720"/>
                  </a:cubicBezTo>
                  <a:cubicBezTo>
                    <a:pt x="1605" y="714"/>
                    <a:pt x="1605" y="707"/>
                    <a:pt x="1605" y="701"/>
                  </a:cubicBezTo>
                  <a:lnTo>
                    <a:pt x="1605" y="701"/>
                  </a:lnTo>
                  <a:cubicBezTo>
                    <a:pt x="1781" y="580"/>
                    <a:pt x="1839" y="281"/>
                    <a:pt x="1581" y="152"/>
                  </a:cubicBezTo>
                  <a:cubicBezTo>
                    <a:pt x="1402" y="50"/>
                    <a:pt x="1210" y="1"/>
                    <a:pt x="10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4421950" y="4124475"/>
              <a:ext cx="36150" cy="27650"/>
            </a:xfrm>
            <a:custGeom>
              <a:avLst/>
              <a:gdLst/>
              <a:ahLst/>
              <a:cxnLst/>
              <a:rect l="l" t="t" r="r" b="b"/>
              <a:pathLst>
                <a:path w="1446" h="1106" extrusionOk="0">
                  <a:moveTo>
                    <a:pt x="680" y="0"/>
                  </a:moveTo>
                  <a:cubicBezTo>
                    <a:pt x="581" y="0"/>
                    <a:pt x="458" y="0"/>
                    <a:pt x="359" y="50"/>
                  </a:cubicBezTo>
                  <a:cubicBezTo>
                    <a:pt x="274" y="92"/>
                    <a:pt x="214" y="158"/>
                    <a:pt x="178" y="239"/>
                  </a:cubicBezTo>
                  <a:lnTo>
                    <a:pt x="178" y="239"/>
                  </a:lnTo>
                  <a:cubicBezTo>
                    <a:pt x="47" y="355"/>
                    <a:pt x="0" y="564"/>
                    <a:pt x="87" y="716"/>
                  </a:cubicBezTo>
                  <a:cubicBezTo>
                    <a:pt x="161" y="815"/>
                    <a:pt x="235" y="914"/>
                    <a:pt x="359" y="963"/>
                  </a:cubicBezTo>
                  <a:cubicBezTo>
                    <a:pt x="433" y="1013"/>
                    <a:pt x="532" y="1062"/>
                    <a:pt x="630" y="1087"/>
                  </a:cubicBezTo>
                  <a:cubicBezTo>
                    <a:pt x="692" y="1099"/>
                    <a:pt x="754" y="1105"/>
                    <a:pt x="816" y="1105"/>
                  </a:cubicBezTo>
                  <a:cubicBezTo>
                    <a:pt x="877" y="1105"/>
                    <a:pt x="939" y="1099"/>
                    <a:pt x="1001" y="1087"/>
                  </a:cubicBezTo>
                  <a:cubicBezTo>
                    <a:pt x="1050" y="1062"/>
                    <a:pt x="1099" y="1037"/>
                    <a:pt x="1124" y="1013"/>
                  </a:cubicBezTo>
                  <a:cubicBezTo>
                    <a:pt x="1198" y="988"/>
                    <a:pt x="1248" y="914"/>
                    <a:pt x="1297" y="865"/>
                  </a:cubicBezTo>
                  <a:cubicBezTo>
                    <a:pt x="1445" y="642"/>
                    <a:pt x="1396" y="371"/>
                    <a:pt x="1223" y="223"/>
                  </a:cubicBezTo>
                  <a:cubicBezTo>
                    <a:pt x="1075" y="99"/>
                    <a:pt x="877" y="25"/>
                    <a:pt x="68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355600" y="4186750"/>
              <a:ext cx="36450" cy="32325"/>
            </a:xfrm>
            <a:custGeom>
              <a:avLst/>
              <a:gdLst/>
              <a:ahLst/>
              <a:cxnLst/>
              <a:rect l="l" t="t" r="r" b="b"/>
              <a:pathLst>
                <a:path w="1458" h="1293" extrusionOk="0">
                  <a:moveTo>
                    <a:pt x="587" y="1"/>
                  </a:moveTo>
                  <a:cubicBezTo>
                    <a:pt x="316" y="1"/>
                    <a:pt x="95" y="168"/>
                    <a:pt x="25" y="423"/>
                  </a:cubicBezTo>
                  <a:cubicBezTo>
                    <a:pt x="1" y="571"/>
                    <a:pt x="25" y="719"/>
                    <a:pt x="99" y="842"/>
                  </a:cubicBezTo>
                  <a:cubicBezTo>
                    <a:pt x="128" y="889"/>
                    <a:pt x="166" y="932"/>
                    <a:pt x="213" y="968"/>
                  </a:cubicBezTo>
                  <a:lnTo>
                    <a:pt x="213" y="968"/>
                  </a:lnTo>
                  <a:cubicBezTo>
                    <a:pt x="251" y="1073"/>
                    <a:pt x="339" y="1174"/>
                    <a:pt x="445" y="1237"/>
                  </a:cubicBezTo>
                  <a:cubicBezTo>
                    <a:pt x="519" y="1274"/>
                    <a:pt x="599" y="1293"/>
                    <a:pt x="680" y="1293"/>
                  </a:cubicBezTo>
                  <a:cubicBezTo>
                    <a:pt x="760" y="1293"/>
                    <a:pt x="840" y="1274"/>
                    <a:pt x="914" y="1237"/>
                  </a:cubicBezTo>
                  <a:cubicBezTo>
                    <a:pt x="930" y="1226"/>
                    <a:pt x="945" y="1213"/>
                    <a:pt x="961" y="1199"/>
                  </a:cubicBezTo>
                  <a:lnTo>
                    <a:pt x="961" y="1199"/>
                  </a:lnTo>
                  <a:cubicBezTo>
                    <a:pt x="1063" y="1176"/>
                    <a:pt x="1159" y="1130"/>
                    <a:pt x="1235" y="1065"/>
                  </a:cubicBezTo>
                  <a:cubicBezTo>
                    <a:pt x="1433" y="867"/>
                    <a:pt x="1457" y="571"/>
                    <a:pt x="1285" y="349"/>
                  </a:cubicBezTo>
                  <a:cubicBezTo>
                    <a:pt x="1210" y="250"/>
                    <a:pt x="1112" y="151"/>
                    <a:pt x="1013" y="102"/>
                  </a:cubicBezTo>
                  <a:cubicBezTo>
                    <a:pt x="890" y="52"/>
                    <a:pt x="766" y="3"/>
                    <a:pt x="643" y="3"/>
                  </a:cubicBezTo>
                  <a:cubicBezTo>
                    <a:pt x="624" y="1"/>
                    <a:pt x="605" y="1"/>
                    <a:pt x="58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4465475" y="4171750"/>
              <a:ext cx="29650" cy="24800"/>
            </a:xfrm>
            <a:custGeom>
              <a:avLst/>
              <a:gdLst/>
              <a:ahLst/>
              <a:cxnLst/>
              <a:rect l="l" t="t" r="r" b="b"/>
              <a:pathLst>
                <a:path w="1186" h="992" extrusionOk="0">
                  <a:moveTo>
                    <a:pt x="541" y="1"/>
                  </a:moveTo>
                  <a:cubicBezTo>
                    <a:pt x="459" y="1"/>
                    <a:pt x="376" y="20"/>
                    <a:pt x="297" y="60"/>
                  </a:cubicBezTo>
                  <a:cubicBezTo>
                    <a:pt x="147" y="135"/>
                    <a:pt x="40" y="295"/>
                    <a:pt x="29" y="465"/>
                  </a:cubicBezTo>
                  <a:lnTo>
                    <a:pt x="29" y="465"/>
                  </a:lnTo>
                  <a:cubicBezTo>
                    <a:pt x="28" y="470"/>
                    <a:pt x="26" y="475"/>
                    <a:pt x="25" y="480"/>
                  </a:cubicBezTo>
                  <a:cubicBezTo>
                    <a:pt x="0" y="554"/>
                    <a:pt x="0" y="603"/>
                    <a:pt x="25" y="652"/>
                  </a:cubicBezTo>
                  <a:cubicBezTo>
                    <a:pt x="25" y="702"/>
                    <a:pt x="50" y="751"/>
                    <a:pt x="99" y="801"/>
                  </a:cubicBezTo>
                  <a:cubicBezTo>
                    <a:pt x="124" y="825"/>
                    <a:pt x="173" y="850"/>
                    <a:pt x="198" y="875"/>
                  </a:cubicBezTo>
                  <a:cubicBezTo>
                    <a:pt x="223" y="899"/>
                    <a:pt x="247" y="924"/>
                    <a:pt x="272" y="924"/>
                  </a:cubicBezTo>
                  <a:cubicBezTo>
                    <a:pt x="321" y="949"/>
                    <a:pt x="371" y="973"/>
                    <a:pt x="420" y="973"/>
                  </a:cubicBezTo>
                  <a:cubicBezTo>
                    <a:pt x="457" y="986"/>
                    <a:pt x="494" y="992"/>
                    <a:pt x="531" y="992"/>
                  </a:cubicBezTo>
                  <a:cubicBezTo>
                    <a:pt x="568" y="992"/>
                    <a:pt x="605" y="986"/>
                    <a:pt x="642" y="973"/>
                  </a:cubicBezTo>
                  <a:cubicBezTo>
                    <a:pt x="692" y="973"/>
                    <a:pt x="741" y="949"/>
                    <a:pt x="766" y="924"/>
                  </a:cubicBezTo>
                  <a:cubicBezTo>
                    <a:pt x="815" y="899"/>
                    <a:pt x="840" y="875"/>
                    <a:pt x="889" y="850"/>
                  </a:cubicBezTo>
                  <a:cubicBezTo>
                    <a:pt x="911" y="817"/>
                    <a:pt x="933" y="785"/>
                    <a:pt x="952" y="752"/>
                  </a:cubicBezTo>
                  <a:lnTo>
                    <a:pt x="952" y="752"/>
                  </a:lnTo>
                  <a:cubicBezTo>
                    <a:pt x="1027" y="698"/>
                    <a:pt x="1094" y="637"/>
                    <a:pt x="1161" y="554"/>
                  </a:cubicBezTo>
                  <a:cubicBezTo>
                    <a:pt x="1161" y="504"/>
                    <a:pt x="1185" y="480"/>
                    <a:pt x="1185" y="430"/>
                  </a:cubicBezTo>
                  <a:cubicBezTo>
                    <a:pt x="1185" y="405"/>
                    <a:pt x="1185" y="356"/>
                    <a:pt x="1185" y="307"/>
                  </a:cubicBezTo>
                  <a:lnTo>
                    <a:pt x="1161" y="233"/>
                  </a:lnTo>
                  <a:cubicBezTo>
                    <a:pt x="1136" y="183"/>
                    <a:pt x="1087" y="159"/>
                    <a:pt x="1037" y="134"/>
                  </a:cubicBezTo>
                  <a:cubicBezTo>
                    <a:pt x="929" y="57"/>
                    <a:pt x="812" y="18"/>
                    <a:pt x="690" y="18"/>
                  </a:cubicBezTo>
                  <a:cubicBezTo>
                    <a:pt x="685" y="18"/>
                    <a:pt x="680" y="18"/>
                    <a:pt x="674" y="18"/>
                  </a:cubicBezTo>
                  <a:lnTo>
                    <a:pt x="674" y="18"/>
                  </a:lnTo>
                  <a:cubicBezTo>
                    <a:pt x="631" y="7"/>
                    <a:pt x="586" y="1"/>
                    <a:pt x="54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4130925" y="4499750"/>
              <a:ext cx="24100" cy="24100"/>
            </a:xfrm>
            <a:custGeom>
              <a:avLst/>
              <a:gdLst/>
              <a:ahLst/>
              <a:cxnLst/>
              <a:rect l="l" t="t" r="r" b="b"/>
              <a:pathLst>
                <a:path w="964" h="964" extrusionOk="0">
                  <a:moveTo>
                    <a:pt x="389" y="414"/>
                  </a:moveTo>
                  <a:cubicBezTo>
                    <a:pt x="386" y="416"/>
                    <a:pt x="384" y="418"/>
                    <a:pt x="380" y="419"/>
                  </a:cubicBezTo>
                  <a:lnTo>
                    <a:pt x="380" y="419"/>
                  </a:lnTo>
                  <a:lnTo>
                    <a:pt x="382" y="416"/>
                  </a:lnTo>
                  <a:lnTo>
                    <a:pt x="382" y="416"/>
                  </a:lnTo>
                  <a:lnTo>
                    <a:pt x="389" y="414"/>
                  </a:lnTo>
                  <a:close/>
                  <a:moveTo>
                    <a:pt x="371" y="432"/>
                  </a:moveTo>
                  <a:cubicBezTo>
                    <a:pt x="365" y="445"/>
                    <a:pt x="359" y="457"/>
                    <a:pt x="347" y="469"/>
                  </a:cubicBezTo>
                  <a:lnTo>
                    <a:pt x="371" y="432"/>
                  </a:lnTo>
                  <a:close/>
                  <a:moveTo>
                    <a:pt x="347" y="494"/>
                  </a:moveTo>
                  <a:cubicBezTo>
                    <a:pt x="363" y="494"/>
                    <a:pt x="368" y="505"/>
                    <a:pt x="363" y="519"/>
                  </a:cubicBezTo>
                  <a:lnTo>
                    <a:pt x="363" y="519"/>
                  </a:lnTo>
                  <a:lnTo>
                    <a:pt x="347" y="494"/>
                  </a:lnTo>
                  <a:close/>
                  <a:moveTo>
                    <a:pt x="322" y="0"/>
                  </a:moveTo>
                  <a:cubicBezTo>
                    <a:pt x="248" y="0"/>
                    <a:pt x="198" y="50"/>
                    <a:pt x="149" y="99"/>
                  </a:cubicBezTo>
                  <a:cubicBezTo>
                    <a:pt x="100" y="124"/>
                    <a:pt x="75" y="173"/>
                    <a:pt x="50" y="198"/>
                  </a:cubicBezTo>
                  <a:cubicBezTo>
                    <a:pt x="26" y="272"/>
                    <a:pt x="1" y="346"/>
                    <a:pt x="1" y="420"/>
                  </a:cubicBezTo>
                  <a:cubicBezTo>
                    <a:pt x="1" y="445"/>
                    <a:pt x="1" y="445"/>
                    <a:pt x="1" y="469"/>
                  </a:cubicBezTo>
                  <a:cubicBezTo>
                    <a:pt x="1" y="494"/>
                    <a:pt x="1" y="519"/>
                    <a:pt x="1" y="543"/>
                  </a:cubicBezTo>
                  <a:cubicBezTo>
                    <a:pt x="1" y="547"/>
                    <a:pt x="1" y="550"/>
                    <a:pt x="1" y="553"/>
                  </a:cubicBezTo>
                  <a:lnTo>
                    <a:pt x="1" y="553"/>
                  </a:lnTo>
                  <a:cubicBezTo>
                    <a:pt x="2" y="590"/>
                    <a:pt x="7" y="623"/>
                    <a:pt x="26" y="642"/>
                  </a:cubicBezTo>
                  <a:cubicBezTo>
                    <a:pt x="26" y="692"/>
                    <a:pt x="50" y="741"/>
                    <a:pt x="75" y="766"/>
                  </a:cubicBezTo>
                  <a:cubicBezTo>
                    <a:pt x="100" y="790"/>
                    <a:pt x="124" y="815"/>
                    <a:pt x="149" y="840"/>
                  </a:cubicBezTo>
                  <a:lnTo>
                    <a:pt x="198" y="889"/>
                  </a:lnTo>
                  <a:cubicBezTo>
                    <a:pt x="198" y="889"/>
                    <a:pt x="223" y="914"/>
                    <a:pt x="248" y="914"/>
                  </a:cubicBezTo>
                  <a:cubicBezTo>
                    <a:pt x="273" y="938"/>
                    <a:pt x="297" y="963"/>
                    <a:pt x="322" y="963"/>
                  </a:cubicBezTo>
                  <a:lnTo>
                    <a:pt x="470" y="963"/>
                  </a:lnTo>
                  <a:cubicBezTo>
                    <a:pt x="519" y="963"/>
                    <a:pt x="569" y="963"/>
                    <a:pt x="618" y="938"/>
                  </a:cubicBezTo>
                  <a:cubicBezTo>
                    <a:pt x="643" y="938"/>
                    <a:pt x="692" y="914"/>
                    <a:pt x="742" y="889"/>
                  </a:cubicBezTo>
                  <a:cubicBezTo>
                    <a:pt x="766" y="864"/>
                    <a:pt x="791" y="815"/>
                    <a:pt x="840" y="790"/>
                  </a:cubicBezTo>
                  <a:cubicBezTo>
                    <a:pt x="865" y="766"/>
                    <a:pt x="890" y="716"/>
                    <a:pt x="914" y="667"/>
                  </a:cubicBezTo>
                  <a:cubicBezTo>
                    <a:pt x="939" y="642"/>
                    <a:pt x="939" y="618"/>
                    <a:pt x="964" y="593"/>
                  </a:cubicBezTo>
                  <a:lnTo>
                    <a:pt x="964" y="543"/>
                  </a:lnTo>
                  <a:cubicBezTo>
                    <a:pt x="964" y="519"/>
                    <a:pt x="964" y="469"/>
                    <a:pt x="964" y="445"/>
                  </a:cubicBezTo>
                  <a:cubicBezTo>
                    <a:pt x="964" y="445"/>
                    <a:pt x="964" y="420"/>
                    <a:pt x="964" y="420"/>
                  </a:cubicBezTo>
                  <a:cubicBezTo>
                    <a:pt x="964" y="346"/>
                    <a:pt x="939" y="272"/>
                    <a:pt x="914" y="198"/>
                  </a:cubicBezTo>
                  <a:cubicBezTo>
                    <a:pt x="914" y="198"/>
                    <a:pt x="914" y="198"/>
                    <a:pt x="914" y="173"/>
                  </a:cubicBezTo>
                  <a:cubicBezTo>
                    <a:pt x="890" y="148"/>
                    <a:pt x="865" y="124"/>
                    <a:pt x="840" y="99"/>
                  </a:cubicBezTo>
                  <a:cubicBezTo>
                    <a:pt x="816" y="74"/>
                    <a:pt x="791" y="50"/>
                    <a:pt x="766" y="25"/>
                  </a:cubicBezTo>
                  <a:lnTo>
                    <a:pt x="717" y="50"/>
                  </a:lnTo>
                  <a:cubicBezTo>
                    <a:pt x="668" y="25"/>
                    <a:pt x="643" y="0"/>
                    <a:pt x="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4140800" y="4426225"/>
              <a:ext cx="29675" cy="34200"/>
            </a:xfrm>
            <a:custGeom>
              <a:avLst/>
              <a:gdLst/>
              <a:ahLst/>
              <a:cxnLst/>
              <a:rect l="l" t="t" r="r" b="b"/>
              <a:pathLst>
                <a:path w="1187" h="1368" extrusionOk="0">
                  <a:moveTo>
                    <a:pt x="759" y="632"/>
                  </a:moveTo>
                  <a:lnTo>
                    <a:pt x="756" y="635"/>
                  </a:lnTo>
                  <a:lnTo>
                    <a:pt x="756" y="635"/>
                  </a:lnTo>
                  <a:cubicBezTo>
                    <a:pt x="756" y="635"/>
                    <a:pt x="756" y="635"/>
                    <a:pt x="756" y="635"/>
                  </a:cubicBezTo>
                  <a:lnTo>
                    <a:pt x="756" y="635"/>
                  </a:lnTo>
                  <a:cubicBezTo>
                    <a:pt x="755" y="636"/>
                    <a:pt x="755" y="636"/>
                    <a:pt x="754" y="637"/>
                  </a:cubicBezTo>
                  <a:lnTo>
                    <a:pt x="754" y="637"/>
                  </a:lnTo>
                  <a:lnTo>
                    <a:pt x="752" y="636"/>
                  </a:lnTo>
                  <a:lnTo>
                    <a:pt x="752" y="636"/>
                  </a:lnTo>
                  <a:cubicBezTo>
                    <a:pt x="753" y="635"/>
                    <a:pt x="754" y="635"/>
                    <a:pt x="755" y="634"/>
                  </a:cubicBezTo>
                  <a:lnTo>
                    <a:pt x="755" y="634"/>
                  </a:lnTo>
                  <a:cubicBezTo>
                    <a:pt x="755" y="634"/>
                    <a:pt x="755" y="635"/>
                    <a:pt x="756" y="635"/>
                  </a:cubicBezTo>
                  <a:lnTo>
                    <a:pt x="756" y="635"/>
                  </a:lnTo>
                  <a:cubicBezTo>
                    <a:pt x="756" y="634"/>
                    <a:pt x="756" y="634"/>
                    <a:pt x="757" y="633"/>
                  </a:cubicBezTo>
                  <a:lnTo>
                    <a:pt x="757" y="633"/>
                  </a:lnTo>
                  <a:cubicBezTo>
                    <a:pt x="757" y="633"/>
                    <a:pt x="758" y="632"/>
                    <a:pt x="759" y="632"/>
                  </a:cubicBezTo>
                  <a:close/>
                  <a:moveTo>
                    <a:pt x="756" y="635"/>
                  </a:moveTo>
                  <a:cubicBezTo>
                    <a:pt x="758" y="637"/>
                    <a:pt x="759" y="638"/>
                    <a:pt x="760" y="639"/>
                  </a:cubicBezTo>
                  <a:lnTo>
                    <a:pt x="760" y="639"/>
                  </a:lnTo>
                  <a:lnTo>
                    <a:pt x="758" y="640"/>
                  </a:lnTo>
                  <a:lnTo>
                    <a:pt x="758" y="640"/>
                  </a:lnTo>
                  <a:lnTo>
                    <a:pt x="755" y="638"/>
                  </a:lnTo>
                  <a:lnTo>
                    <a:pt x="755" y="638"/>
                  </a:lnTo>
                  <a:lnTo>
                    <a:pt x="752" y="642"/>
                  </a:lnTo>
                  <a:lnTo>
                    <a:pt x="752" y="642"/>
                  </a:lnTo>
                  <a:cubicBezTo>
                    <a:pt x="753" y="640"/>
                    <a:pt x="754" y="639"/>
                    <a:pt x="754" y="637"/>
                  </a:cubicBezTo>
                  <a:lnTo>
                    <a:pt x="754" y="637"/>
                  </a:lnTo>
                  <a:lnTo>
                    <a:pt x="755" y="638"/>
                  </a:lnTo>
                  <a:lnTo>
                    <a:pt x="755" y="638"/>
                  </a:lnTo>
                  <a:lnTo>
                    <a:pt x="756" y="635"/>
                  </a:lnTo>
                  <a:close/>
                  <a:moveTo>
                    <a:pt x="742" y="670"/>
                  </a:moveTo>
                  <a:lnTo>
                    <a:pt x="742" y="670"/>
                  </a:lnTo>
                  <a:lnTo>
                    <a:pt x="742" y="670"/>
                  </a:lnTo>
                  <a:cubicBezTo>
                    <a:pt x="742" y="670"/>
                    <a:pt x="742" y="670"/>
                    <a:pt x="742" y="670"/>
                  </a:cubicBezTo>
                  <a:close/>
                  <a:moveTo>
                    <a:pt x="742" y="670"/>
                  </a:moveTo>
                  <a:lnTo>
                    <a:pt x="742" y="682"/>
                  </a:lnTo>
                  <a:lnTo>
                    <a:pt x="731" y="698"/>
                  </a:lnTo>
                  <a:lnTo>
                    <a:pt x="731" y="698"/>
                  </a:lnTo>
                  <a:cubicBezTo>
                    <a:pt x="735" y="689"/>
                    <a:pt x="738" y="680"/>
                    <a:pt x="742" y="670"/>
                  </a:cubicBezTo>
                  <a:close/>
                  <a:moveTo>
                    <a:pt x="725" y="695"/>
                  </a:moveTo>
                  <a:lnTo>
                    <a:pt x="729" y="701"/>
                  </a:lnTo>
                  <a:lnTo>
                    <a:pt x="728" y="702"/>
                  </a:lnTo>
                  <a:lnTo>
                    <a:pt x="728" y="702"/>
                  </a:lnTo>
                  <a:cubicBezTo>
                    <a:pt x="727" y="700"/>
                    <a:pt x="726" y="697"/>
                    <a:pt x="725" y="695"/>
                  </a:cubicBezTo>
                  <a:lnTo>
                    <a:pt x="725" y="695"/>
                  </a:lnTo>
                  <a:cubicBezTo>
                    <a:pt x="725" y="695"/>
                    <a:pt x="725" y="695"/>
                    <a:pt x="725" y="695"/>
                  </a:cubicBezTo>
                  <a:close/>
                  <a:moveTo>
                    <a:pt x="730" y="701"/>
                  </a:moveTo>
                  <a:lnTo>
                    <a:pt x="742" y="719"/>
                  </a:lnTo>
                  <a:cubicBezTo>
                    <a:pt x="736" y="714"/>
                    <a:pt x="732" y="708"/>
                    <a:pt x="729" y="703"/>
                  </a:cubicBezTo>
                  <a:lnTo>
                    <a:pt x="729" y="703"/>
                  </a:lnTo>
                  <a:cubicBezTo>
                    <a:pt x="729" y="702"/>
                    <a:pt x="729" y="702"/>
                    <a:pt x="730" y="701"/>
                  </a:cubicBezTo>
                  <a:close/>
                  <a:moveTo>
                    <a:pt x="784" y="1"/>
                  </a:moveTo>
                  <a:cubicBezTo>
                    <a:pt x="770" y="1"/>
                    <a:pt x="756" y="2"/>
                    <a:pt x="742" y="3"/>
                  </a:cubicBezTo>
                  <a:cubicBezTo>
                    <a:pt x="698" y="3"/>
                    <a:pt x="655" y="10"/>
                    <a:pt x="612" y="21"/>
                  </a:cubicBezTo>
                  <a:lnTo>
                    <a:pt x="612" y="21"/>
                  </a:lnTo>
                  <a:cubicBezTo>
                    <a:pt x="595" y="17"/>
                    <a:pt x="578" y="16"/>
                    <a:pt x="560" y="16"/>
                  </a:cubicBezTo>
                  <a:cubicBezTo>
                    <a:pt x="446" y="16"/>
                    <a:pt x="332" y="81"/>
                    <a:pt x="273" y="201"/>
                  </a:cubicBezTo>
                  <a:cubicBezTo>
                    <a:pt x="260" y="233"/>
                    <a:pt x="245" y="265"/>
                    <a:pt x="230" y="298"/>
                  </a:cubicBezTo>
                  <a:lnTo>
                    <a:pt x="230" y="298"/>
                  </a:lnTo>
                  <a:cubicBezTo>
                    <a:pt x="193" y="355"/>
                    <a:pt x="162" y="418"/>
                    <a:pt x="137" y="487"/>
                  </a:cubicBezTo>
                  <a:lnTo>
                    <a:pt x="137" y="487"/>
                  </a:lnTo>
                  <a:cubicBezTo>
                    <a:pt x="123" y="515"/>
                    <a:pt x="111" y="543"/>
                    <a:pt x="100" y="571"/>
                  </a:cubicBezTo>
                  <a:cubicBezTo>
                    <a:pt x="50" y="695"/>
                    <a:pt x="26" y="818"/>
                    <a:pt x="1" y="941"/>
                  </a:cubicBezTo>
                  <a:cubicBezTo>
                    <a:pt x="1" y="1040"/>
                    <a:pt x="1" y="1114"/>
                    <a:pt x="50" y="1188"/>
                  </a:cubicBezTo>
                  <a:cubicBezTo>
                    <a:pt x="133" y="1312"/>
                    <a:pt x="250" y="1367"/>
                    <a:pt x="388" y="1367"/>
                  </a:cubicBezTo>
                  <a:cubicBezTo>
                    <a:pt x="415" y="1367"/>
                    <a:pt x="442" y="1365"/>
                    <a:pt x="470" y="1361"/>
                  </a:cubicBezTo>
                  <a:cubicBezTo>
                    <a:pt x="544" y="1312"/>
                    <a:pt x="618" y="1262"/>
                    <a:pt x="692" y="1213"/>
                  </a:cubicBezTo>
                  <a:cubicBezTo>
                    <a:pt x="742" y="1164"/>
                    <a:pt x="766" y="1139"/>
                    <a:pt x="816" y="1090"/>
                  </a:cubicBezTo>
                  <a:cubicBezTo>
                    <a:pt x="890" y="991"/>
                    <a:pt x="964" y="892"/>
                    <a:pt x="1038" y="793"/>
                  </a:cubicBezTo>
                  <a:cubicBezTo>
                    <a:pt x="1063" y="744"/>
                    <a:pt x="1087" y="719"/>
                    <a:pt x="1112" y="670"/>
                  </a:cubicBezTo>
                  <a:cubicBezTo>
                    <a:pt x="1161" y="596"/>
                    <a:pt x="1186" y="497"/>
                    <a:pt x="1186" y="398"/>
                  </a:cubicBezTo>
                  <a:cubicBezTo>
                    <a:pt x="1186" y="167"/>
                    <a:pt x="991" y="1"/>
                    <a:pt x="78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4229075" y="4367875"/>
              <a:ext cx="27800" cy="35925"/>
            </a:xfrm>
            <a:custGeom>
              <a:avLst/>
              <a:gdLst/>
              <a:ahLst/>
              <a:cxnLst/>
              <a:rect l="l" t="t" r="r" b="b"/>
              <a:pathLst>
                <a:path w="1112" h="1437" extrusionOk="0">
                  <a:moveTo>
                    <a:pt x="229" y="155"/>
                  </a:moveTo>
                  <a:cubicBezTo>
                    <a:pt x="229" y="157"/>
                    <a:pt x="228" y="158"/>
                    <a:pt x="227" y="159"/>
                  </a:cubicBezTo>
                  <a:lnTo>
                    <a:pt x="227" y="159"/>
                  </a:lnTo>
                  <a:cubicBezTo>
                    <a:pt x="227" y="160"/>
                    <a:pt x="226" y="161"/>
                    <a:pt x="225" y="161"/>
                  </a:cubicBezTo>
                  <a:lnTo>
                    <a:pt x="225" y="161"/>
                  </a:lnTo>
                  <a:cubicBezTo>
                    <a:pt x="226" y="159"/>
                    <a:pt x="228" y="157"/>
                    <a:pt x="229" y="155"/>
                  </a:cubicBezTo>
                  <a:close/>
                  <a:moveTo>
                    <a:pt x="512" y="0"/>
                  </a:moveTo>
                  <a:cubicBezTo>
                    <a:pt x="482" y="0"/>
                    <a:pt x="451" y="6"/>
                    <a:pt x="420" y="17"/>
                  </a:cubicBezTo>
                  <a:cubicBezTo>
                    <a:pt x="349" y="40"/>
                    <a:pt x="278" y="86"/>
                    <a:pt x="229" y="155"/>
                  </a:cubicBezTo>
                  <a:lnTo>
                    <a:pt x="229" y="155"/>
                  </a:lnTo>
                  <a:cubicBezTo>
                    <a:pt x="235" y="142"/>
                    <a:pt x="241" y="129"/>
                    <a:pt x="247" y="115"/>
                  </a:cubicBezTo>
                  <a:lnTo>
                    <a:pt x="247" y="115"/>
                  </a:lnTo>
                  <a:lnTo>
                    <a:pt x="224" y="162"/>
                  </a:lnTo>
                  <a:lnTo>
                    <a:pt x="224" y="162"/>
                  </a:lnTo>
                  <a:cubicBezTo>
                    <a:pt x="224" y="162"/>
                    <a:pt x="225" y="162"/>
                    <a:pt x="225" y="161"/>
                  </a:cubicBezTo>
                  <a:lnTo>
                    <a:pt x="225" y="161"/>
                  </a:lnTo>
                  <a:cubicBezTo>
                    <a:pt x="224" y="163"/>
                    <a:pt x="223" y="164"/>
                    <a:pt x="223" y="165"/>
                  </a:cubicBezTo>
                  <a:lnTo>
                    <a:pt x="224" y="162"/>
                  </a:lnTo>
                  <a:lnTo>
                    <a:pt x="224" y="162"/>
                  </a:lnTo>
                  <a:cubicBezTo>
                    <a:pt x="206" y="178"/>
                    <a:pt x="189" y="195"/>
                    <a:pt x="173" y="214"/>
                  </a:cubicBezTo>
                  <a:cubicBezTo>
                    <a:pt x="75" y="313"/>
                    <a:pt x="25" y="436"/>
                    <a:pt x="25" y="584"/>
                  </a:cubicBezTo>
                  <a:cubicBezTo>
                    <a:pt x="32" y="620"/>
                    <a:pt x="40" y="654"/>
                    <a:pt x="47" y="687"/>
                  </a:cubicBezTo>
                  <a:lnTo>
                    <a:pt x="47" y="687"/>
                  </a:lnTo>
                  <a:cubicBezTo>
                    <a:pt x="17" y="822"/>
                    <a:pt x="0" y="961"/>
                    <a:pt x="0" y="1103"/>
                  </a:cubicBezTo>
                  <a:cubicBezTo>
                    <a:pt x="0" y="1202"/>
                    <a:pt x="25" y="1300"/>
                    <a:pt x="124" y="1350"/>
                  </a:cubicBezTo>
                  <a:cubicBezTo>
                    <a:pt x="174" y="1383"/>
                    <a:pt x="235" y="1405"/>
                    <a:pt x="292" y="1408"/>
                  </a:cubicBezTo>
                  <a:lnTo>
                    <a:pt x="292" y="1408"/>
                  </a:lnTo>
                  <a:cubicBezTo>
                    <a:pt x="336" y="1427"/>
                    <a:pt x="384" y="1436"/>
                    <a:pt x="429" y="1436"/>
                  </a:cubicBezTo>
                  <a:cubicBezTo>
                    <a:pt x="482" y="1436"/>
                    <a:pt x="531" y="1424"/>
                    <a:pt x="568" y="1399"/>
                  </a:cubicBezTo>
                  <a:cubicBezTo>
                    <a:pt x="716" y="1300"/>
                    <a:pt x="840" y="1177"/>
                    <a:pt x="963" y="1029"/>
                  </a:cubicBezTo>
                  <a:cubicBezTo>
                    <a:pt x="1062" y="881"/>
                    <a:pt x="1111" y="683"/>
                    <a:pt x="1062" y="486"/>
                  </a:cubicBezTo>
                  <a:cubicBezTo>
                    <a:pt x="1037" y="288"/>
                    <a:pt x="889" y="115"/>
                    <a:pt x="692" y="66"/>
                  </a:cubicBezTo>
                  <a:cubicBezTo>
                    <a:pt x="685" y="64"/>
                    <a:pt x="678" y="63"/>
                    <a:pt x="671" y="61"/>
                  </a:cubicBezTo>
                  <a:lnTo>
                    <a:pt x="671" y="61"/>
                  </a:lnTo>
                  <a:cubicBezTo>
                    <a:pt x="662" y="54"/>
                    <a:pt x="652" y="48"/>
                    <a:pt x="642" y="41"/>
                  </a:cubicBezTo>
                  <a:cubicBezTo>
                    <a:pt x="599" y="12"/>
                    <a:pt x="556" y="0"/>
                    <a:pt x="5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4187100" y="4314575"/>
              <a:ext cx="38100" cy="30900"/>
            </a:xfrm>
            <a:custGeom>
              <a:avLst/>
              <a:gdLst/>
              <a:ahLst/>
              <a:cxnLst/>
              <a:rect l="l" t="t" r="r" b="b"/>
              <a:pathLst>
                <a:path w="1524" h="1236" extrusionOk="0">
                  <a:moveTo>
                    <a:pt x="885" y="852"/>
                  </a:moveTo>
                  <a:lnTo>
                    <a:pt x="885" y="852"/>
                  </a:lnTo>
                  <a:cubicBezTo>
                    <a:pt x="886" y="854"/>
                    <a:pt x="887" y="855"/>
                    <a:pt x="888" y="856"/>
                  </a:cubicBezTo>
                  <a:lnTo>
                    <a:pt x="888" y="856"/>
                  </a:lnTo>
                  <a:cubicBezTo>
                    <a:pt x="889" y="861"/>
                    <a:pt x="889" y="865"/>
                    <a:pt x="889" y="865"/>
                  </a:cubicBezTo>
                  <a:lnTo>
                    <a:pt x="885" y="852"/>
                  </a:lnTo>
                  <a:close/>
                  <a:moveTo>
                    <a:pt x="445" y="1"/>
                  </a:moveTo>
                  <a:cubicBezTo>
                    <a:pt x="297" y="25"/>
                    <a:pt x="173" y="75"/>
                    <a:pt x="99" y="198"/>
                  </a:cubicBezTo>
                  <a:cubicBezTo>
                    <a:pt x="1" y="346"/>
                    <a:pt x="1" y="544"/>
                    <a:pt x="99" y="692"/>
                  </a:cubicBezTo>
                  <a:cubicBezTo>
                    <a:pt x="120" y="727"/>
                    <a:pt x="145" y="760"/>
                    <a:pt x="173" y="791"/>
                  </a:cubicBezTo>
                  <a:lnTo>
                    <a:pt x="173" y="791"/>
                  </a:lnTo>
                  <a:cubicBezTo>
                    <a:pt x="257" y="1040"/>
                    <a:pt x="484" y="1236"/>
                    <a:pt x="785" y="1236"/>
                  </a:cubicBezTo>
                  <a:cubicBezTo>
                    <a:pt x="795" y="1236"/>
                    <a:pt x="805" y="1236"/>
                    <a:pt x="815" y="1235"/>
                  </a:cubicBezTo>
                  <a:cubicBezTo>
                    <a:pt x="907" y="1235"/>
                    <a:pt x="994" y="1218"/>
                    <a:pt x="1072" y="1187"/>
                  </a:cubicBezTo>
                  <a:lnTo>
                    <a:pt x="1072" y="1187"/>
                  </a:lnTo>
                  <a:cubicBezTo>
                    <a:pt x="1174" y="1171"/>
                    <a:pt x="1272" y="1130"/>
                    <a:pt x="1359" y="1062"/>
                  </a:cubicBezTo>
                  <a:cubicBezTo>
                    <a:pt x="1452" y="969"/>
                    <a:pt x="1497" y="845"/>
                    <a:pt x="1491" y="723"/>
                  </a:cubicBezTo>
                  <a:lnTo>
                    <a:pt x="1491" y="723"/>
                  </a:lnTo>
                  <a:cubicBezTo>
                    <a:pt x="1524" y="599"/>
                    <a:pt x="1504" y="479"/>
                    <a:pt x="1433" y="371"/>
                  </a:cubicBezTo>
                  <a:cubicBezTo>
                    <a:pt x="1359" y="223"/>
                    <a:pt x="1210" y="149"/>
                    <a:pt x="1062" y="124"/>
                  </a:cubicBezTo>
                  <a:lnTo>
                    <a:pt x="868" y="85"/>
                  </a:lnTo>
                  <a:lnTo>
                    <a:pt x="868" y="85"/>
                  </a:lnTo>
                  <a:cubicBezTo>
                    <a:pt x="843" y="73"/>
                    <a:pt x="818" y="61"/>
                    <a:pt x="791" y="50"/>
                  </a:cubicBezTo>
                  <a:cubicBezTo>
                    <a:pt x="717" y="25"/>
                    <a:pt x="643" y="25"/>
                    <a:pt x="593" y="1"/>
                  </a:cubicBezTo>
                  <a:cubicBezTo>
                    <a:pt x="569" y="1"/>
                    <a:pt x="546" y="3"/>
                    <a:pt x="524" y="9"/>
                  </a:cubicBezTo>
                  <a:lnTo>
                    <a:pt x="524" y="9"/>
                  </a:lnTo>
                  <a:cubicBezTo>
                    <a:pt x="497" y="4"/>
                    <a:pt x="471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4215500" y="4222450"/>
              <a:ext cx="29650" cy="33975"/>
            </a:xfrm>
            <a:custGeom>
              <a:avLst/>
              <a:gdLst/>
              <a:ahLst/>
              <a:cxnLst/>
              <a:rect l="l" t="t" r="r" b="b"/>
              <a:pathLst>
                <a:path w="1186" h="1359" extrusionOk="0">
                  <a:moveTo>
                    <a:pt x="391" y="0"/>
                  </a:moveTo>
                  <a:cubicBezTo>
                    <a:pt x="311" y="0"/>
                    <a:pt x="234" y="41"/>
                    <a:pt x="173" y="81"/>
                  </a:cubicBezTo>
                  <a:cubicBezTo>
                    <a:pt x="124" y="155"/>
                    <a:pt x="74" y="254"/>
                    <a:pt x="50" y="328"/>
                  </a:cubicBezTo>
                  <a:cubicBezTo>
                    <a:pt x="45" y="344"/>
                    <a:pt x="40" y="359"/>
                    <a:pt x="37" y="375"/>
                  </a:cubicBezTo>
                  <a:lnTo>
                    <a:pt x="37" y="375"/>
                  </a:lnTo>
                  <a:cubicBezTo>
                    <a:pt x="20" y="407"/>
                    <a:pt x="7" y="442"/>
                    <a:pt x="0" y="476"/>
                  </a:cubicBezTo>
                  <a:cubicBezTo>
                    <a:pt x="0" y="510"/>
                    <a:pt x="3" y="544"/>
                    <a:pt x="10" y="578"/>
                  </a:cubicBezTo>
                  <a:lnTo>
                    <a:pt x="10" y="578"/>
                  </a:lnTo>
                  <a:cubicBezTo>
                    <a:pt x="4" y="626"/>
                    <a:pt x="0" y="675"/>
                    <a:pt x="0" y="723"/>
                  </a:cubicBezTo>
                  <a:cubicBezTo>
                    <a:pt x="0" y="797"/>
                    <a:pt x="25" y="871"/>
                    <a:pt x="50" y="945"/>
                  </a:cubicBezTo>
                  <a:cubicBezTo>
                    <a:pt x="74" y="1019"/>
                    <a:pt x="99" y="1118"/>
                    <a:pt x="173" y="1167"/>
                  </a:cubicBezTo>
                  <a:cubicBezTo>
                    <a:pt x="223" y="1241"/>
                    <a:pt x="321" y="1291"/>
                    <a:pt x="395" y="1340"/>
                  </a:cubicBezTo>
                  <a:cubicBezTo>
                    <a:pt x="432" y="1353"/>
                    <a:pt x="476" y="1359"/>
                    <a:pt x="519" y="1359"/>
                  </a:cubicBezTo>
                  <a:cubicBezTo>
                    <a:pt x="562" y="1359"/>
                    <a:pt x="605" y="1353"/>
                    <a:pt x="642" y="1340"/>
                  </a:cubicBezTo>
                  <a:cubicBezTo>
                    <a:pt x="790" y="1340"/>
                    <a:pt x="914" y="1266"/>
                    <a:pt x="1013" y="1143"/>
                  </a:cubicBezTo>
                  <a:cubicBezTo>
                    <a:pt x="1087" y="1069"/>
                    <a:pt x="1136" y="995"/>
                    <a:pt x="1161" y="896"/>
                  </a:cubicBezTo>
                  <a:cubicBezTo>
                    <a:pt x="1185" y="822"/>
                    <a:pt x="1185" y="723"/>
                    <a:pt x="1161" y="649"/>
                  </a:cubicBezTo>
                  <a:cubicBezTo>
                    <a:pt x="1161" y="501"/>
                    <a:pt x="1087" y="353"/>
                    <a:pt x="963" y="229"/>
                  </a:cubicBezTo>
                  <a:cubicBezTo>
                    <a:pt x="864" y="130"/>
                    <a:pt x="741" y="56"/>
                    <a:pt x="593" y="32"/>
                  </a:cubicBezTo>
                  <a:lnTo>
                    <a:pt x="445" y="7"/>
                  </a:lnTo>
                  <a:cubicBezTo>
                    <a:pt x="427" y="2"/>
                    <a:pt x="408" y="0"/>
                    <a:pt x="39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4269200" y="4318275"/>
              <a:ext cx="32125" cy="33775"/>
            </a:xfrm>
            <a:custGeom>
              <a:avLst/>
              <a:gdLst/>
              <a:ahLst/>
              <a:cxnLst/>
              <a:rect l="l" t="t" r="r" b="b"/>
              <a:pathLst>
                <a:path w="1285" h="1351" extrusionOk="0">
                  <a:moveTo>
                    <a:pt x="601" y="717"/>
                  </a:moveTo>
                  <a:lnTo>
                    <a:pt x="600" y="720"/>
                  </a:lnTo>
                  <a:lnTo>
                    <a:pt x="600" y="720"/>
                  </a:lnTo>
                  <a:cubicBezTo>
                    <a:pt x="600" y="719"/>
                    <a:pt x="599" y="718"/>
                    <a:pt x="599" y="718"/>
                  </a:cubicBezTo>
                  <a:lnTo>
                    <a:pt x="599" y="718"/>
                  </a:lnTo>
                  <a:cubicBezTo>
                    <a:pt x="600" y="718"/>
                    <a:pt x="600" y="717"/>
                    <a:pt x="601" y="717"/>
                  </a:cubicBezTo>
                  <a:close/>
                  <a:moveTo>
                    <a:pt x="617" y="717"/>
                  </a:moveTo>
                  <a:lnTo>
                    <a:pt x="601" y="722"/>
                  </a:lnTo>
                  <a:lnTo>
                    <a:pt x="601" y="722"/>
                  </a:lnTo>
                  <a:cubicBezTo>
                    <a:pt x="601" y="722"/>
                    <a:pt x="601" y="722"/>
                    <a:pt x="601" y="721"/>
                  </a:cubicBezTo>
                  <a:lnTo>
                    <a:pt x="601" y="721"/>
                  </a:lnTo>
                  <a:cubicBezTo>
                    <a:pt x="602" y="720"/>
                    <a:pt x="603" y="718"/>
                    <a:pt x="605" y="717"/>
                  </a:cubicBezTo>
                  <a:lnTo>
                    <a:pt x="605" y="717"/>
                  </a:lnTo>
                  <a:cubicBezTo>
                    <a:pt x="608" y="717"/>
                    <a:pt x="612" y="717"/>
                    <a:pt x="617" y="717"/>
                  </a:cubicBezTo>
                  <a:close/>
                  <a:moveTo>
                    <a:pt x="569" y="724"/>
                  </a:moveTo>
                  <a:cubicBezTo>
                    <a:pt x="573" y="725"/>
                    <a:pt x="577" y="727"/>
                    <a:pt x="580" y="729"/>
                  </a:cubicBezTo>
                  <a:lnTo>
                    <a:pt x="580" y="729"/>
                  </a:lnTo>
                  <a:lnTo>
                    <a:pt x="568" y="725"/>
                  </a:lnTo>
                  <a:lnTo>
                    <a:pt x="568" y="725"/>
                  </a:lnTo>
                  <a:lnTo>
                    <a:pt x="568" y="725"/>
                  </a:lnTo>
                  <a:lnTo>
                    <a:pt x="567" y="725"/>
                  </a:lnTo>
                  <a:lnTo>
                    <a:pt x="567" y="725"/>
                  </a:lnTo>
                  <a:cubicBezTo>
                    <a:pt x="568" y="724"/>
                    <a:pt x="568" y="724"/>
                    <a:pt x="569" y="724"/>
                  </a:cubicBezTo>
                  <a:close/>
                  <a:moveTo>
                    <a:pt x="596" y="727"/>
                  </a:moveTo>
                  <a:lnTo>
                    <a:pt x="597" y="729"/>
                  </a:lnTo>
                  <a:lnTo>
                    <a:pt x="596" y="731"/>
                  </a:lnTo>
                  <a:lnTo>
                    <a:pt x="596" y="731"/>
                  </a:lnTo>
                  <a:cubicBezTo>
                    <a:pt x="596" y="730"/>
                    <a:pt x="596" y="730"/>
                    <a:pt x="595" y="729"/>
                  </a:cubicBezTo>
                  <a:lnTo>
                    <a:pt x="595" y="729"/>
                  </a:lnTo>
                  <a:cubicBezTo>
                    <a:pt x="596" y="728"/>
                    <a:pt x="596" y="728"/>
                    <a:pt x="596" y="727"/>
                  </a:cubicBezTo>
                  <a:close/>
                  <a:moveTo>
                    <a:pt x="605" y="729"/>
                  </a:moveTo>
                  <a:lnTo>
                    <a:pt x="613" y="732"/>
                  </a:lnTo>
                  <a:lnTo>
                    <a:pt x="613" y="732"/>
                  </a:lnTo>
                  <a:lnTo>
                    <a:pt x="612" y="733"/>
                  </a:lnTo>
                  <a:lnTo>
                    <a:pt x="612" y="733"/>
                  </a:lnTo>
                  <a:cubicBezTo>
                    <a:pt x="610" y="731"/>
                    <a:pt x="608" y="730"/>
                    <a:pt x="605" y="729"/>
                  </a:cubicBezTo>
                  <a:close/>
                  <a:moveTo>
                    <a:pt x="568" y="1"/>
                  </a:moveTo>
                  <a:cubicBezTo>
                    <a:pt x="494" y="1"/>
                    <a:pt x="420" y="1"/>
                    <a:pt x="346" y="25"/>
                  </a:cubicBezTo>
                  <a:cubicBezTo>
                    <a:pt x="321" y="50"/>
                    <a:pt x="272" y="75"/>
                    <a:pt x="222" y="99"/>
                  </a:cubicBezTo>
                  <a:cubicBezTo>
                    <a:pt x="198" y="124"/>
                    <a:pt x="148" y="149"/>
                    <a:pt x="124" y="174"/>
                  </a:cubicBezTo>
                  <a:cubicBezTo>
                    <a:pt x="35" y="262"/>
                    <a:pt x="10" y="389"/>
                    <a:pt x="49" y="499"/>
                  </a:cubicBezTo>
                  <a:lnTo>
                    <a:pt x="49" y="499"/>
                  </a:lnTo>
                  <a:cubicBezTo>
                    <a:pt x="18" y="568"/>
                    <a:pt x="0" y="642"/>
                    <a:pt x="0" y="717"/>
                  </a:cubicBezTo>
                  <a:cubicBezTo>
                    <a:pt x="0" y="988"/>
                    <a:pt x="198" y="1260"/>
                    <a:pt x="469" y="1334"/>
                  </a:cubicBezTo>
                  <a:cubicBezTo>
                    <a:pt x="520" y="1344"/>
                    <a:pt x="572" y="1350"/>
                    <a:pt x="623" y="1350"/>
                  </a:cubicBezTo>
                  <a:cubicBezTo>
                    <a:pt x="695" y="1350"/>
                    <a:pt x="767" y="1338"/>
                    <a:pt x="840" y="1309"/>
                  </a:cubicBezTo>
                  <a:cubicBezTo>
                    <a:pt x="914" y="1285"/>
                    <a:pt x="988" y="1235"/>
                    <a:pt x="1062" y="1186"/>
                  </a:cubicBezTo>
                  <a:cubicBezTo>
                    <a:pt x="1111" y="1136"/>
                    <a:pt x="1161" y="1087"/>
                    <a:pt x="1185" y="1038"/>
                  </a:cubicBezTo>
                  <a:cubicBezTo>
                    <a:pt x="1210" y="1013"/>
                    <a:pt x="1210" y="1013"/>
                    <a:pt x="1210" y="988"/>
                  </a:cubicBezTo>
                  <a:cubicBezTo>
                    <a:pt x="1235" y="939"/>
                    <a:pt x="1259" y="914"/>
                    <a:pt x="1259" y="865"/>
                  </a:cubicBezTo>
                  <a:cubicBezTo>
                    <a:pt x="1284" y="791"/>
                    <a:pt x="1284" y="741"/>
                    <a:pt x="1284" y="667"/>
                  </a:cubicBezTo>
                  <a:cubicBezTo>
                    <a:pt x="1284" y="519"/>
                    <a:pt x="1235" y="396"/>
                    <a:pt x="1161" y="297"/>
                  </a:cubicBezTo>
                  <a:cubicBezTo>
                    <a:pt x="1111" y="223"/>
                    <a:pt x="1037" y="149"/>
                    <a:pt x="963" y="99"/>
                  </a:cubicBezTo>
                  <a:cubicBezTo>
                    <a:pt x="914" y="75"/>
                    <a:pt x="840" y="50"/>
                    <a:pt x="790" y="25"/>
                  </a:cubicBezTo>
                  <a:cubicBezTo>
                    <a:pt x="716" y="1"/>
                    <a:pt x="642" y="1"/>
                    <a:pt x="5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4169825" y="4376925"/>
              <a:ext cx="25325" cy="26550"/>
            </a:xfrm>
            <a:custGeom>
              <a:avLst/>
              <a:gdLst/>
              <a:ahLst/>
              <a:cxnLst/>
              <a:rect l="l" t="t" r="r" b="b"/>
              <a:pathLst>
                <a:path w="1013" h="1062" extrusionOk="0">
                  <a:moveTo>
                    <a:pt x="651" y="340"/>
                  </a:moveTo>
                  <a:lnTo>
                    <a:pt x="667" y="346"/>
                  </a:lnTo>
                  <a:cubicBezTo>
                    <a:pt x="659" y="346"/>
                    <a:pt x="654" y="344"/>
                    <a:pt x="651" y="340"/>
                  </a:cubicBezTo>
                  <a:close/>
                  <a:moveTo>
                    <a:pt x="441" y="462"/>
                  </a:moveTo>
                  <a:lnTo>
                    <a:pt x="441" y="462"/>
                  </a:lnTo>
                  <a:cubicBezTo>
                    <a:pt x="441" y="464"/>
                    <a:pt x="440" y="465"/>
                    <a:pt x="439" y="467"/>
                  </a:cubicBezTo>
                  <a:lnTo>
                    <a:pt x="439" y="467"/>
                  </a:lnTo>
                  <a:cubicBezTo>
                    <a:pt x="439" y="467"/>
                    <a:pt x="438" y="468"/>
                    <a:pt x="437" y="468"/>
                  </a:cubicBezTo>
                  <a:lnTo>
                    <a:pt x="437" y="468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2"/>
                  </a:lnTo>
                  <a:close/>
                  <a:moveTo>
                    <a:pt x="494" y="0"/>
                  </a:moveTo>
                  <a:cubicBezTo>
                    <a:pt x="371" y="0"/>
                    <a:pt x="272" y="25"/>
                    <a:pt x="198" y="124"/>
                  </a:cubicBezTo>
                  <a:cubicBezTo>
                    <a:pt x="173" y="148"/>
                    <a:pt x="148" y="173"/>
                    <a:pt x="124" y="222"/>
                  </a:cubicBezTo>
                  <a:cubicBezTo>
                    <a:pt x="99" y="247"/>
                    <a:pt x="99" y="296"/>
                    <a:pt x="74" y="346"/>
                  </a:cubicBezTo>
                  <a:cubicBezTo>
                    <a:pt x="66" y="371"/>
                    <a:pt x="60" y="400"/>
                    <a:pt x="58" y="430"/>
                  </a:cubicBezTo>
                  <a:lnTo>
                    <a:pt x="58" y="430"/>
                  </a:lnTo>
                  <a:cubicBezTo>
                    <a:pt x="55" y="434"/>
                    <a:pt x="52" y="439"/>
                    <a:pt x="50" y="445"/>
                  </a:cubicBezTo>
                  <a:cubicBezTo>
                    <a:pt x="25" y="494"/>
                    <a:pt x="0" y="568"/>
                    <a:pt x="0" y="617"/>
                  </a:cubicBezTo>
                  <a:cubicBezTo>
                    <a:pt x="0" y="667"/>
                    <a:pt x="0" y="716"/>
                    <a:pt x="25" y="741"/>
                  </a:cubicBezTo>
                  <a:cubicBezTo>
                    <a:pt x="50" y="790"/>
                    <a:pt x="50" y="815"/>
                    <a:pt x="99" y="840"/>
                  </a:cubicBezTo>
                  <a:cubicBezTo>
                    <a:pt x="118" y="863"/>
                    <a:pt x="140" y="882"/>
                    <a:pt x="164" y="896"/>
                  </a:cubicBezTo>
                  <a:lnTo>
                    <a:pt x="164" y="896"/>
                  </a:lnTo>
                  <a:cubicBezTo>
                    <a:pt x="183" y="928"/>
                    <a:pt x="203" y="958"/>
                    <a:pt x="223" y="988"/>
                  </a:cubicBezTo>
                  <a:cubicBezTo>
                    <a:pt x="247" y="1012"/>
                    <a:pt x="272" y="1037"/>
                    <a:pt x="297" y="1037"/>
                  </a:cubicBezTo>
                  <a:lnTo>
                    <a:pt x="371" y="1062"/>
                  </a:lnTo>
                  <a:lnTo>
                    <a:pt x="618" y="1062"/>
                  </a:lnTo>
                  <a:cubicBezTo>
                    <a:pt x="692" y="1037"/>
                    <a:pt x="766" y="988"/>
                    <a:pt x="840" y="914"/>
                  </a:cubicBezTo>
                  <a:cubicBezTo>
                    <a:pt x="889" y="864"/>
                    <a:pt x="939" y="815"/>
                    <a:pt x="963" y="741"/>
                  </a:cubicBezTo>
                  <a:cubicBezTo>
                    <a:pt x="988" y="716"/>
                    <a:pt x="988" y="667"/>
                    <a:pt x="988" y="642"/>
                  </a:cubicBezTo>
                  <a:cubicBezTo>
                    <a:pt x="988" y="623"/>
                    <a:pt x="988" y="607"/>
                    <a:pt x="988" y="593"/>
                  </a:cubicBezTo>
                  <a:cubicBezTo>
                    <a:pt x="1013" y="469"/>
                    <a:pt x="1013" y="346"/>
                    <a:pt x="939" y="247"/>
                  </a:cubicBezTo>
                  <a:cubicBezTo>
                    <a:pt x="939" y="247"/>
                    <a:pt x="914" y="222"/>
                    <a:pt x="914" y="198"/>
                  </a:cubicBezTo>
                  <a:cubicBezTo>
                    <a:pt x="889" y="198"/>
                    <a:pt x="889" y="173"/>
                    <a:pt x="864" y="148"/>
                  </a:cubicBezTo>
                  <a:cubicBezTo>
                    <a:pt x="840" y="124"/>
                    <a:pt x="790" y="99"/>
                    <a:pt x="766" y="74"/>
                  </a:cubicBezTo>
                  <a:cubicBezTo>
                    <a:pt x="735" y="59"/>
                    <a:pt x="702" y="46"/>
                    <a:pt x="669" y="36"/>
                  </a:cubicBezTo>
                  <a:lnTo>
                    <a:pt x="669" y="36"/>
                  </a:lnTo>
                  <a:cubicBezTo>
                    <a:pt x="610" y="12"/>
                    <a:pt x="546" y="0"/>
                    <a:pt x="49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4182775" y="4441875"/>
              <a:ext cx="29650" cy="35050"/>
            </a:xfrm>
            <a:custGeom>
              <a:avLst/>
              <a:gdLst/>
              <a:ahLst/>
              <a:cxnLst/>
              <a:rect l="l" t="t" r="r" b="b"/>
              <a:pathLst>
                <a:path w="1186" h="1402" extrusionOk="0">
                  <a:moveTo>
                    <a:pt x="562" y="615"/>
                  </a:moveTo>
                  <a:lnTo>
                    <a:pt x="562" y="615"/>
                  </a:lnTo>
                  <a:cubicBezTo>
                    <a:pt x="562" y="616"/>
                    <a:pt x="563" y="616"/>
                    <a:pt x="564" y="616"/>
                  </a:cubicBezTo>
                  <a:lnTo>
                    <a:pt x="564" y="616"/>
                  </a:lnTo>
                  <a:cubicBezTo>
                    <a:pt x="564" y="616"/>
                    <a:pt x="564" y="616"/>
                    <a:pt x="564" y="616"/>
                  </a:cubicBezTo>
                  <a:lnTo>
                    <a:pt x="564" y="616"/>
                  </a:lnTo>
                  <a:lnTo>
                    <a:pt x="562" y="618"/>
                  </a:lnTo>
                  <a:lnTo>
                    <a:pt x="562" y="615"/>
                  </a:lnTo>
                  <a:close/>
                  <a:moveTo>
                    <a:pt x="474" y="815"/>
                  </a:moveTo>
                  <a:lnTo>
                    <a:pt x="474" y="815"/>
                  </a:lnTo>
                  <a:cubicBezTo>
                    <a:pt x="474" y="815"/>
                    <a:pt x="474" y="815"/>
                    <a:pt x="474" y="815"/>
                  </a:cubicBezTo>
                  <a:lnTo>
                    <a:pt x="474" y="815"/>
                  </a:lnTo>
                  <a:cubicBezTo>
                    <a:pt x="465" y="822"/>
                    <a:pt x="456" y="829"/>
                    <a:pt x="445" y="834"/>
                  </a:cubicBezTo>
                  <a:lnTo>
                    <a:pt x="474" y="815"/>
                  </a:lnTo>
                  <a:close/>
                  <a:moveTo>
                    <a:pt x="519" y="1"/>
                  </a:moveTo>
                  <a:cubicBezTo>
                    <a:pt x="488" y="1"/>
                    <a:pt x="458" y="7"/>
                    <a:pt x="421" y="19"/>
                  </a:cubicBezTo>
                  <a:cubicBezTo>
                    <a:pt x="371" y="19"/>
                    <a:pt x="322" y="44"/>
                    <a:pt x="272" y="69"/>
                  </a:cubicBezTo>
                  <a:cubicBezTo>
                    <a:pt x="198" y="118"/>
                    <a:pt x="124" y="167"/>
                    <a:pt x="100" y="241"/>
                  </a:cubicBezTo>
                  <a:cubicBezTo>
                    <a:pt x="75" y="266"/>
                    <a:pt x="75" y="266"/>
                    <a:pt x="75" y="291"/>
                  </a:cubicBezTo>
                  <a:cubicBezTo>
                    <a:pt x="50" y="315"/>
                    <a:pt x="26" y="365"/>
                    <a:pt x="26" y="414"/>
                  </a:cubicBezTo>
                  <a:cubicBezTo>
                    <a:pt x="1" y="439"/>
                    <a:pt x="1" y="488"/>
                    <a:pt x="26" y="538"/>
                  </a:cubicBezTo>
                  <a:cubicBezTo>
                    <a:pt x="26" y="562"/>
                    <a:pt x="26" y="612"/>
                    <a:pt x="50" y="636"/>
                  </a:cubicBezTo>
                  <a:cubicBezTo>
                    <a:pt x="92" y="699"/>
                    <a:pt x="134" y="762"/>
                    <a:pt x="206" y="795"/>
                  </a:cubicBezTo>
                  <a:lnTo>
                    <a:pt x="206" y="795"/>
                  </a:lnTo>
                  <a:cubicBezTo>
                    <a:pt x="185" y="933"/>
                    <a:pt x="207" y="1074"/>
                    <a:pt x="272" y="1204"/>
                  </a:cubicBezTo>
                  <a:cubicBezTo>
                    <a:pt x="346" y="1328"/>
                    <a:pt x="470" y="1402"/>
                    <a:pt x="618" y="1402"/>
                  </a:cubicBezTo>
                  <a:cubicBezTo>
                    <a:pt x="717" y="1377"/>
                    <a:pt x="840" y="1328"/>
                    <a:pt x="914" y="1254"/>
                  </a:cubicBezTo>
                  <a:cubicBezTo>
                    <a:pt x="1013" y="1155"/>
                    <a:pt x="1087" y="1031"/>
                    <a:pt x="1137" y="908"/>
                  </a:cubicBezTo>
                  <a:cubicBezTo>
                    <a:pt x="1186" y="785"/>
                    <a:pt x="1186" y="636"/>
                    <a:pt x="1161" y="513"/>
                  </a:cubicBezTo>
                  <a:cubicBezTo>
                    <a:pt x="1161" y="469"/>
                    <a:pt x="1153" y="425"/>
                    <a:pt x="1135" y="387"/>
                  </a:cubicBezTo>
                  <a:lnTo>
                    <a:pt x="1135" y="387"/>
                  </a:lnTo>
                  <a:cubicBezTo>
                    <a:pt x="1132" y="354"/>
                    <a:pt x="1124" y="321"/>
                    <a:pt x="1112" y="291"/>
                  </a:cubicBezTo>
                  <a:cubicBezTo>
                    <a:pt x="1080" y="163"/>
                    <a:pt x="975" y="87"/>
                    <a:pt x="858" y="76"/>
                  </a:cubicBezTo>
                  <a:lnTo>
                    <a:pt x="858" y="76"/>
                  </a:lnTo>
                  <a:cubicBezTo>
                    <a:pt x="837" y="63"/>
                    <a:pt x="815" y="52"/>
                    <a:pt x="791" y="44"/>
                  </a:cubicBezTo>
                  <a:cubicBezTo>
                    <a:pt x="717" y="44"/>
                    <a:pt x="667" y="19"/>
                    <a:pt x="618" y="19"/>
                  </a:cubicBezTo>
                  <a:cubicBezTo>
                    <a:pt x="581" y="7"/>
                    <a:pt x="550" y="1"/>
                    <a:pt x="5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4200075" y="4141150"/>
              <a:ext cx="37675" cy="33575"/>
            </a:xfrm>
            <a:custGeom>
              <a:avLst/>
              <a:gdLst/>
              <a:ahLst/>
              <a:cxnLst/>
              <a:rect l="l" t="t" r="r" b="b"/>
              <a:pathLst>
                <a:path w="1507" h="1343" extrusionOk="0">
                  <a:moveTo>
                    <a:pt x="836" y="710"/>
                  </a:moveTo>
                  <a:lnTo>
                    <a:pt x="836" y="710"/>
                  </a:lnTo>
                  <a:cubicBezTo>
                    <a:pt x="836" y="710"/>
                    <a:pt x="836" y="711"/>
                    <a:pt x="836" y="711"/>
                  </a:cubicBezTo>
                  <a:lnTo>
                    <a:pt x="836" y="711"/>
                  </a:lnTo>
                  <a:cubicBezTo>
                    <a:pt x="835" y="711"/>
                    <a:pt x="835" y="711"/>
                    <a:pt x="834" y="712"/>
                  </a:cubicBezTo>
                  <a:lnTo>
                    <a:pt x="834" y="712"/>
                  </a:lnTo>
                  <a:lnTo>
                    <a:pt x="835" y="711"/>
                  </a:lnTo>
                  <a:lnTo>
                    <a:pt x="835" y="711"/>
                  </a:lnTo>
                  <a:lnTo>
                    <a:pt x="836" y="710"/>
                  </a:lnTo>
                  <a:close/>
                  <a:moveTo>
                    <a:pt x="568" y="0"/>
                  </a:moveTo>
                  <a:cubicBezTo>
                    <a:pt x="469" y="25"/>
                    <a:pt x="395" y="49"/>
                    <a:pt x="321" y="74"/>
                  </a:cubicBezTo>
                  <a:cubicBezTo>
                    <a:pt x="247" y="123"/>
                    <a:pt x="173" y="198"/>
                    <a:pt x="124" y="272"/>
                  </a:cubicBezTo>
                  <a:cubicBezTo>
                    <a:pt x="25" y="420"/>
                    <a:pt x="0" y="568"/>
                    <a:pt x="49" y="716"/>
                  </a:cubicBezTo>
                  <a:cubicBezTo>
                    <a:pt x="64" y="835"/>
                    <a:pt x="124" y="937"/>
                    <a:pt x="213" y="1009"/>
                  </a:cubicBezTo>
                  <a:lnTo>
                    <a:pt x="213" y="1009"/>
                  </a:lnTo>
                  <a:cubicBezTo>
                    <a:pt x="224" y="1027"/>
                    <a:pt x="235" y="1045"/>
                    <a:pt x="247" y="1062"/>
                  </a:cubicBezTo>
                  <a:cubicBezTo>
                    <a:pt x="321" y="1160"/>
                    <a:pt x="420" y="1234"/>
                    <a:pt x="543" y="1284"/>
                  </a:cubicBezTo>
                  <a:cubicBezTo>
                    <a:pt x="616" y="1320"/>
                    <a:pt x="714" y="1343"/>
                    <a:pt x="810" y="1343"/>
                  </a:cubicBezTo>
                  <a:cubicBezTo>
                    <a:pt x="846" y="1343"/>
                    <a:pt x="881" y="1340"/>
                    <a:pt x="914" y="1333"/>
                  </a:cubicBezTo>
                  <a:cubicBezTo>
                    <a:pt x="1012" y="1309"/>
                    <a:pt x="1086" y="1284"/>
                    <a:pt x="1185" y="1210"/>
                  </a:cubicBezTo>
                  <a:cubicBezTo>
                    <a:pt x="1284" y="1136"/>
                    <a:pt x="1383" y="1037"/>
                    <a:pt x="1432" y="889"/>
                  </a:cubicBezTo>
                  <a:cubicBezTo>
                    <a:pt x="1445" y="842"/>
                    <a:pt x="1448" y="795"/>
                    <a:pt x="1442" y="750"/>
                  </a:cubicBezTo>
                  <a:lnTo>
                    <a:pt x="1442" y="750"/>
                  </a:lnTo>
                  <a:cubicBezTo>
                    <a:pt x="1458" y="717"/>
                    <a:pt x="1472" y="681"/>
                    <a:pt x="1481" y="642"/>
                  </a:cubicBezTo>
                  <a:cubicBezTo>
                    <a:pt x="1506" y="543"/>
                    <a:pt x="1481" y="420"/>
                    <a:pt x="1407" y="346"/>
                  </a:cubicBezTo>
                  <a:cubicBezTo>
                    <a:pt x="1284" y="247"/>
                    <a:pt x="1185" y="148"/>
                    <a:pt x="1037" y="99"/>
                  </a:cubicBezTo>
                  <a:cubicBezTo>
                    <a:pt x="963" y="49"/>
                    <a:pt x="889" y="25"/>
                    <a:pt x="8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4069225" y="4521350"/>
              <a:ext cx="28650" cy="40300"/>
            </a:xfrm>
            <a:custGeom>
              <a:avLst/>
              <a:gdLst/>
              <a:ahLst/>
              <a:cxnLst/>
              <a:rect l="l" t="t" r="r" b="b"/>
              <a:pathLst>
                <a:path w="1146" h="1612" extrusionOk="0">
                  <a:moveTo>
                    <a:pt x="623" y="1021"/>
                  </a:moveTo>
                  <a:lnTo>
                    <a:pt x="617" y="1037"/>
                  </a:lnTo>
                  <a:lnTo>
                    <a:pt x="617" y="1037"/>
                  </a:lnTo>
                  <a:cubicBezTo>
                    <a:pt x="617" y="1037"/>
                    <a:pt x="617" y="1028"/>
                    <a:pt x="623" y="1021"/>
                  </a:cubicBezTo>
                  <a:close/>
                  <a:moveTo>
                    <a:pt x="574" y="1066"/>
                  </a:moveTo>
                  <a:lnTo>
                    <a:pt x="568" y="1070"/>
                  </a:lnTo>
                  <a:lnTo>
                    <a:pt x="568" y="1070"/>
                  </a:lnTo>
                  <a:lnTo>
                    <a:pt x="561" y="1072"/>
                  </a:lnTo>
                  <a:lnTo>
                    <a:pt x="561" y="1072"/>
                  </a:lnTo>
                  <a:cubicBezTo>
                    <a:pt x="566" y="1070"/>
                    <a:pt x="570" y="1068"/>
                    <a:pt x="574" y="1066"/>
                  </a:cubicBezTo>
                  <a:close/>
                  <a:moveTo>
                    <a:pt x="568" y="0"/>
                  </a:moveTo>
                  <a:cubicBezTo>
                    <a:pt x="494" y="0"/>
                    <a:pt x="420" y="50"/>
                    <a:pt x="370" y="99"/>
                  </a:cubicBezTo>
                  <a:cubicBezTo>
                    <a:pt x="222" y="247"/>
                    <a:pt x="123" y="445"/>
                    <a:pt x="74" y="642"/>
                  </a:cubicBezTo>
                  <a:cubicBezTo>
                    <a:pt x="49" y="741"/>
                    <a:pt x="25" y="840"/>
                    <a:pt x="25" y="939"/>
                  </a:cubicBezTo>
                  <a:cubicBezTo>
                    <a:pt x="0" y="1037"/>
                    <a:pt x="0" y="1161"/>
                    <a:pt x="25" y="1260"/>
                  </a:cubicBezTo>
                  <a:cubicBezTo>
                    <a:pt x="83" y="1474"/>
                    <a:pt x="280" y="1611"/>
                    <a:pt x="494" y="1611"/>
                  </a:cubicBezTo>
                  <a:cubicBezTo>
                    <a:pt x="551" y="1611"/>
                    <a:pt x="609" y="1601"/>
                    <a:pt x="667" y="1580"/>
                  </a:cubicBezTo>
                  <a:cubicBezTo>
                    <a:pt x="872" y="1512"/>
                    <a:pt x="1014" y="1359"/>
                    <a:pt x="1074" y="1161"/>
                  </a:cubicBezTo>
                  <a:lnTo>
                    <a:pt x="1074" y="1161"/>
                  </a:lnTo>
                  <a:cubicBezTo>
                    <a:pt x="1122" y="1069"/>
                    <a:pt x="1146" y="967"/>
                    <a:pt x="1136" y="865"/>
                  </a:cubicBezTo>
                  <a:cubicBezTo>
                    <a:pt x="1136" y="670"/>
                    <a:pt x="1044" y="491"/>
                    <a:pt x="884" y="363"/>
                  </a:cubicBezTo>
                  <a:lnTo>
                    <a:pt x="884" y="363"/>
                  </a:lnTo>
                  <a:cubicBezTo>
                    <a:pt x="887" y="349"/>
                    <a:pt x="889" y="335"/>
                    <a:pt x="889" y="321"/>
                  </a:cubicBezTo>
                  <a:cubicBezTo>
                    <a:pt x="889" y="223"/>
                    <a:pt x="839" y="149"/>
                    <a:pt x="790" y="99"/>
                  </a:cubicBezTo>
                  <a:cubicBezTo>
                    <a:pt x="741" y="50"/>
                    <a:pt x="667" y="0"/>
                    <a:pt x="56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4011800" y="4594000"/>
              <a:ext cx="31525" cy="39850"/>
            </a:xfrm>
            <a:custGeom>
              <a:avLst/>
              <a:gdLst/>
              <a:ahLst/>
              <a:cxnLst/>
              <a:rect l="l" t="t" r="r" b="b"/>
              <a:pathLst>
                <a:path w="1261" h="1594" extrusionOk="0">
                  <a:moveTo>
                    <a:pt x="580" y="1"/>
                  </a:moveTo>
                  <a:cubicBezTo>
                    <a:pt x="421" y="1"/>
                    <a:pt x="264" y="66"/>
                    <a:pt x="149" y="181"/>
                  </a:cubicBezTo>
                  <a:cubicBezTo>
                    <a:pt x="50" y="279"/>
                    <a:pt x="1" y="427"/>
                    <a:pt x="1" y="576"/>
                  </a:cubicBezTo>
                  <a:cubicBezTo>
                    <a:pt x="1" y="666"/>
                    <a:pt x="38" y="756"/>
                    <a:pt x="95" y="836"/>
                  </a:cubicBezTo>
                  <a:lnTo>
                    <a:pt x="95" y="836"/>
                  </a:lnTo>
                  <a:cubicBezTo>
                    <a:pt x="54" y="1049"/>
                    <a:pt x="121" y="1283"/>
                    <a:pt x="297" y="1440"/>
                  </a:cubicBezTo>
                  <a:cubicBezTo>
                    <a:pt x="400" y="1543"/>
                    <a:pt x="537" y="1594"/>
                    <a:pt x="680" y="1594"/>
                  </a:cubicBezTo>
                  <a:cubicBezTo>
                    <a:pt x="709" y="1594"/>
                    <a:pt x="738" y="1592"/>
                    <a:pt x="766" y="1588"/>
                  </a:cubicBezTo>
                  <a:cubicBezTo>
                    <a:pt x="890" y="1563"/>
                    <a:pt x="989" y="1489"/>
                    <a:pt x="1063" y="1415"/>
                  </a:cubicBezTo>
                  <a:cubicBezTo>
                    <a:pt x="1186" y="1242"/>
                    <a:pt x="1260" y="1020"/>
                    <a:pt x="1235" y="798"/>
                  </a:cubicBezTo>
                  <a:cubicBezTo>
                    <a:pt x="1235" y="650"/>
                    <a:pt x="1211" y="526"/>
                    <a:pt x="1161" y="403"/>
                  </a:cubicBezTo>
                  <a:cubicBezTo>
                    <a:pt x="1087" y="279"/>
                    <a:pt x="1013" y="181"/>
                    <a:pt x="914" y="106"/>
                  </a:cubicBezTo>
                  <a:cubicBezTo>
                    <a:pt x="811" y="34"/>
                    <a:pt x="695" y="1"/>
                    <a:pt x="58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3985275" y="4667900"/>
              <a:ext cx="32125" cy="43200"/>
            </a:xfrm>
            <a:custGeom>
              <a:avLst/>
              <a:gdLst/>
              <a:ahLst/>
              <a:cxnLst/>
              <a:rect l="l" t="t" r="r" b="b"/>
              <a:pathLst>
                <a:path w="1285" h="1728" extrusionOk="0">
                  <a:moveTo>
                    <a:pt x="795" y="0"/>
                  </a:moveTo>
                  <a:cubicBezTo>
                    <a:pt x="659" y="0"/>
                    <a:pt x="525" y="79"/>
                    <a:pt x="494" y="261"/>
                  </a:cubicBezTo>
                  <a:lnTo>
                    <a:pt x="445" y="212"/>
                  </a:lnTo>
                  <a:cubicBezTo>
                    <a:pt x="431" y="253"/>
                    <a:pt x="418" y="295"/>
                    <a:pt x="407" y="337"/>
                  </a:cubicBezTo>
                  <a:lnTo>
                    <a:pt x="407" y="337"/>
                  </a:lnTo>
                  <a:cubicBezTo>
                    <a:pt x="255" y="415"/>
                    <a:pt x="169" y="571"/>
                    <a:pt x="169" y="728"/>
                  </a:cubicBezTo>
                  <a:lnTo>
                    <a:pt x="169" y="728"/>
                  </a:lnTo>
                  <a:cubicBezTo>
                    <a:pt x="161" y="745"/>
                    <a:pt x="154" y="762"/>
                    <a:pt x="148" y="780"/>
                  </a:cubicBezTo>
                  <a:cubicBezTo>
                    <a:pt x="50" y="977"/>
                    <a:pt x="0" y="1199"/>
                    <a:pt x="25" y="1422"/>
                  </a:cubicBezTo>
                  <a:cubicBezTo>
                    <a:pt x="25" y="1520"/>
                    <a:pt x="74" y="1619"/>
                    <a:pt x="148" y="1669"/>
                  </a:cubicBezTo>
                  <a:cubicBezTo>
                    <a:pt x="203" y="1705"/>
                    <a:pt x="270" y="1728"/>
                    <a:pt x="331" y="1728"/>
                  </a:cubicBezTo>
                  <a:cubicBezTo>
                    <a:pt x="354" y="1728"/>
                    <a:pt x="376" y="1725"/>
                    <a:pt x="395" y="1718"/>
                  </a:cubicBezTo>
                  <a:cubicBezTo>
                    <a:pt x="452" y="1704"/>
                    <a:pt x="507" y="1681"/>
                    <a:pt x="558" y="1653"/>
                  </a:cubicBezTo>
                  <a:lnTo>
                    <a:pt x="558" y="1653"/>
                  </a:lnTo>
                  <a:cubicBezTo>
                    <a:pt x="584" y="1660"/>
                    <a:pt x="611" y="1664"/>
                    <a:pt x="638" y="1664"/>
                  </a:cubicBezTo>
                  <a:cubicBezTo>
                    <a:pt x="689" y="1664"/>
                    <a:pt x="741" y="1650"/>
                    <a:pt x="790" y="1619"/>
                  </a:cubicBezTo>
                  <a:cubicBezTo>
                    <a:pt x="1136" y="1446"/>
                    <a:pt x="1284" y="1051"/>
                    <a:pt x="1161" y="706"/>
                  </a:cubicBezTo>
                  <a:cubicBezTo>
                    <a:pt x="1136" y="637"/>
                    <a:pt x="1103" y="572"/>
                    <a:pt x="1064" y="515"/>
                  </a:cubicBezTo>
                  <a:lnTo>
                    <a:pt x="1064" y="515"/>
                  </a:lnTo>
                  <a:cubicBezTo>
                    <a:pt x="1071" y="478"/>
                    <a:pt x="1079" y="441"/>
                    <a:pt x="1087" y="409"/>
                  </a:cubicBezTo>
                  <a:cubicBezTo>
                    <a:pt x="1189" y="162"/>
                    <a:pt x="990" y="0"/>
                    <a:pt x="7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3929100" y="4739550"/>
              <a:ext cx="29275" cy="40300"/>
            </a:xfrm>
            <a:custGeom>
              <a:avLst/>
              <a:gdLst/>
              <a:ahLst/>
              <a:cxnLst/>
              <a:rect l="l" t="t" r="r" b="b"/>
              <a:pathLst>
                <a:path w="1171" h="1612" extrusionOk="0">
                  <a:moveTo>
                    <a:pt x="506" y="1"/>
                  </a:moveTo>
                  <a:cubicBezTo>
                    <a:pt x="392" y="1"/>
                    <a:pt x="274" y="39"/>
                    <a:pt x="173" y="111"/>
                  </a:cubicBezTo>
                  <a:cubicBezTo>
                    <a:pt x="75" y="234"/>
                    <a:pt x="1" y="383"/>
                    <a:pt x="1" y="531"/>
                  </a:cubicBezTo>
                  <a:cubicBezTo>
                    <a:pt x="1" y="654"/>
                    <a:pt x="1" y="778"/>
                    <a:pt x="1" y="876"/>
                  </a:cubicBezTo>
                  <a:cubicBezTo>
                    <a:pt x="1" y="1049"/>
                    <a:pt x="50" y="1197"/>
                    <a:pt x="99" y="1345"/>
                  </a:cubicBezTo>
                  <a:cubicBezTo>
                    <a:pt x="153" y="1452"/>
                    <a:pt x="257" y="1533"/>
                    <a:pt x="376" y="1570"/>
                  </a:cubicBezTo>
                  <a:lnTo>
                    <a:pt x="376" y="1570"/>
                  </a:lnTo>
                  <a:cubicBezTo>
                    <a:pt x="434" y="1598"/>
                    <a:pt x="495" y="1611"/>
                    <a:pt x="556" y="1611"/>
                  </a:cubicBezTo>
                  <a:cubicBezTo>
                    <a:pt x="703" y="1611"/>
                    <a:pt x="845" y="1533"/>
                    <a:pt x="914" y="1395"/>
                  </a:cubicBezTo>
                  <a:cubicBezTo>
                    <a:pt x="973" y="1317"/>
                    <a:pt x="1000" y="1239"/>
                    <a:pt x="1022" y="1160"/>
                  </a:cubicBezTo>
                  <a:lnTo>
                    <a:pt x="1022" y="1160"/>
                  </a:lnTo>
                  <a:cubicBezTo>
                    <a:pt x="1148" y="956"/>
                    <a:pt x="1170" y="710"/>
                    <a:pt x="1087" y="481"/>
                  </a:cubicBezTo>
                  <a:cubicBezTo>
                    <a:pt x="1062" y="431"/>
                    <a:pt x="1031" y="384"/>
                    <a:pt x="996" y="340"/>
                  </a:cubicBezTo>
                  <a:lnTo>
                    <a:pt x="996" y="340"/>
                  </a:lnTo>
                  <a:cubicBezTo>
                    <a:pt x="934" y="229"/>
                    <a:pt x="846" y="131"/>
                    <a:pt x="741" y="62"/>
                  </a:cubicBezTo>
                  <a:cubicBezTo>
                    <a:pt x="669" y="20"/>
                    <a:pt x="588" y="1"/>
                    <a:pt x="50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3919225" y="4807900"/>
              <a:ext cx="17300" cy="33800"/>
            </a:xfrm>
            <a:custGeom>
              <a:avLst/>
              <a:gdLst/>
              <a:ahLst/>
              <a:cxnLst/>
              <a:rect l="l" t="t" r="r" b="b"/>
              <a:pathLst>
                <a:path w="692" h="1352" extrusionOk="0">
                  <a:moveTo>
                    <a:pt x="386" y="0"/>
                  </a:moveTo>
                  <a:cubicBezTo>
                    <a:pt x="262" y="0"/>
                    <a:pt x="141" y="77"/>
                    <a:pt x="99" y="216"/>
                  </a:cubicBezTo>
                  <a:cubicBezTo>
                    <a:pt x="25" y="488"/>
                    <a:pt x="1" y="759"/>
                    <a:pt x="25" y="1056"/>
                  </a:cubicBezTo>
                  <a:cubicBezTo>
                    <a:pt x="25" y="1229"/>
                    <a:pt x="149" y="1352"/>
                    <a:pt x="322" y="1352"/>
                  </a:cubicBezTo>
                  <a:cubicBezTo>
                    <a:pt x="420" y="1352"/>
                    <a:pt x="494" y="1327"/>
                    <a:pt x="544" y="1278"/>
                  </a:cubicBezTo>
                  <a:cubicBezTo>
                    <a:pt x="618" y="1204"/>
                    <a:pt x="643" y="1130"/>
                    <a:pt x="643" y="1056"/>
                  </a:cubicBezTo>
                  <a:cubicBezTo>
                    <a:pt x="618" y="883"/>
                    <a:pt x="618" y="685"/>
                    <a:pt x="643" y="513"/>
                  </a:cubicBezTo>
                  <a:lnTo>
                    <a:pt x="643" y="611"/>
                  </a:lnTo>
                  <a:cubicBezTo>
                    <a:pt x="643" y="537"/>
                    <a:pt x="667" y="463"/>
                    <a:pt x="667" y="389"/>
                  </a:cubicBezTo>
                  <a:cubicBezTo>
                    <a:pt x="692" y="290"/>
                    <a:pt x="692" y="216"/>
                    <a:pt x="643" y="142"/>
                  </a:cubicBezTo>
                  <a:cubicBezTo>
                    <a:pt x="578" y="46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3943300" y="4805475"/>
              <a:ext cx="18550" cy="32775"/>
            </a:xfrm>
            <a:custGeom>
              <a:avLst/>
              <a:gdLst/>
              <a:ahLst/>
              <a:cxnLst/>
              <a:rect l="l" t="t" r="r" b="b"/>
              <a:pathLst>
                <a:path w="742" h="1311" extrusionOk="0">
                  <a:moveTo>
                    <a:pt x="418" y="1"/>
                  </a:moveTo>
                  <a:cubicBezTo>
                    <a:pt x="367" y="1"/>
                    <a:pt x="315" y="13"/>
                    <a:pt x="272" y="42"/>
                  </a:cubicBezTo>
                  <a:cubicBezTo>
                    <a:pt x="198" y="91"/>
                    <a:pt x="149" y="140"/>
                    <a:pt x="149" y="214"/>
                  </a:cubicBezTo>
                  <a:cubicBezTo>
                    <a:pt x="99" y="461"/>
                    <a:pt x="50" y="684"/>
                    <a:pt x="25" y="906"/>
                  </a:cubicBezTo>
                  <a:cubicBezTo>
                    <a:pt x="1" y="1005"/>
                    <a:pt x="25" y="1079"/>
                    <a:pt x="50" y="1153"/>
                  </a:cubicBezTo>
                  <a:cubicBezTo>
                    <a:pt x="99" y="1227"/>
                    <a:pt x="149" y="1276"/>
                    <a:pt x="223" y="1301"/>
                  </a:cubicBezTo>
                  <a:cubicBezTo>
                    <a:pt x="249" y="1307"/>
                    <a:pt x="274" y="1310"/>
                    <a:pt x="297" y="1310"/>
                  </a:cubicBezTo>
                  <a:cubicBezTo>
                    <a:pt x="361" y="1310"/>
                    <a:pt x="415" y="1288"/>
                    <a:pt x="470" y="1251"/>
                  </a:cubicBezTo>
                  <a:cubicBezTo>
                    <a:pt x="544" y="1227"/>
                    <a:pt x="593" y="1153"/>
                    <a:pt x="618" y="1079"/>
                  </a:cubicBezTo>
                  <a:lnTo>
                    <a:pt x="716" y="387"/>
                  </a:lnTo>
                  <a:cubicBezTo>
                    <a:pt x="741" y="313"/>
                    <a:pt x="741" y="214"/>
                    <a:pt x="692" y="140"/>
                  </a:cubicBezTo>
                  <a:cubicBezTo>
                    <a:pt x="642" y="66"/>
                    <a:pt x="593" y="17"/>
                    <a:pt x="519" y="17"/>
                  </a:cubicBezTo>
                  <a:cubicBezTo>
                    <a:pt x="488" y="7"/>
                    <a:pt x="453" y="1"/>
                    <a:pt x="41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4583975" y="4814750"/>
              <a:ext cx="29050" cy="23050"/>
            </a:xfrm>
            <a:custGeom>
              <a:avLst/>
              <a:gdLst/>
              <a:ahLst/>
              <a:cxnLst/>
              <a:rect l="l" t="t" r="r" b="b"/>
              <a:pathLst>
                <a:path w="1162" h="922" extrusionOk="0">
                  <a:moveTo>
                    <a:pt x="797" y="0"/>
                  </a:moveTo>
                  <a:cubicBezTo>
                    <a:pt x="754" y="0"/>
                    <a:pt x="711" y="12"/>
                    <a:pt x="667" y="41"/>
                  </a:cubicBezTo>
                  <a:lnTo>
                    <a:pt x="173" y="337"/>
                  </a:lnTo>
                  <a:cubicBezTo>
                    <a:pt x="124" y="387"/>
                    <a:pt x="75" y="461"/>
                    <a:pt x="50" y="535"/>
                  </a:cubicBezTo>
                  <a:cubicBezTo>
                    <a:pt x="1" y="683"/>
                    <a:pt x="99" y="856"/>
                    <a:pt x="248" y="905"/>
                  </a:cubicBezTo>
                  <a:cubicBezTo>
                    <a:pt x="278" y="915"/>
                    <a:pt x="313" y="921"/>
                    <a:pt x="349" y="921"/>
                  </a:cubicBezTo>
                  <a:cubicBezTo>
                    <a:pt x="399" y="921"/>
                    <a:pt x="451" y="909"/>
                    <a:pt x="494" y="880"/>
                  </a:cubicBezTo>
                  <a:lnTo>
                    <a:pt x="964" y="584"/>
                  </a:lnTo>
                  <a:cubicBezTo>
                    <a:pt x="1112" y="485"/>
                    <a:pt x="1161" y="288"/>
                    <a:pt x="1087" y="140"/>
                  </a:cubicBezTo>
                  <a:cubicBezTo>
                    <a:pt x="1038" y="90"/>
                    <a:pt x="964" y="41"/>
                    <a:pt x="889" y="16"/>
                  </a:cubicBezTo>
                  <a:cubicBezTo>
                    <a:pt x="859" y="6"/>
                    <a:pt x="828" y="0"/>
                    <a:pt x="7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4917900" y="4805025"/>
              <a:ext cx="32725" cy="20900"/>
            </a:xfrm>
            <a:custGeom>
              <a:avLst/>
              <a:gdLst/>
              <a:ahLst/>
              <a:cxnLst/>
              <a:rect l="l" t="t" r="r" b="b"/>
              <a:pathLst>
                <a:path w="1309" h="836" extrusionOk="0">
                  <a:moveTo>
                    <a:pt x="364" y="0"/>
                  </a:moveTo>
                  <a:cubicBezTo>
                    <a:pt x="303" y="0"/>
                    <a:pt x="250" y="18"/>
                    <a:pt x="198" y="35"/>
                  </a:cubicBezTo>
                  <a:cubicBezTo>
                    <a:pt x="50" y="134"/>
                    <a:pt x="0" y="307"/>
                    <a:pt x="74" y="455"/>
                  </a:cubicBezTo>
                  <a:cubicBezTo>
                    <a:pt x="124" y="529"/>
                    <a:pt x="198" y="578"/>
                    <a:pt x="272" y="603"/>
                  </a:cubicBezTo>
                  <a:lnTo>
                    <a:pt x="914" y="825"/>
                  </a:lnTo>
                  <a:cubicBezTo>
                    <a:pt x="936" y="832"/>
                    <a:pt x="957" y="835"/>
                    <a:pt x="979" y="835"/>
                  </a:cubicBezTo>
                  <a:cubicBezTo>
                    <a:pt x="1031" y="835"/>
                    <a:pt x="1084" y="818"/>
                    <a:pt x="1136" y="800"/>
                  </a:cubicBezTo>
                  <a:cubicBezTo>
                    <a:pt x="1210" y="751"/>
                    <a:pt x="1260" y="677"/>
                    <a:pt x="1284" y="603"/>
                  </a:cubicBezTo>
                  <a:cubicBezTo>
                    <a:pt x="1309" y="529"/>
                    <a:pt x="1284" y="455"/>
                    <a:pt x="1260" y="381"/>
                  </a:cubicBezTo>
                  <a:cubicBezTo>
                    <a:pt x="1210" y="307"/>
                    <a:pt x="1136" y="257"/>
                    <a:pt x="1062" y="232"/>
                  </a:cubicBezTo>
                  <a:lnTo>
                    <a:pt x="445" y="10"/>
                  </a:lnTo>
                  <a:cubicBezTo>
                    <a:pt x="416" y="3"/>
                    <a:pt x="389" y="0"/>
                    <a:pt x="36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204900" y="4254375"/>
              <a:ext cx="339500" cy="596825"/>
            </a:xfrm>
            <a:custGeom>
              <a:avLst/>
              <a:gdLst/>
              <a:ahLst/>
              <a:cxnLst/>
              <a:rect l="l" t="t" r="r" b="b"/>
              <a:pathLst>
                <a:path w="13580" h="23873" extrusionOk="0">
                  <a:moveTo>
                    <a:pt x="6997" y="0"/>
                  </a:moveTo>
                  <a:cubicBezTo>
                    <a:pt x="5361" y="0"/>
                    <a:pt x="322" y="3223"/>
                    <a:pt x="322" y="3223"/>
                  </a:cubicBezTo>
                  <a:cubicBezTo>
                    <a:pt x="322" y="3223"/>
                    <a:pt x="1" y="8680"/>
                    <a:pt x="1655" y="11173"/>
                  </a:cubicBezTo>
                  <a:cubicBezTo>
                    <a:pt x="3284" y="13691"/>
                    <a:pt x="5926" y="15741"/>
                    <a:pt x="6519" y="17222"/>
                  </a:cubicBezTo>
                  <a:cubicBezTo>
                    <a:pt x="7086" y="18703"/>
                    <a:pt x="9901" y="23863"/>
                    <a:pt x="10938" y="23863"/>
                  </a:cubicBezTo>
                  <a:cubicBezTo>
                    <a:pt x="11191" y="23863"/>
                    <a:pt x="11492" y="23873"/>
                    <a:pt x="11792" y="23873"/>
                  </a:cubicBezTo>
                  <a:cubicBezTo>
                    <a:pt x="12691" y="23873"/>
                    <a:pt x="13580" y="23789"/>
                    <a:pt x="13135" y="23123"/>
                  </a:cubicBezTo>
                  <a:cubicBezTo>
                    <a:pt x="12740" y="22555"/>
                    <a:pt x="12246" y="22036"/>
                    <a:pt x="11679" y="21641"/>
                  </a:cubicBezTo>
                  <a:cubicBezTo>
                    <a:pt x="11679" y="21641"/>
                    <a:pt x="8741" y="16654"/>
                    <a:pt x="7827" y="13395"/>
                  </a:cubicBezTo>
                  <a:cubicBezTo>
                    <a:pt x="6938" y="10136"/>
                    <a:pt x="8173" y="1199"/>
                    <a:pt x="7432" y="162"/>
                  </a:cubicBezTo>
                  <a:cubicBezTo>
                    <a:pt x="7350" y="50"/>
                    <a:pt x="7200" y="0"/>
                    <a:pt x="6997" y="0"/>
                  </a:cubicBezTo>
                  <a:close/>
                </a:path>
              </a:pathLst>
            </a:custGeom>
            <a:solidFill>
              <a:srgbClr val="F9C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5283900" y="4261275"/>
              <a:ext cx="40150" cy="27400"/>
            </a:xfrm>
            <a:custGeom>
              <a:avLst/>
              <a:gdLst/>
              <a:ahLst/>
              <a:cxnLst/>
              <a:rect l="l" t="t" r="r" b="b"/>
              <a:pathLst>
                <a:path w="1606" h="1096" extrusionOk="0">
                  <a:moveTo>
                    <a:pt x="769" y="0"/>
                  </a:moveTo>
                  <a:cubicBezTo>
                    <a:pt x="680" y="0"/>
                    <a:pt x="586" y="22"/>
                    <a:pt x="501" y="66"/>
                  </a:cubicBezTo>
                  <a:lnTo>
                    <a:pt x="501" y="66"/>
                  </a:lnTo>
                  <a:cubicBezTo>
                    <a:pt x="456" y="32"/>
                    <a:pt x="401" y="16"/>
                    <a:pt x="343" y="16"/>
                  </a:cubicBezTo>
                  <a:cubicBezTo>
                    <a:pt x="266" y="16"/>
                    <a:pt x="186" y="46"/>
                    <a:pt x="124" y="108"/>
                  </a:cubicBezTo>
                  <a:cubicBezTo>
                    <a:pt x="1" y="232"/>
                    <a:pt x="1" y="404"/>
                    <a:pt x="124" y="528"/>
                  </a:cubicBezTo>
                  <a:lnTo>
                    <a:pt x="124" y="553"/>
                  </a:lnTo>
                  <a:cubicBezTo>
                    <a:pt x="176" y="596"/>
                    <a:pt x="231" y="636"/>
                    <a:pt x="288" y="673"/>
                  </a:cubicBezTo>
                  <a:lnTo>
                    <a:pt x="288" y="673"/>
                  </a:lnTo>
                  <a:cubicBezTo>
                    <a:pt x="298" y="708"/>
                    <a:pt x="309" y="742"/>
                    <a:pt x="322" y="775"/>
                  </a:cubicBezTo>
                  <a:cubicBezTo>
                    <a:pt x="366" y="833"/>
                    <a:pt x="419" y="892"/>
                    <a:pt x="485" y="935"/>
                  </a:cubicBezTo>
                  <a:lnTo>
                    <a:pt x="485" y="935"/>
                  </a:lnTo>
                  <a:cubicBezTo>
                    <a:pt x="565" y="1023"/>
                    <a:pt x="681" y="1083"/>
                    <a:pt x="816" y="1096"/>
                  </a:cubicBezTo>
                  <a:cubicBezTo>
                    <a:pt x="928" y="1096"/>
                    <a:pt x="1041" y="1039"/>
                    <a:pt x="1121" y="946"/>
                  </a:cubicBezTo>
                  <a:lnTo>
                    <a:pt x="1121" y="946"/>
                  </a:lnTo>
                  <a:cubicBezTo>
                    <a:pt x="1167" y="948"/>
                    <a:pt x="1214" y="948"/>
                    <a:pt x="1260" y="948"/>
                  </a:cubicBezTo>
                  <a:cubicBezTo>
                    <a:pt x="1408" y="898"/>
                    <a:pt x="1532" y="799"/>
                    <a:pt x="1581" y="651"/>
                  </a:cubicBezTo>
                  <a:cubicBezTo>
                    <a:pt x="1606" y="503"/>
                    <a:pt x="1581" y="330"/>
                    <a:pt x="1458" y="232"/>
                  </a:cubicBezTo>
                  <a:cubicBezTo>
                    <a:pt x="1338" y="129"/>
                    <a:pt x="1182" y="74"/>
                    <a:pt x="1024" y="66"/>
                  </a:cubicBezTo>
                  <a:lnTo>
                    <a:pt x="1024" y="66"/>
                  </a:lnTo>
                  <a:cubicBezTo>
                    <a:pt x="976" y="40"/>
                    <a:pt x="923" y="20"/>
                    <a:pt x="865" y="9"/>
                  </a:cubicBezTo>
                  <a:cubicBezTo>
                    <a:pt x="834" y="3"/>
                    <a:pt x="802" y="0"/>
                    <a:pt x="7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5460975" y="4806625"/>
              <a:ext cx="35550" cy="38325"/>
            </a:xfrm>
            <a:custGeom>
              <a:avLst/>
              <a:gdLst/>
              <a:ahLst/>
              <a:cxnLst/>
              <a:rect l="l" t="t" r="r" b="b"/>
              <a:pathLst>
                <a:path w="1422" h="1533" extrusionOk="0">
                  <a:moveTo>
                    <a:pt x="371" y="1"/>
                  </a:moveTo>
                  <a:cubicBezTo>
                    <a:pt x="178" y="1"/>
                    <a:pt x="1" y="203"/>
                    <a:pt x="102" y="440"/>
                  </a:cubicBezTo>
                  <a:lnTo>
                    <a:pt x="744" y="1403"/>
                  </a:lnTo>
                  <a:cubicBezTo>
                    <a:pt x="780" y="1495"/>
                    <a:pt x="855" y="1532"/>
                    <a:pt x="940" y="1532"/>
                  </a:cubicBezTo>
                  <a:cubicBezTo>
                    <a:pt x="1152" y="1532"/>
                    <a:pt x="1421" y="1301"/>
                    <a:pt x="1263" y="1107"/>
                  </a:cubicBezTo>
                  <a:lnTo>
                    <a:pt x="621" y="144"/>
                  </a:lnTo>
                  <a:cubicBezTo>
                    <a:pt x="551" y="43"/>
                    <a:pt x="459" y="1"/>
                    <a:pt x="37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5492525" y="4807750"/>
              <a:ext cx="33975" cy="35450"/>
            </a:xfrm>
            <a:custGeom>
              <a:avLst/>
              <a:gdLst/>
              <a:ahLst/>
              <a:cxnLst/>
              <a:rect l="l" t="t" r="r" b="b"/>
              <a:pathLst>
                <a:path w="1359" h="1418" extrusionOk="0">
                  <a:moveTo>
                    <a:pt x="322" y="0"/>
                  </a:moveTo>
                  <a:cubicBezTo>
                    <a:pt x="149" y="0"/>
                    <a:pt x="1" y="123"/>
                    <a:pt x="1" y="296"/>
                  </a:cubicBezTo>
                  <a:cubicBezTo>
                    <a:pt x="1" y="395"/>
                    <a:pt x="50" y="469"/>
                    <a:pt x="100" y="519"/>
                  </a:cubicBezTo>
                  <a:cubicBezTo>
                    <a:pt x="297" y="691"/>
                    <a:pt x="470" y="864"/>
                    <a:pt x="618" y="1062"/>
                  </a:cubicBezTo>
                  <a:lnTo>
                    <a:pt x="569" y="1012"/>
                  </a:lnTo>
                  <a:lnTo>
                    <a:pt x="569" y="1012"/>
                  </a:lnTo>
                  <a:cubicBezTo>
                    <a:pt x="643" y="1086"/>
                    <a:pt x="692" y="1185"/>
                    <a:pt x="741" y="1259"/>
                  </a:cubicBezTo>
                  <a:cubicBezTo>
                    <a:pt x="791" y="1333"/>
                    <a:pt x="865" y="1383"/>
                    <a:pt x="939" y="1407"/>
                  </a:cubicBezTo>
                  <a:cubicBezTo>
                    <a:pt x="961" y="1415"/>
                    <a:pt x="982" y="1418"/>
                    <a:pt x="1004" y="1418"/>
                  </a:cubicBezTo>
                  <a:cubicBezTo>
                    <a:pt x="1056" y="1418"/>
                    <a:pt x="1109" y="1400"/>
                    <a:pt x="1161" y="1383"/>
                  </a:cubicBezTo>
                  <a:cubicBezTo>
                    <a:pt x="1309" y="1284"/>
                    <a:pt x="1359" y="1086"/>
                    <a:pt x="1285" y="963"/>
                  </a:cubicBezTo>
                  <a:cubicBezTo>
                    <a:pt x="1062" y="642"/>
                    <a:pt x="816" y="346"/>
                    <a:pt x="544" y="99"/>
                  </a:cubicBezTo>
                  <a:cubicBezTo>
                    <a:pt x="470" y="25"/>
                    <a:pt x="39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5234525" y="4372600"/>
              <a:ext cx="20400" cy="26550"/>
            </a:xfrm>
            <a:custGeom>
              <a:avLst/>
              <a:gdLst/>
              <a:ahLst/>
              <a:cxnLst/>
              <a:rect l="l" t="t" r="r" b="b"/>
              <a:pathLst>
                <a:path w="816" h="1062" extrusionOk="0">
                  <a:moveTo>
                    <a:pt x="248" y="124"/>
                  </a:moveTo>
                  <a:cubicBezTo>
                    <a:pt x="246" y="125"/>
                    <a:pt x="245" y="127"/>
                    <a:pt x="244" y="129"/>
                  </a:cubicBezTo>
                  <a:lnTo>
                    <a:pt x="244" y="129"/>
                  </a:lnTo>
                  <a:cubicBezTo>
                    <a:pt x="237" y="135"/>
                    <a:pt x="230" y="142"/>
                    <a:pt x="223" y="149"/>
                  </a:cubicBezTo>
                  <a:lnTo>
                    <a:pt x="248" y="124"/>
                  </a:lnTo>
                  <a:close/>
                  <a:moveTo>
                    <a:pt x="75" y="445"/>
                  </a:moveTo>
                  <a:cubicBezTo>
                    <a:pt x="82" y="460"/>
                    <a:pt x="88" y="477"/>
                    <a:pt x="92" y="496"/>
                  </a:cubicBezTo>
                  <a:lnTo>
                    <a:pt x="92" y="496"/>
                  </a:lnTo>
                  <a:lnTo>
                    <a:pt x="75" y="445"/>
                  </a:lnTo>
                  <a:close/>
                  <a:moveTo>
                    <a:pt x="717" y="716"/>
                  </a:moveTo>
                  <a:lnTo>
                    <a:pt x="717" y="741"/>
                  </a:lnTo>
                  <a:cubicBezTo>
                    <a:pt x="714" y="733"/>
                    <a:pt x="711" y="724"/>
                    <a:pt x="709" y="716"/>
                  </a:cubicBezTo>
                  <a:close/>
                  <a:moveTo>
                    <a:pt x="371" y="0"/>
                  </a:moveTo>
                  <a:cubicBezTo>
                    <a:pt x="322" y="0"/>
                    <a:pt x="272" y="25"/>
                    <a:pt x="223" y="50"/>
                  </a:cubicBezTo>
                  <a:cubicBezTo>
                    <a:pt x="124" y="99"/>
                    <a:pt x="50" y="173"/>
                    <a:pt x="25" y="272"/>
                  </a:cubicBezTo>
                  <a:cubicBezTo>
                    <a:pt x="25" y="321"/>
                    <a:pt x="25" y="371"/>
                    <a:pt x="1" y="395"/>
                  </a:cubicBezTo>
                  <a:cubicBezTo>
                    <a:pt x="1" y="445"/>
                    <a:pt x="25" y="469"/>
                    <a:pt x="25" y="519"/>
                  </a:cubicBezTo>
                  <a:cubicBezTo>
                    <a:pt x="44" y="575"/>
                    <a:pt x="63" y="632"/>
                    <a:pt x="104" y="678"/>
                  </a:cubicBezTo>
                  <a:lnTo>
                    <a:pt x="104" y="678"/>
                  </a:lnTo>
                  <a:cubicBezTo>
                    <a:pt x="111" y="730"/>
                    <a:pt x="124" y="779"/>
                    <a:pt x="124" y="815"/>
                  </a:cubicBezTo>
                  <a:lnTo>
                    <a:pt x="174" y="889"/>
                  </a:lnTo>
                  <a:cubicBezTo>
                    <a:pt x="174" y="939"/>
                    <a:pt x="198" y="963"/>
                    <a:pt x="248" y="988"/>
                  </a:cubicBezTo>
                  <a:cubicBezTo>
                    <a:pt x="272" y="1013"/>
                    <a:pt x="272" y="1013"/>
                    <a:pt x="297" y="1013"/>
                  </a:cubicBezTo>
                  <a:cubicBezTo>
                    <a:pt x="346" y="1037"/>
                    <a:pt x="396" y="1037"/>
                    <a:pt x="421" y="1062"/>
                  </a:cubicBezTo>
                  <a:cubicBezTo>
                    <a:pt x="470" y="1037"/>
                    <a:pt x="544" y="1037"/>
                    <a:pt x="569" y="1013"/>
                  </a:cubicBezTo>
                  <a:cubicBezTo>
                    <a:pt x="618" y="988"/>
                    <a:pt x="643" y="963"/>
                    <a:pt x="667" y="939"/>
                  </a:cubicBezTo>
                  <a:cubicBezTo>
                    <a:pt x="692" y="889"/>
                    <a:pt x="717" y="864"/>
                    <a:pt x="717" y="815"/>
                  </a:cubicBezTo>
                  <a:cubicBezTo>
                    <a:pt x="741" y="717"/>
                    <a:pt x="741" y="620"/>
                    <a:pt x="741" y="522"/>
                  </a:cubicBezTo>
                  <a:lnTo>
                    <a:pt x="741" y="522"/>
                  </a:lnTo>
                  <a:cubicBezTo>
                    <a:pt x="742" y="521"/>
                    <a:pt x="742" y="521"/>
                    <a:pt x="742" y="520"/>
                  </a:cubicBezTo>
                  <a:lnTo>
                    <a:pt x="742" y="520"/>
                  </a:lnTo>
                  <a:cubicBezTo>
                    <a:pt x="741" y="528"/>
                    <a:pt x="741" y="536"/>
                    <a:pt x="741" y="544"/>
                  </a:cubicBezTo>
                  <a:lnTo>
                    <a:pt x="766" y="469"/>
                  </a:lnTo>
                  <a:lnTo>
                    <a:pt x="766" y="469"/>
                  </a:lnTo>
                  <a:cubicBezTo>
                    <a:pt x="758" y="486"/>
                    <a:pt x="750" y="503"/>
                    <a:pt x="742" y="520"/>
                  </a:cubicBezTo>
                  <a:lnTo>
                    <a:pt x="742" y="520"/>
                  </a:lnTo>
                  <a:cubicBezTo>
                    <a:pt x="744" y="503"/>
                    <a:pt x="749" y="486"/>
                    <a:pt x="766" y="469"/>
                  </a:cubicBezTo>
                  <a:lnTo>
                    <a:pt x="766" y="469"/>
                  </a:lnTo>
                  <a:cubicBezTo>
                    <a:pt x="766" y="469"/>
                    <a:pt x="766" y="469"/>
                    <a:pt x="766" y="469"/>
                  </a:cubicBezTo>
                  <a:cubicBezTo>
                    <a:pt x="791" y="395"/>
                    <a:pt x="816" y="321"/>
                    <a:pt x="791" y="223"/>
                  </a:cubicBezTo>
                  <a:cubicBezTo>
                    <a:pt x="750" y="101"/>
                    <a:pt x="626" y="12"/>
                    <a:pt x="501" y="12"/>
                  </a:cubicBezTo>
                  <a:cubicBezTo>
                    <a:pt x="500" y="12"/>
                    <a:pt x="500" y="12"/>
                    <a:pt x="499" y="12"/>
                  </a:cubicBezTo>
                  <a:lnTo>
                    <a:pt x="499" y="12"/>
                  </a:lnTo>
                  <a:cubicBezTo>
                    <a:pt x="483" y="5"/>
                    <a:pt x="467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254900" y="4314525"/>
              <a:ext cx="28425" cy="26850"/>
            </a:xfrm>
            <a:custGeom>
              <a:avLst/>
              <a:gdLst/>
              <a:ahLst/>
              <a:cxnLst/>
              <a:rect l="l" t="t" r="r" b="b"/>
              <a:pathLst>
                <a:path w="1137" h="1074" extrusionOk="0">
                  <a:moveTo>
                    <a:pt x="889" y="472"/>
                  </a:moveTo>
                  <a:lnTo>
                    <a:pt x="895" y="488"/>
                  </a:lnTo>
                  <a:lnTo>
                    <a:pt x="895" y="488"/>
                  </a:lnTo>
                  <a:cubicBezTo>
                    <a:pt x="889" y="481"/>
                    <a:pt x="889" y="472"/>
                    <a:pt x="889" y="472"/>
                  </a:cubicBezTo>
                  <a:close/>
                  <a:moveTo>
                    <a:pt x="317" y="1"/>
                  </a:moveTo>
                  <a:cubicBezTo>
                    <a:pt x="260" y="1"/>
                    <a:pt x="201" y="17"/>
                    <a:pt x="149" y="52"/>
                  </a:cubicBezTo>
                  <a:cubicBezTo>
                    <a:pt x="99" y="77"/>
                    <a:pt x="25" y="151"/>
                    <a:pt x="25" y="225"/>
                  </a:cubicBezTo>
                  <a:cubicBezTo>
                    <a:pt x="1" y="299"/>
                    <a:pt x="1" y="398"/>
                    <a:pt x="50" y="472"/>
                  </a:cubicBezTo>
                  <a:lnTo>
                    <a:pt x="50" y="447"/>
                  </a:lnTo>
                  <a:lnTo>
                    <a:pt x="371" y="916"/>
                  </a:lnTo>
                  <a:cubicBezTo>
                    <a:pt x="439" y="1018"/>
                    <a:pt x="543" y="1074"/>
                    <a:pt x="649" y="1074"/>
                  </a:cubicBezTo>
                  <a:cubicBezTo>
                    <a:pt x="674" y="1074"/>
                    <a:pt x="700" y="1070"/>
                    <a:pt x="726" y="1064"/>
                  </a:cubicBezTo>
                  <a:lnTo>
                    <a:pt x="726" y="1064"/>
                  </a:lnTo>
                  <a:cubicBezTo>
                    <a:pt x="731" y="1064"/>
                    <a:pt x="736" y="1064"/>
                    <a:pt x="741" y="1064"/>
                  </a:cubicBezTo>
                  <a:cubicBezTo>
                    <a:pt x="885" y="1064"/>
                    <a:pt x="994" y="962"/>
                    <a:pt x="1027" y="829"/>
                  </a:cubicBezTo>
                  <a:lnTo>
                    <a:pt x="1027" y="829"/>
                  </a:lnTo>
                  <a:cubicBezTo>
                    <a:pt x="1031" y="825"/>
                    <a:pt x="1034" y="821"/>
                    <a:pt x="1037" y="817"/>
                  </a:cubicBezTo>
                  <a:cubicBezTo>
                    <a:pt x="1062" y="768"/>
                    <a:pt x="1087" y="719"/>
                    <a:pt x="1087" y="694"/>
                  </a:cubicBezTo>
                  <a:cubicBezTo>
                    <a:pt x="1087" y="669"/>
                    <a:pt x="1112" y="645"/>
                    <a:pt x="1112" y="620"/>
                  </a:cubicBezTo>
                  <a:cubicBezTo>
                    <a:pt x="1112" y="570"/>
                    <a:pt x="1136" y="521"/>
                    <a:pt x="1136" y="472"/>
                  </a:cubicBezTo>
                  <a:cubicBezTo>
                    <a:pt x="1112" y="422"/>
                    <a:pt x="1112" y="373"/>
                    <a:pt x="1112" y="324"/>
                  </a:cubicBezTo>
                  <a:cubicBezTo>
                    <a:pt x="1062" y="225"/>
                    <a:pt x="1013" y="151"/>
                    <a:pt x="963" y="77"/>
                  </a:cubicBezTo>
                  <a:cubicBezTo>
                    <a:pt x="889" y="27"/>
                    <a:pt x="815" y="3"/>
                    <a:pt x="741" y="3"/>
                  </a:cubicBezTo>
                  <a:lnTo>
                    <a:pt x="667" y="3"/>
                  </a:lnTo>
                  <a:cubicBezTo>
                    <a:pt x="593" y="3"/>
                    <a:pt x="568" y="27"/>
                    <a:pt x="519" y="77"/>
                  </a:cubicBezTo>
                  <a:cubicBezTo>
                    <a:pt x="518" y="78"/>
                    <a:pt x="517" y="79"/>
                    <a:pt x="516" y="79"/>
                  </a:cubicBezTo>
                  <a:lnTo>
                    <a:pt x="516" y="79"/>
                  </a:lnTo>
                  <a:cubicBezTo>
                    <a:pt x="464" y="29"/>
                    <a:pt x="392" y="1"/>
                    <a:pt x="31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5343550" y="4277850"/>
              <a:ext cx="28025" cy="36400"/>
            </a:xfrm>
            <a:custGeom>
              <a:avLst/>
              <a:gdLst/>
              <a:ahLst/>
              <a:cxnLst/>
              <a:rect l="l" t="t" r="r" b="b"/>
              <a:pathLst>
                <a:path w="1121" h="1456" extrusionOk="0">
                  <a:moveTo>
                    <a:pt x="342" y="0"/>
                  </a:moveTo>
                  <a:cubicBezTo>
                    <a:pt x="208" y="0"/>
                    <a:pt x="100" y="92"/>
                    <a:pt x="59" y="235"/>
                  </a:cubicBezTo>
                  <a:cubicBezTo>
                    <a:pt x="0" y="457"/>
                    <a:pt x="21" y="678"/>
                    <a:pt x="99" y="879"/>
                  </a:cubicBezTo>
                  <a:lnTo>
                    <a:pt x="99" y="879"/>
                  </a:lnTo>
                  <a:cubicBezTo>
                    <a:pt x="85" y="992"/>
                    <a:pt x="96" y="1110"/>
                    <a:pt x="133" y="1223"/>
                  </a:cubicBezTo>
                  <a:cubicBezTo>
                    <a:pt x="158" y="1297"/>
                    <a:pt x="207" y="1371"/>
                    <a:pt x="257" y="1420"/>
                  </a:cubicBezTo>
                  <a:cubicBezTo>
                    <a:pt x="305" y="1444"/>
                    <a:pt x="355" y="1455"/>
                    <a:pt x="402" y="1455"/>
                  </a:cubicBezTo>
                  <a:cubicBezTo>
                    <a:pt x="517" y="1455"/>
                    <a:pt x="621" y="1393"/>
                    <a:pt x="681" y="1301"/>
                  </a:cubicBezTo>
                  <a:lnTo>
                    <a:pt x="681" y="1301"/>
                  </a:lnTo>
                  <a:cubicBezTo>
                    <a:pt x="873" y="1222"/>
                    <a:pt x="1003" y="1083"/>
                    <a:pt x="1071" y="902"/>
                  </a:cubicBezTo>
                  <a:cubicBezTo>
                    <a:pt x="1121" y="704"/>
                    <a:pt x="1096" y="507"/>
                    <a:pt x="997" y="334"/>
                  </a:cubicBezTo>
                  <a:cubicBezTo>
                    <a:pt x="948" y="235"/>
                    <a:pt x="849" y="186"/>
                    <a:pt x="726" y="186"/>
                  </a:cubicBezTo>
                  <a:cubicBezTo>
                    <a:pt x="691" y="186"/>
                    <a:pt x="656" y="186"/>
                    <a:pt x="621" y="194"/>
                  </a:cubicBezTo>
                  <a:lnTo>
                    <a:pt x="621" y="194"/>
                  </a:lnTo>
                  <a:cubicBezTo>
                    <a:pt x="616" y="183"/>
                    <a:pt x="610" y="172"/>
                    <a:pt x="602" y="161"/>
                  </a:cubicBezTo>
                  <a:cubicBezTo>
                    <a:pt x="578" y="87"/>
                    <a:pt x="504" y="38"/>
                    <a:pt x="429" y="13"/>
                  </a:cubicBezTo>
                  <a:cubicBezTo>
                    <a:pt x="399" y="4"/>
                    <a:pt x="370" y="0"/>
                    <a:pt x="34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5338650" y="4382475"/>
              <a:ext cx="26125" cy="35050"/>
            </a:xfrm>
            <a:custGeom>
              <a:avLst/>
              <a:gdLst/>
              <a:ahLst/>
              <a:cxnLst/>
              <a:rect l="l" t="t" r="r" b="b"/>
              <a:pathLst>
                <a:path w="1045" h="1402" extrusionOk="0">
                  <a:moveTo>
                    <a:pt x="502" y="0"/>
                  </a:moveTo>
                  <a:cubicBezTo>
                    <a:pt x="428" y="25"/>
                    <a:pt x="354" y="50"/>
                    <a:pt x="305" y="99"/>
                  </a:cubicBezTo>
                  <a:cubicBezTo>
                    <a:pt x="82" y="277"/>
                    <a:pt x="0" y="555"/>
                    <a:pt x="58" y="824"/>
                  </a:cubicBezTo>
                  <a:lnTo>
                    <a:pt x="58" y="824"/>
                  </a:lnTo>
                  <a:cubicBezTo>
                    <a:pt x="58" y="829"/>
                    <a:pt x="58" y="835"/>
                    <a:pt x="58" y="840"/>
                  </a:cubicBezTo>
                  <a:cubicBezTo>
                    <a:pt x="58" y="1037"/>
                    <a:pt x="181" y="1260"/>
                    <a:pt x="379" y="1358"/>
                  </a:cubicBezTo>
                  <a:cubicBezTo>
                    <a:pt x="427" y="1387"/>
                    <a:pt x="480" y="1401"/>
                    <a:pt x="532" y="1401"/>
                  </a:cubicBezTo>
                  <a:cubicBezTo>
                    <a:pt x="611" y="1401"/>
                    <a:pt x="689" y="1369"/>
                    <a:pt x="749" y="1309"/>
                  </a:cubicBezTo>
                  <a:cubicBezTo>
                    <a:pt x="808" y="1236"/>
                    <a:pt x="855" y="1154"/>
                    <a:pt x="891" y="1067"/>
                  </a:cubicBezTo>
                  <a:lnTo>
                    <a:pt x="891" y="1067"/>
                  </a:lnTo>
                  <a:cubicBezTo>
                    <a:pt x="955" y="1014"/>
                    <a:pt x="1002" y="939"/>
                    <a:pt x="1020" y="865"/>
                  </a:cubicBezTo>
                  <a:cubicBezTo>
                    <a:pt x="1044" y="722"/>
                    <a:pt x="1022" y="557"/>
                    <a:pt x="933" y="457"/>
                  </a:cubicBezTo>
                  <a:lnTo>
                    <a:pt x="933" y="457"/>
                  </a:lnTo>
                  <a:cubicBezTo>
                    <a:pt x="930" y="444"/>
                    <a:pt x="926" y="432"/>
                    <a:pt x="922" y="420"/>
                  </a:cubicBezTo>
                  <a:cubicBezTo>
                    <a:pt x="872" y="297"/>
                    <a:pt x="798" y="198"/>
                    <a:pt x="724" y="99"/>
                  </a:cubicBezTo>
                  <a:cubicBezTo>
                    <a:pt x="675" y="50"/>
                    <a:pt x="601" y="0"/>
                    <a:pt x="50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5292925" y="4350925"/>
              <a:ext cx="29675" cy="43100"/>
            </a:xfrm>
            <a:custGeom>
              <a:avLst/>
              <a:gdLst/>
              <a:ahLst/>
              <a:cxnLst/>
              <a:rect l="l" t="t" r="r" b="b"/>
              <a:pathLst>
                <a:path w="1187" h="1724" extrusionOk="0">
                  <a:moveTo>
                    <a:pt x="810" y="0"/>
                  </a:moveTo>
                  <a:cubicBezTo>
                    <a:pt x="738" y="0"/>
                    <a:pt x="664" y="25"/>
                    <a:pt x="603" y="77"/>
                  </a:cubicBezTo>
                  <a:cubicBezTo>
                    <a:pt x="567" y="113"/>
                    <a:pt x="534" y="150"/>
                    <a:pt x="504" y="189"/>
                  </a:cubicBezTo>
                  <a:lnTo>
                    <a:pt x="504" y="189"/>
                  </a:lnTo>
                  <a:cubicBezTo>
                    <a:pt x="496" y="184"/>
                    <a:pt x="488" y="180"/>
                    <a:pt x="479" y="176"/>
                  </a:cubicBezTo>
                  <a:cubicBezTo>
                    <a:pt x="427" y="159"/>
                    <a:pt x="375" y="141"/>
                    <a:pt x="322" y="141"/>
                  </a:cubicBezTo>
                  <a:cubicBezTo>
                    <a:pt x="301" y="141"/>
                    <a:pt x="279" y="144"/>
                    <a:pt x="257" y="151"/>
                  </a:cubicBezTo>
                  <a:cubicBezTo>
                    <a:pt x="183" y="176"/>
                    <a:pt x="109" y="225"/>
                    <a:pt x="60" y="300"/>
                  </a:cubicBezTo>
                  <a:cubicBezTo>
                    <a:pt x="0" y="419"/>
                    <a:pt x="20" y="554"/>
                    <a:pt x="108" y="654"/>
                  </a:cubicBezTo>
                  <a:lnTo>
                    <a:pt x="108" y="654"/>
                  </a:lnTo>
                  <a:cubicBezTo>
                    <a:pt x="99" y="682"/>
                    <a:pt x="91" y="712"/>
                    <a:pt x="84" y="744"/>
                  </a:cubicBezTo>
                  <a:cubicBezTo>
                    <a:pt x="35" y="1016"/>
                    <a:pt x="35" y="1287"/>
                    <a:pt x="84" y="1534"/>
                  </a:cubicBezTo>
                  <a:cubicBezTo>
                    <a:pt x="103" y="1668"/>
                    <a:pt x="219" y="1724"/>
                    <a:pt x="344" y="1724"/>
                  </a:cubicBezTo>
                  <a:cubicBezTo>
                    <a:pt x="506" y="1724"/>
                    <a:pt x="685" y="1630"/>
                    <a:pt x="697" y="1490"/>
                  </a:cubicBezTo>
                  <a:lnTo>
                    <a:pt x="697" y="1490"/>
                  </a:lnTo>
                  <a:cubicBezTo>
                    <a:pt x="743" y="1475"/>
                    <a:pt x="787" y="1449"/>
                    <a:pt x="825" y="1411"/>
                  </a:cubicBezTo>
                  <a:cubicBezTo>
                    <a:pt x="1023" y="1262"/>
                    <a:pt x="1146" y="1016"/>
                    <a:pt x="1146" y="744"/>
                  </a:cubicBezTo>
                  <a:cubicBezTo>
                    <a:pt x="1146" y="741"/>
                    <a:pt x="1146" y="738"/>
                    <a:pt x="1146" y="735"/>
                  </a:cubicBezTo>
                  <a:lnTo>
                    <a:pt x="1146" y="735"/>
                  </a:lnTo>
                  <a:cubicBezTo>
                    <a:pt x="1186" y="565"/>
                    <a:pt x="1180" y="386"/>
                    <a:pt x="1121" y="225"/>
                  </a:cubicBezTo>
                  <a:cubicBezTo>
                    <a:pt x="1073" y="82"/>
                    <a:pt x="943" y="0"/>
                    <a:pt x="81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5257975" y="4447275"/>
              <a:ext cx="43250" cy="46700"/>
            </a:xfrm>
            <a:custGeom>
              <a:avLst/>
              <a:gdLst/>
              <a:ahLst/>
              <a:cxnLst/>
              <a:rect l="l" t="t" r="r" b="b"/>
              <a:pathLst>
                <a:path w="1730" h="1868" extrusionOk="0">
                  <a:moveTo>
                    <a:pt x="421" y="1"/>
                  </a:moveTo>
                  <a:cubicBezTo>
                    <a:pt x="322" y="25"/>
                    <a:pt x="248" y="75"/>
                    <a:pt x="198" y="149"/>
                  </a:cubicBezTo>
                  <a:cubicBezTo>
                    <a:pt x="50" y="420"/>
                    <a:pt x="1" y="766"/>
                    <a:pt x="75" y="1062"/>
                  </a:cubicBezTo>
                  <a:cubicBezTo>
                    <a:pt x="132" y="1291"/>
                    <a:pt x="293" y="1491"/>
                    <a:pt x="500" y="1604"/>
                  </a:cubicBezTo>
                  <a:lnTo>
                    <a:pt x="500" y="1604"/>
                  </a:lnTo>
                  <a:cubicBezTo>
                    <a:pt x="506" y="1613"/>
                    <a:pt x="513" y="1621"/>
                    <a:pt x="519" y="1630"/>
                  </a:cubicBezTo>
                  <a:cubicBezTo>
                    <a:pt x="594" y="1729"/>
                    <a:pt x="717" y="1803"/>
                    <a:pt x="840" y="1852"/>
                  </a:cubicBezTo>
                  <a:cubicBezTo>
                    <a:pt x="881" y="1862"/>
                    <a:pt x="921" y="1867"/>
                    <a:pt x="961" y="1867"/>
                  </a:cubicBezTo>
                  <a:cubicBezTo>
                    <a:pt x="1114" y="1867"/>
                    <a:pt x="1256" y="1792"/>
                    <a:pt x="1334" y="1655"/>
                  </a:cubicBezTo>
                  <a:cubicBezTo>
                    <a:pt x="1344" y="1624"/>
                    <a:pt x="1353" y="1594"/>
                    <a:pt x="1361" y="1564"/>
                  </a:cubicBezTo>
                  <a:lnTo>
                    <a:pt x="1361" y="1564"/>
                  </a:lnTo>
                  <a:cubicBezTo>
                    <a:pt x="1395" y="1539"/>
                    <a:pt x="1428" y="1512"/>
                    <a:pt x="1458" y="1482"/>
                  </a:cubicBezTo>
                  <a:cubicBezTo>
                    <a:pt x="1680" y="1260"/>
                    <a:pt x="1729" y="890"/>
                    <a:pt x="1556" y="618"/>
                  </a:cubicBezTo>
                  <a:cubicBezTo>
                    <a:pt x="1384" y="322"/>
                    <a:pt x="1087" y="99"/>
                    <a:pt x="766" y="25"/>
                  </a:cubicBezTo>
                  <a:cubicBezTo>
                    <a:pt x="736" y="17"/>
                    <a:pt x="706" y="13"/>
                    <a:pt x="677" y="13"/>
                  </a:cubicBezTo>
                  <a:cubicBezTo>
                    <a:pt x="644" y="13"/>
                    <a:pt x="611" y="18"/>
                    <a:pt x="581" y="28"/>
                  </a:cubicBezTo>
                  <a:lnTo>
                    <a:pt x="581" y="28"/>
                  </a:lnTo>
                  <a:cubicBezTo>
                    <a:pt x="531" y="8"/>
                    <a:pt x="47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5315225" y="4494025"/>
              <a:ext cx="32900" cy="49200"/>
            </a:xfrm>
            <a:custGeom>
              <a:avLst/>
              <a:gdLst/>
              <a:ahLst/>
              <a:cxnLst/>
              <a:rect l="l" t="t" r="r" b="b"/>
              <a:pathLst>
                <a:path w="1316" h="1968" extrusionOk="0">
                  <a:moveTo>
                    <a:pt x="824" y="1"/>
                  </a:moveTo>
                  <a:cubicBezTo>
                    <a:pt x="717" y="1"/>
                    <a:pt x="626" y="45"/>
                    <a:pt x="565" y="133"/>
                  </a:cubicBezTo>
                  <a:lnTo>
                    <a:pt x="565" y="133"/>
                  </a:lnTo>
                  <a:cubicBezTo>
                    <a:pt x="495" y="155"/>
                    <a:pt x="430" y="190"/>
                    <a:pt x="373" y="234"/>
                  </a:cubicBezTo>
                  <a:lnTo>
                    <a:pt x="373" y="234"/>
                  </a:lnTo>
                  <a:cubicBezTo>
                    <a:pt x="186" y="279"/>
                    <a:pt x="1" y="470"/>
                    <a:pt x="121" y="637"/>
                  </a:cubicBezTo>
                  <a:lnTo>
                    <a:pt x="121" y="637"/>
                  </a:lnTo>
                  <a:cubicBezTo>
                    <a:pt x="61" y="896"/>
                    <a:pt x="111" y="1153"/>
                    <a:pt x="229" y="1365"/>
                  </a:cubicBezTo>
                  <a:cubicBezTo>
                    <a:pt x="353" y="1612"/>
                    <a:pt x="575" y="1809"/>
                    <a:pt x="822" y="1933"/>
                  </a:cubicBezTo>
                  <a:cubicBezTo>
                    <a:pt x="869" y="1957"/>
                    <a:pt x="922" y="1968"/>
                    <a:pt x="974" y="1968"/>
                  </a:cubicBezTo>
                  <a:cubicBezTo>
                    <a:pt x="1084" y="1968"/>
                    <a:pt x="1191" y="1918"/>
                    <a:pt x="1242" y="1834"/>
                  </a:cubicBezTo>
                  <a:cubicBezTo>
                    <a:pt x="1316" y="1686"/>
                    <a:pt x="1266" y="1488"/>
                    <a:pt x="1118" y="1414"/>
                  </a:cubicBezTo>
                  <a:lnTo>
                    <a:pt x="1118" y="1125"/>
                  </a:lnTo>
                  <a:lnTo>
                    <a:pt x="1118" y="1125"/>
                  </a:lnTo>
                  <a:cubicBezTo>
                    <a:pt x="1200" y="980"/>
                    <a:pt x="1242" y="815"/>
                    <a:pt x="1242" y="649"/>
                  </a:cubicBezTo>
                  <a:cubicBezTo>
                    <a:pt x="1242" y="520"/>
                    <a:pt x="1195" y="400"/>
                    <a:pt x="1117" y="306"/>
                  </a:cubicBezTo>
                  <a:lnTo>
                    <a:pt x="1117" y="306"/>
                  </a:lnTo>
                  <a:cubicBezTo>
                    <a:pt x="1108" y="168"/>
                    <a:pt x="1013" y="54"/>
                    <a:pt x="896" y="7"/>
                  </a:cubicBezTo>
                  <a:cubicBezTo>
                    <a:pt x="871" y="3"/>
                    <a:pt x="847" y="1"/>
                    <a:pt x="8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5337725" y="4585550"/>
              <a:ext cx="38175" cy="46150"/>
            </a:xfrm>
            <a:custGeom>
              <a:avLst/>
              <a:gdLst/>
              <a:ahLst/>
              <a:cxnLst/>
              <a:rect l="l" t="t" r="r" b="b"/>
              <a:pathLst>
                <a:path w="1527" h="1846" extrusionOk="0">
                  <a:moveTo>
                    <a:pt x="311" y="0"/>
                  </a:moveTo>
                  <a:cubicBezTo>
                    <a:pt x="240" y="0"/>
                    <a:pt x="169" y="33"/>
                    <a:pt x="119" y="99"/>
                  </a:cubicBezTo>
                  <a:cubicBezTo>
                    <a:pt x="29" y="167"/>
                    <a:pt x="0" y="277"/>
                    <a:pt x="16" y="371"/>
                  </a:cubicBezTo>
                  <a:lnTo>
                    <a:pt x="16" y="371"/>
                  </a:lnTo>
                  <a:cubicBezTo>
                    <a:pt x="6" y="417"/>
                    <a:pt x="6" y="467"/>
                    <a:pt x="21" y="519"/>
                  </a:cubicBezTo>
                  <a:cubicBezTo>
                    <a:pt x="35" y="586"/>
                    <a:pt x="55" y="651"/>
                    <a:pt x="80" y="714"/>
                  </a:cubicBezTo>
                  <a:lnTo>
                    <a:pt x="80" y="714"/>
                  </a:lnTo>
                  <a:cubicBezTo>
                    <a:pt x="73" y="739"/>
                    <a:pt x="70" y="764"/>
                    <a:pt x="70" y="790"/>
                  </a:cubicBezTo>
                  <a:cubicBezTo>
                    <a:pt x="95" y="864"/>
                    <a:pt x="119" y="938"/>
                    <a:pt x="169" y="988"/>
                  </a:cubicBezTo>
                  <a:lnTo>
                    <a:pt x="226" y="988"/>
                  </a:lnTo>
                  <a:cubicBezTo>
                    <a:pt x="260" y="1037"/>
                    <a:pt x="298" y="1086"/>
                    <a:pt x="342" y="1136"/>
                  </a:cubicBezTo>
                  <a:cubicBezTo>
                    <a:pt x="383" y="1194"/>
                    <a:pt x="433" y="1246"/>
                    <a:pt x="489" y="1293"/>
                  </a:cubicBezTo>
                  <a:lnTo>
                    <a:pt x="489" y="1293"/>
                  </a:lnTo>
                  <a:lnTo>
                    <a:pt x="678" y="1528"/>
                  </a:lnTo>
                  <a:lnTo>
                    <a:pt x="678" y="1528"/>
                  </a:lnTo>
                  <a:cubicBezTo>
                    <a:pt x="691" y="1570"/>
                    <a:pt x="701" y="1612"/>
                    <a:pt x="712" y="1654"/>
                  </a:cubicBezTo>
                  <a:lnTo>
                    <a:pt x="759" y="1627"/>
                  </a:lnTo>
                  <a:lnTo>
                    <a:pt x="759" y="1627"/>
                  </a:lnTo>
                  <a:lnTo>
                    <a:pt x="860" y="1753"/>
                  </a:lnTo>
                  <a:cubicBezTo>
                    <a:pt x="920" y="1813"/>
                    <a:pt x="998" y="1845"/>
                    <a:pt x="1077" y="1845"/>
                  </a:cubicBezTo>
                  <a:cubicBezTo>
                    <a:pt x="1129" y="1845"/>
                    <a:pt x="1182" y="1832"/>
                    <a:pt x="1230" y="1802"/>
                  </a:cubicBezTo>
                  <a:cubicBezTo>
                    <a:pt x="1329" y="1728"/>
                    <a:pt x="1403" y="1605"/>
                    <a:pt x="1354" y="1457"/>
                  </a:cubicBezTo>
                  <a:cubicBezTo>
                    <a:pt x="1352" y="1450"/>
                    <a:pt x="1351" y="1442"/>
                    <a:pt x="1350" y="1435"/>
                  </a:cubicBezTo>
                  <a:lnTo>
                    <a:pt x="1350" y="1435"/>
                  </a:lnTo>
                  <a:cubicBezTo>
                    <a:pt x="1351" y="1434"/>
                    <a:pt x="1352" y="1433"/>
                    <a:pt x="1354" y="1432"/>
                  </a:cubicBezTo>
                  <a:cubicBezTo>
                    <a:pt x="1477" y="1309"/>
                    <a:pt x="1527" y="1111"/>
                    <a:pt x="1477" y="963"/>
                  </a:cubicBezTo>
                  <a:cubicBezTo>
                    <a:pt x="1453" y="839"/>
                    <a:pt x="1403" y="741"/>
                    <a:pt x="1329" y="642"/>
                  </a:cubicBezTo>
                  <a:cubicBezTo>
                    <a:pt x="1255" y="543"/>
                    <a:pt x="1181" y="469"/>
                    <a:pt x="1107" y="395"/>
                  </a:cubicBezTo>
                  <a:cubicBezTo>
                    <a:pt x="909" y="198"/>
                    <a:pt x="662" y="74"/>
                    <a:pt x="416" y="25"/>
                  </a:cubicBezTo>
                  <a:cubicBezTo>
                    <a:pt x="383" y="8"/>
                    <a:pt x="347" y="0"/>
                    <a:pt x="3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5393150" y="4677650"/>
              <a:ext cx="35000" cy="46100"/>
            </a:xfrm>
            <a:custGeom>
              <a:avLst/>
              <a:gdLst/>
              <a:ahLst/>
              <a:cxnLst/>
              <a:rect l="l" t="t" r="r" b="b"/>
              <a:pathLst>
                <a:path w="1400" h="1844" extrusionOk="0">
                  <a:moveTo>
                    <a:pt x="1151" y="1225"/>
                  </a:moveTo>
                  <a:lnTo>
                    <a:pt x="1151" y="1225"/>
                  </a:lnTo>
                  <a:cubicBezTo>
                    <a:pt x="1153" y="1225"/>
                    <a:pt x="1161" y="1240"/>
                    <a:pt x="1161" y="1254"/>
                  </a:cubicBezTo>
                  <a:cubicBezTo>
                    <a:pt x="1151" y="1233"/>
                    <a:pt x="1149" y="1225"/>
                    <a:pt x="1151" y="1225"/>
                  </a:cubicBezTo>
                  <a:close/>
                  <a:moveTo>
                    <a:pt x="612" y="1"/>
                  </a:moveTo>
                  <a:cubicBezTo>
                    <a:pt x="522" y="1"/>
                    <a:pt x="431" y="23"/>
                    <a:pt x="347" y="69"/>
                  </a:cubicBezTo>
                  <a:cubicBezTo>
                    <a:pt x="100" y="217"/>
                    <a:pt x="1" y="513"/>
                    <a:pt x="75" y="785"/>
                  </a:cubicBezTo>
                  <a:cubicBezTo>
                    <a:pt x="148" y="986"/>
                    <a:pt x="288" y="1132"/>
                    <a:pt x="467" y="1225"/>
                  </a:cubicBezTo>
                  <a:lnTo>
                    <a:pt x="467" y="1225"/>
                  </a:lnTo>
                  <a:cubicBezTo>
                    <a:pt x="548" y="1421"/>
                    <a:pt x="667" y="1599"/>
                    <a:pt x="816" y="1748"/>
                  </a:cubicBezTo>
                  <a:cubicBezTo>
                    <a:pt x="881" y="1813"/>
                    <a:pt x="961" y="1843"/>
                    <a:pt x="1037" y="1843"/>
                  </a:cubicBezTo>
                  <a:cubicBezTo>
                    <a:pt x="1162" y="1843"/>
                    <a:pt x="1279" y="1762"/>
                    <a:pt x="1309" y="1624"/>
                  </a:cubicBezTo>
                  <a:cubicBezTo>
                    <a:pt x="1399" y="1295"/>
                    <a:pt x="1353" y="966"/>
                    <a:pt x="1203" y="691"/>
                  </a:cubicBezTo>
                  <a:lnTo>
                    <a:pt x="1203" y="691"/>
                  </a:lnTo>
                  <a:cubicBezTo>
                    <a:pt x="1198" y="564"/>
                    <a:pt x="1167" y="437"/>
                    <a:pt x="1112" y="316"/>
                  </a:cubicBezTo>
                  <a:cubicBezTo>
                    <a:pt x="1010" y="111"/>
                    <a:pt x="813" y="1"/>
                    <a:pt x="6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5433900" y="4752800"/>
              <a:ext cx="32125" cy="32750"/>
            </a:xfrm>
            <a:custGeom>
              <a:avLst/>
              <a:gdLst/>
              <a:ahLst/>
              <a:cxnLst/>
              <a:rect l="l" t="t" r="r" b="b"/>
              <a:pathLst>
                <a:path w="1285" h="1310" extrusionOk="0">
                  <a:moveTo>
                    <a:pt x="420" y="1"/>
                  </a:moveTo>
                  <a:cubicBezTo>
                    <a:pt x="346" y="1"/>
                    <a:pt x="272" y="25"/>
                    <a:pt x="223" y="99"/>
                  </a:cubicBezTo>
                  <a:cubicBezTo>
                    <a:pt x="148" y="149"/>
                    <a:pt x="124" y="223"/>
                    <a:pt x="124" y="297"/>
                  </a:cubicBezTo>
                  <a:cubicBezTo>
                    <a:pt x="124" y="330"/>
                    <a:pt x="126" y="360"/>
                    <a:pt x="133" y="387"/>
                  </a:cubicBezTo>
                  <a:lnTo>
                    <a:pt x="133" y="387"/>
                  </a:lnTo>
                  <a:cubicBezTo>
                    <a:pt x="113" y="407"/>
                    <a:pt x="94" y="431"/>
                    <a:pt x="74" y="470"/>
                  </a:cubicBezTo>
                  <a:cubicBezTo>
                    <a:pt x="25" y="544"/>
                    <a:pt x="0" y="618"/>
                    <a:pt x="0" y="692"/>
                  </a:cubicBezTo>
                  <a:cubicBezTo>
                    <a:pt x="0" y="840"/>
                    <a:pt x="74" y="988"/>
                    <a:pt x="173" y="1087"/>
                  </a:cubicBezTo>
                  <a:cubicBezTo>
                    <a:pt x="259" y="1173"/>
                    <a:pt x="363" y="1240"/>
                    <a:pt x="486" y="1240"/>
                  </a:cubicBezTo>
                  <a:cubicBezTo>
                    <a:pt x="505" y="1240"/>
                    <a:pt x="524" y="1238"/>
                    <a:pt x="543" y="1235"/>
                  </a:cubicBezTo>
                  <a:cubicBezTo>
                    <a:pt x="610" y="1235"/>
                    <a:pt x="673" y="1224"/>
                    <a:pt x="731" y="1202"/>
                  </a:cubicBezTo>
                  <a:lnTo>
                    <a:pt x="731" y="1202"/>
                  </a:lnTo>
                  <a:lnTo>
                    <a:pt x="741" y="1210"/>
                  </a:lnTo>
                  <a:cubicBezTo>
                    <a:pt x="766" y="1260"/>
                    <a:pt x="840" y="1285"/>
                    <a:pt x="914" y="1309"/>
                  </a:cubicBezTo>
                  <a:cubicBezTo>
                    <a:pt x="963" y="1309"/>
                    <a:pt x="1037" y="1285"/>
                    <a:pt x="1087" y="1260"/>
                  </a:cubicBezTo>
                  <a:cubicBezTo>
                    <a:pt x="1210" y="1186"/>
                    <a:pt x="1284" y="1062"/>
                    <a:pt x="1235" y="914"/>
                  </a:cubicBezTo>
                  <a:cubicBezTo>
                    <a:pt x="1217" y="824"/>
                    <a:pt x="1172" y="733"/>
                    <a:pt x="1110" y="652"/>
                  </a:cubicBezTo>
                  <a:lnTo>
                    <a:pt x="1110" y="652"/>
                  </a:lnTo>
                  <a:cubicBezTo>
                    <a:pt x="1111" y="641"/>
                    <a:pt x="1111" y="629"/>
                    <a:pt x="1111" y="618"/>
                  </a:cubicBezTo>
                  <a:cubicBezTo>
                    <a:pt x="1087" y="470"/>
                    <a:pt x="1013" y="297"/>
                    <a:pt x="889" y="174"/>
                  </a:cubicBezTo>
                  <a:cubicBezTo>
                    <a:pt x="840" y="124"/>
                    <a:pt x="766" y="99"/>
                    <a:pt x="667" y="50"/>
                  </a:cubicBezTo>
                  <a:cubicBezTo>
                    <a:pt x="593" y="25"/>
                    <a:pt x="51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5323425" y="4442700"/>
              <a:ext cx="56800" cy="41925"/>
            </a:xfrm>
            <a:custGeom>
              <a:avLst/>
              <a:gdLst/>
              <a:ahLst/>
              <a:cxnLst/>
              <a:rect l="l" t="t" r="r" b="b"/>
              <a:pathLst>
                <a:path w="2272" h="1677" extrusionOk="0">
                  <a:moveTo>
                    <a:pt x="364" y="1"/>
                  </a:moveTo>
                  <a:cubicBezTo>
                    <a:pt x="267" y="1"/>
                    <a:pt x="166" y="50"/>
                    <a:pt x="99" y="134"/>
                  </a:cubicBezTo>
                  <a:cubicBezTo>
                    <a:pt x="0" y="233"/>
                    <a:pt x="25" y="406"/>
                    <a:pt x="123" y="529"/>
                  </a:cubicBezTo>
                  <a:cubicBezTo>
                    <a:pt x="150" y="552"/>
                    <a:pt x="176" y="574"/>
                    <a:pt x="203" y="596"/>
                  </a:cubicBezTo>
                  <a:lnTo>
                    <a:pt x="203" y="596"/>
                  </a:lnTo>
                  <a:lnTo>
                    <a:pt x="198" y="603"/>
                  </a:lnTo>
                  <a:lnTo>
                    <a:pt x="232" y="619"/>
                  </a:lnTo>
                  <a:lnTo>
                    <a:pt x="232" y="619"/>
                  </a:lnTo>
                  <a:cubicBezTo>
                    <a:pt x="282" y="658"/>
                    <a:pt x="333" y="696"/>
                    <a:pt x="385" y="733"/>
                  </a:cubicBezTo>
                  <a:lnTo>
                    <a:pt x="385" y="733"/>
                  </a:lnTo>
                  <a:cubicBezTo>
                    <a:pt x="484" y="897"/>
                    <a:pt x="623" y="1040"/>
                    <a:pt x="790" y="1147"/>
                  </a:cubicBezTo>
                  <a:cubicBezTo>
                    <a:pt x="812" y="1160"/>
                    <a:pt x="834" y="1174"/>
                    <a:pt x="856" y="1186"/>
                  </a:cubicBezTo>
                  <a:lnTo>
                    <a:pt x="856" y="1186"/>
                  </a:lnTo>
                  <a:cubicBezTo>
                    <a:pt x="979" y="1286"/>
                    <a:pt x="1125" y="1335"/>
                    <a:pt x="1286" y="1343"/>
                  </a:cubicBezTo>
                  <a:lnTo>
                    <a:pt x="1286" y="1343"/>
                  </a:lnTo>
                  <a:cubicBezTo>
                    <a:pt x="1293" y="1352"/>
                    <a:pt x="1301" y="1360"/>
                    <a:pt x="1309" y="1369"/>
                  </a:cubicBezTo>
                  <a:cubicBezTo>
                    <a:pt x="1383" y="1468"/>
                    <a:pt x="1481" y="1542"/>
                    <a:pt x="1580" y="1616"/>
                  </a:cubicBezTo>
                  <a:cubicBezTo>
                    <a:pt x="1652" y="1657"/>
                    <a:pt x="1733" y="1677"/>
                    <a:pt x="1812" y="1677"/>
                  </a:cubicBezTo>
                  <a:cubicBezTo>
                    <a:pt x="1921" y="1677"/>
                    <a:pt x="2027" y="1638"/>
                    <a:pt x="2099" y="1566"/>
                  </a:cubicBezTo>
                  <a:cubicBezTo>
                    <a:pt x="2197" y="1443"/>
                    <a:pt x="2271" y="1319"/>
                    <a:pt x="2247" y="1171"/>
                  </a:cubicBezTo>
                  <a:cubicBezTo>
                    <a:pt x="2247" y="1023"/>
                    <a:pt x="2173" y="875"/>
                    <a:pt x="2025" y="776"/>
                  </a:cubicBezTo>
                  <a:cubicBezTo>
                    <a:pt x="1940" y="713"/>
                    <a:pt x="1855" y="667"/>
                    <a:pt x="1754" y="624"/>
                  </a:cubicBezTo>
                  <a:lnTo>
                    <a:pt x="1754" y="624"/>
                  </a:lnTo>
                  <a:cubicBezTo>
                    <a:pt x="1670" y="447"/>
                    <a:pt x="1527" y="296"/>
                    <a:pt x="1333" y="208"/>
                  </a:cubicBezTo>
                  <a:cubicBezTo>
                    <a:pt x="1139" y="79"/>
                    <a:pt x="908" y="6"/>
                    <a:pt x="671" y="6"/>
                  </a:cubicBezTo>
                  <a:cubicBezTo>
                    <a:pt x="637" y="6"/>
                    <a:pt x="602" y="8"/>
                    <a:pt x="568" y="11"/>
                  </a:cubicBezTo>
                  <a:cubicBezTo>
                    <a:pt x="555" y="9"/>
                    <a:pt x="543" y="9"/>
                    <a:pt x="531" y="9"/>
                  </a:cubicBezTo>
                  <a:cubicBezTo>
                    <a:pt x="505" y="9"/>
                    <a:pt x="480" y="12"/>
                    <a:pt x="457" y="18"/>
                  </a:cubicBezTo>
                  <a:lnTo>
                    <a:pt x="457" y="18"/>
                  </a:lnTo>
                  <a:cubicBezTo>
                    <a:pt x="427" y="6"/>
                    <a:pt x="396" y="1"/>
                    <a:pt x="36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5274725" y="4536725"/>
              <a:ext cx="33275" cy="40050"/>
            </a:xfrm>
            <a:custGeom>
              <a:avLst/>
              <a:gdLst/>
              <a:ahLst/>
              <a:cxnLst/>
              <a:rect l="l" t="t" r="r" b="b"/>
              <a:pathLst>
                <a:path w="1331" h="1602" extrusionOk="0">
                  <a:moveTo>
                    <a:pt x="999" y="1019"/>
                  </a:moveTo>
                  <a:lnTo>
                    <a:pt x="1059" y="1040"/>
                  </a:lnTo>
                  <a:cubicBezTo>
                    <a:pt x="1035" y="1040"/>
                    <a:pt x="1011" y="1034"/>
                    <a:pt x="987" y="1025"/>
                  </a:cubicBezTo>
                  <a:lnTo>
                    <a:pt x="987" y="1025"/>
                  </a:lnTo>
                  <a:lnTo>
                    <a:pt x="999" y="1019"/>
                  </a:lnTo>
                  <a:close/>
                  <a:moveTo>
                    <a:pt x="310" y="1"/>
                  </a:moveTo>
                  <a:cubicBezTo>
                    <a:pt x="129" y="1"/>
                    <a:pt x="0" y="187"/>
                    <a:pt x="47" y="373"/>
                  </a:cubicBezTo>
                  <a:cubicBezTo>
                    <a:pt x="63" y="467"/>
                    <a:pt x="88" y="552"/>
                    <a:pt x="118" y="632"/>
                  </a:cubicBezTo>
                  <a:lnTo>
                    <a:pt x="118" y="632"/>
                  </a:lnTo>
                  <a:cubicBezTo>
                    <a:pt x="105" y="681"/>
                    <a:pt x="105" y="736"/>
                    <a:pt x="121" y="793"/>
                  </a:cubicBezTo>
                  <a:lnTo>
                    <a:pt x="146" y="768"/>
                  </a:lnTo>
                  <a:cubicBezTo>
                    <a:pt x="220" y="1163"/>
                    <a:pt x="491" y="1459"/>
                    <a:pt x="862" y="1583"/>
                  </a:cubicBezTo>
                  <a:cubicBezTo>
                    <a:pt x="900" y="1595"/>
                    <a:pt x="937" y="1602"/>
                    <a:pt x="971" y="1602"/>
                  </a:cubicBezTo>
                  <a:cubicBezTo>
                    <a:pt x="1070" y="1602"/>
                    <a:pt x="1152" y="1551"/>
                    <a:pt x="1207" y="1459"/>
                  </a:cubicBezTo>
                  <a:cubicBezTo>
                    <a:pt x="1281" y="1311"/>
                    <a:pt x="1331" y="1138"/>
                    <a:pt x="1306" y="965"/>
                  </a:cubicBezTo>
                  <a:cubicBezTo>
                    <a:pt x="1306" y="793"/>
                    <a:pt x="1257" y="645"/>
                    <a:pt x="1158" y="496"/>
                  </a:cubicBezTo>
                  <a:cubicBezTo>
                    <a:pt x="985" y="200"/>
                    <a:pt x="689" y="3"/>
                    <a:pt x="343" y="3"/>
                  </a:cubicBezTo>
                  <a:cubicBezTo>
                    <a:pt x="332" y="1"/>
                    <a:pt x="321" y="1"/>
                    <a:pt x="3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4138950" y="4185125"/>
              <a:ext cx="29650" cy="46150"/>
            </a:xfrm>
            <a:custGeom>
              <a:avLst/>
              <a:gdLst/>
              <a:ahLst/>
              <a:cxnLst/>
              <a:rect l="l" t="t" r="r" b="b"/>
              <a:pathLst>
                <a:path w="1186" h="1846" extrusionOk="0">
                  <a:moveTo>
                    <a:pt x="766" y="0"/>
                  </a:moveTo>
                  <a:cubicBezTo>
                    <a:pt x="713" y="0"/>
                    <a:pt x="661" y="13"/>
                    <a:pt x="613" y="40"/>
                  </a:cubicBezTo>
                  <a:lnTo>
                    <a:pt x="613" y="40"/>
                  </a:lnTo>
                  <a:cubicBezTo>
                    <a:pt x="535" y="41"/>
                    <a:pt x="457" y="66"/>
                    <a:pt x="396" y="117"/>
                  </a:cubicBezTo>
                  <a:cubicBezTo>
                    <a:pt x="130" y="363"/>
                    <a:pt x="0" y="726"/>
                    <a:pt x="47" y="1082"/>
                  </a:cubicBezTo>
                  <a:lnTo>
                    <a:pt x="47" y="1082"/>
                  </a:lnTo>
                  <a:cubicBezTo>
                    <a:pt x="18" y="1234"/>
                    <a:pt x="11" y="1392"/>
                    <a:pt x="26" y="1549"/>
                  </a:cubicBezTo>
                  <a:cubicBezTo>
                    <a:pt x="26" y="1648"/>
                    <a:pt x="100" y="1772"/>
                    <a:pt x="198" y="1821"/>
                  </a:cubicBezTo>
                  <a:cubicBezTo>
                    <a:pt x="240" y="1837"/>
                    <a:pt x="281" y="1846"/>
                    <a:pt x="321" y="1846"/>
                  </a:cubicBezTo>
                  <a:cubicBezTo>
                    <a:pt x="401" y="1846"/>
                    <a:pt x="478" y="1813"/>
                    <a:pt x="544" y="1747"/>
                  </a:cubicBezTo>
                  <a:cubicBezTo>
                    <a:pt x="914" y="1426"/>
                    <a:pt x="1137" y="981"/>
                    <a:pt x="1186" y="488"/>
                  </a:cubicBezTo>
                  <a:cubicBezTo>
                    <a:pt x="1186" y="386"/>
                    <a:pt x="1139" y="296"/>
                    <a:pt x="1070" y="233"/>
                  </a:cubicBezTo>
                  <a:lnTo>
                    <a:pt x="1070" y="233"/>
                  </a:lnTo>
                  <a:cubicBezTo>
                    <a:pt x="1056" y="182"/>
                    <a:pt x="1029" y="133"/>
                    <a:pt x="988" y="93"/>
                  </a:cubicBezTo>
                  <a:cubicBezTo>
                    <a:pt x="927" y="31"/>
                    <a:pt x="846" y="0"/>
                    <a:pt x="76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4069450" y="4266200"/>
              <a:ext cx="36300" cy="41975"/>
            </a:xfrm>
            <a:custGeom>
              <a:avLst/>
              <a:gdLst/>
              <a:ahLst/>
              <a:cxnLst/>
              <a:rect l="l" t="t" r="r" b="b"/>
              <a:pathLst>
                <a:path w="1452" h="1679" extrusionOk="0">
                  <a:moveTo>
                    <a:pt x="1008" y="0"/>
                  </a:moveTo>
                  <a:cubicBezTo>
                    <a:pt x="982" y="0"/>
                    <a:pt x="956" y="3"/>
                    <a:pt x="929" y="10"/>
                  </a:cubicBezTo>
                  <a:cubicBezTo>
                    <a:pt x="369" y="132"/>
                    <a:pt x="1" y="710"/>
                    <a:pt x="134" y="1271"/>
                  </a:cubicBezTo>
                  <a:lnTo>
                    <a:pt x="134" y="1271"/>
                  </a:lnTo>
                  <a:cubicBezTo>
                    <a:pt x="139" y="1329"/>
                    <a:pt x="149" y="1386"/>
                    <a:pt x="164" y="1442"/>
                  </a:cubicBezTo>
                  <a:cubicBezTo>
                    <a:pt x="200" y="1586"/>
                    <a:pt x="329" y="1678"/>
                    <a:pt x="463" y="1678"/>
                  </a:cubicBezTo>
                  <a:cubicBezTo>
                    <a:pt x="512" y="1678"/>
                    <a:pt x="562" y="1666"/>
                    <a:pt x="608" y="1639"/>
                  </a:cubicBezTo>
                  <a:cubicBezTo>
                    <a:pt x="828" y="1493"/>
                    <a:pt x="1005" y="1298"/>
                    <a:pt x="1129" y="1073"/>
                  </a:cubicBezTo>
                  <a:lnTo>
                    <a:pt x="1129" y="1073"/>
                  </a:lnTo>
                  <a:cubicBezTo>
                    <a:pt x="1136" y="1065"/>
                    <a:pt x="1144" y="1056"/>
                    <a:pt x="1151" y="1047"/>
                  </a:cubicBezTo>
                  <a:cubicBezTo>
                    <a:pt x="1275" y="899"/>
                    <a:pt x="1374" y="701"/>
                    <a:pt x="1423" y="528"/>
                  </a:cubicBezTo>
                  <a:cubicBezTo>
                    <a:pt x="1452" y="399"/>
                    <a:pt x="1397" y="278"/>
                    <a:pt x="1307" y="209"/>
                  </a:cubicBezTo>
                  <a:lnTo>
                    <a:pt x="1307" y="209"/>
                  </a:lnTo>
                  <a:cubicBezTo>
                    <a:pt x="1286" y="155"/>
                    <a:pt x="1249" y="107"/>
                    <a:pt x="1201" y="59"/>
                  </a:cubicBezTo>
                  <a:cubicBezTo>
                    <a:pt x="1147" y="23"/>
                    <a:pt x="1079" y="0"/>
                    <a:pt x="100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4004150" y="4345825"/>
              <a:ext cx="42250" cy="40100"/>
            </a:xfrm>
            <a:custGeom>
              <a:avLst/>
              <a:gdLst/>
              <a:ahLst/>
              <a:cxnLst/>
              <a:rect l="l" t="t" r="r" b="b"/>
              <a:pathLst>
                <a:path w="1690" h="1604" extrusionOk="0">
                  <a:moveTo>
                    <a:pt x="911" y="0"/>
                  </a:moveTo>
                  <a:cubicBezTo>
                    <a:pt x="823" y="0"/>
                    <a:pt x="734" y="18"/>
                    <a:pt x="653" y="59"/>
                  </a:cubicBezTo>
                  <a:cubicBezTo>
                    <a:pt x="529" y="108"/>
                    <a:pt x="381" y="183"/>
                    <a:pt x="282" y="306"/>
                  </a:cubicBezTo>
                  <a:cubicBezTo>
                    <a:pt x="80" y="508"/>
                    <a:pt x="1" y="792"/>
                    <a:pt x="25" y="1064"/>
                  </a:cubicBezTo>
                  <a:lnTo>
                    <a:pt x="25" y="1064"/>
                  </a:lnTo>
                  <a:cubicBezTo>
                    <a:pt x="14" y="1167"/>
                    <a:pt x="20" y="1272"/>
                    <a:pt x="35" y="1368"/>
                  </a:cubicBezTo>
                  <a:cubicBezTo>
                    <a:pt x="72" y="1512"/>
                    <a:pt x="200" y="1604"/>
                    <a:pt x="335" y="1604"/>
                  </a:cubicBezTo>
                  <a:cubicBezTo>
                    <a:pt x="384" y="1604"/>
                    <a:pt x="433" y="1592"/>
                    <a:pt x="480" y="1565"/>
                  </a:cubicBezTo>
                  <a:cubicBezTo>
                    <a:pt x="612" y="1471"/>
                    <a:pt x="733" y="1368"/>
                    <a:pt x="840" y="1255"/>
                  </a:cubicBezTo>
                  <a:lnTo>
                    <a:pt x="840" y="1255"/>
                  </a:lnTo>
                  <a:cubicBezTo>
                    <a:pt x="907" y="1220"/>
                    <a:pt x="969" y="1175"/>
                    <a:pt x="1023" y="1121"/>
                  </a:cubicBezTo>
                  <a:cubicBezTo>
                    <a:pt x="1049" y="1099"/>
                    <a:pt x="1073" y="1075"/>
                    <a:pt x="1095" y="1050"/>
                  </a:cubicBezTo>
                  <a:lnTo>
                    <a:pt x="1095" y="1050"/>
                  </a:lnTo>
                  <a:cubicBezTo>
                    <a:pt x="1111" y="1051"/>
                    <a:pt x="1127" y="1052"/>
                    <a:pt x="1142" y="1052"/>
                  </a:cubicBezTo>
                  <a:cubicBezTo>
                    <a:pt x="1310" y="1052"/>
                    <a:pt x="1478" y="971"/>
                    <a:pt x="1591" y="775"/>
                  </a:cubicBezTo>
                  <a:cubicBezTo>
                    <a:pt x="1690" y="602"/>
                    <a:pt x="1640" y="405"/>
                    <a:pt x="1492" y="331"/>
                  </a:cubicBezTo>
                  <a:cubicBezTo>
                    <a:pt x="1443" y="301"/>
                    <a:pt x="1392" y="277"/>
                    <a:pt x="1340" y="257"/>
                  </a:cubicBezTo>
                  <a:lnTo>
                    <a:pt x="1340" y="257"/>
                  </a:lnTo>
                  <a:cubicBezTo>
                    <a:pt x="1317" y="144"/>
                    <a:pt x="1244" y="52"/>
                    <a:pt x="1122" y="34"/>
                  </a:cubicBezTo>
                  <a:cubicBezTo>
                    <a:pt x="1055" y="12"/>
                    <a:pt x="984" y="0"/>
                    <a:pt x="9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3928475" y="4428900"/>
              <a:ext cx="38925" cy="40625"/>
            </a:xfrm>
            <a:custGeom>
              <a:avLst/>
              <a:gdLst/>
              <a:ahLst/>
              <a:cxnLst/>
              <a:rect l="l" t="t" r="r" b="b"/>
              <a:pathLst>
                <a:path w="1557" h="1625" extrusionOk="0">
                  <a:moveTo>
                    <a:pt x="919" y="593"/>
                  </a:moveTo>
                  <a:lnTo>
                    <a:pt x="919" y="594"/>
                  </a:lnTo>
                  <a:lnTo>
                    <a:pt x="919" y="594"/>
                  </a:lnTo>
                  <a:lnTo>
                    <a:pt x="918" y="593"/>
                  </a:lnTo>
                  <a:lnTo>
                    <a:pt x="918" y="593"/>
                  </a:lnTo>
                  <a:cubicBezTo>
                    <a:pt x="919" y="593"/>
                    <a:pt x="919" y="593"/>
                    <a:pt x="919" y="593"/>
                  </a:cubicBezTo>
                  <a:close/>
                  <a:moveTo>
                    <a:pt x="922" y="599"/>
                  </a:moveTo>
                  <a:lnTo>
                    <a:pt x="922" y="599"/>
                  </a:lnTo>
                  <a:cubicBezTo>
                    <a:pt x="923" y="599"/>
                    <a:pt x="924" y="600"/>
                    <a:pt x="925" y="601"/>
                  </a:cubicBezTo>
                  <a:lnTo>
                    <a:pt x="925" y="601"/>
                  </a:lnTo>
                  <a:lnTo>
                    <a:pt x="923" y="601"/>
                  </a:lnTo>
                  <a:lnTo>
                    <a:pt x="923" y="601"/>
                  </a:lnTo>
                  <a:lnTo>
                    <a:pt x="922" y="599"/>
                  </a:lnTo>
                  <a:close/>
                  <a:moveTo>
                    <a:pt x="908" y="598"/>
                  </a:moveTo>
                  <a:cubicBezTo>
                    <a:pt x="908" y="599"/>
                    <a:pt x="907" y="600"/>
                    <a:pt x="906" y="601"/>
                  </a:cubicBezTo>
                  <a:lnTo>
                    <a:pt x="906" y="601"/>
                  </a:lnTo>
                  <a:lnTo>
                    <a:pt x="904" y="601"/>
                  </a:lnTo>
                  <a:lnTo>
                    <a:pt x="904" y="601"/>
                  </a:lnTo>
                  <a:cubicBezTo>
                    <a:pt x="906" y="600"/>
                    <a:pt x="907" y="599"/>
                    <a:pt x="908" y="598"/>
                  </a:cubicBezTo>
                  <a:close/>
                  <a:moveTo>
                    <a:pt x="911" y="594"/>
                  </a:moveTo>
                  <a:lnTo>
                    <a:pt x="911" y="594"/>
                  </a:lnTo>
                  <a:cubicBezTo>
                    <a:pt x="912" y="594"/>
                    <a:pt x="912" y="594"/>
                    <a:pt x="912" y="594"/>
                  </a:cubicBezTo>
                  <a:lnTo>
                    <a:pt x="912" y="594"/>
                  </a:lnTo>
                  <a:lnTo>
                    <a:pt x="912" y="596"/>
                  </a:lnTo>
                  <a:lnTo>
                    <a:pt x="912" y="596"/>
                  </a:lnTo>
                  <a:cubicBezTo>
                    <a:pt x="912" y="596"/>
                    <a:pt x="913" y="596"/>
                    <a:pt x="914" y="595"/>
                  </a:cubicBezTo>
                  <a:lnTo>
                    <a:pt x="914" y="595"/>
                  </a:lnTo>
                  <a:cubicBezTo>
                    <a:pt x="914" y="596"/>
                    <a:pt x="915" y="596"/>
                    <a:pt x="916" y="597"/>
                  </a:cubicBezTo>
                  <a:lnTo>
                    <a:pt x="916" y="597"/>
                  </a:lnTo>
                  <a:cubicBezTo>
                    <a:pt x="916" y="597"/>
                    <a:pt x="916" y="596"/>
                    <a:pt x="917" y="596"/>
                  </a:cubicBezTo>
                  <a:lnTo>
                    <a:pt x="917" y="596"/>
                  </a:lnTo>
                  <a:cubicBezTo>
                    <a:pt x="917" y="596"/>
                    <a:pt x="917" y="596"/>
                    <a:pt x="917" y="596"/>
                  </a:cubicBezTo>
                  <a:lnTo>
                    <a:pt x="917" y="596"/>
                  </a:lnTo>
                  <a:lnTo>
                    <a:pt x="916" y="597"/>
                  </a:lnTo>
                  <a:lnTo>
                    <a:pt x="916" y="597"/>
                  </a:lnTo>
                  <a:cubicBezTo>
                    <a:pt x="916" y="597"/>
                    <a:pt x="916" y="597"/>
                    <a:pt x="916" y="597"/>
                  </a:cubicBezTo>
                  <a:lnTo>
                    <a:pt x="916" y="597"/>
                  </a:lnTo>
                  <a:cubicBezTo>
                    <a:pt x="915" y="598"/>
                    <a:pt x="915" y="599"/>
                    <a:pt x="914" y="600"/>
                  </a:cubicBezTo>
                  <a:lnTo>
                    <a:pt x="916" y="597"/>
                  </a:lnTo>
                  <a:lnTo>
                    <a:pt x="916" y="597"/>
                  </a:lnTo>
                  <a:cubicBezTo>
                    <a:pt x="918" y="598"/>
                    <a:pt x="920" y="600"/>
                    <a:pt x="922" y="602"/>
                  </a:cubicBezTo>
                  <a:lnTo>
                    <a:pt x="922" y="602"/>
                  </a:lnTo>
                  <a:lnTo>
                    <a:pt x="914" y="604"/>
                  </a:lnTo>
                  <a:lnTo>
                    <a:pt x="914" y="604"/>
                  </a:lnTo>
                  <a:lnTo>
                    <a:pt x="913" y="603"/>
                  </a:lnTo>
                  <a:lnTo>
                    <a:pt x="913" y="603"/>
                  </a:lnTo>
                  <a:cubicBezTo>
                    <a:pt x="913" y="602"/>
                    <a:pt x="914" y="601"/>
                    <a:pt x="914" y="600"/>
                  </a:cubicBezTo>
                  <a:lnTo>
                    <a:pt x="914" y="600"/>
                  </a:lnTo>
                  <a:lnTo>
                    <a:pt x="912" y="603"/>
                  </a:lnTo>
                  <a:lnTo>
                    <a:pt x="912" y="603"/>
                  </a:lnTo>
                  <a:lnTo>
                    <a:pt x="910" y="602"/>
                  </a:lnTo>
                  <a:lnTo>
                    <a:pt x="910" y="602"/>
                  </a:lnTo>
                  <a:lnTo>
                    <a:pt x="908" y="606"/>
                  </a:lnTo>
                  <a:lnTo>
                    <a:pt x="908" y="606"/>
                  </a:lnTo>
                  <a:lnTo>
                    <a:pt x="905" y="603"/>
                  </a:lnTo>
                  <a:lnTo>
                    <a:pt x="905" y="603"/>
                  </a:lnTo>
                  <a:cubicBezTo>
                    <a:pt x="906" y="602"/>
                    <a:pt x="906" y="602"/>
                    <a:pt x="906" y="601"/>
                  </a:cubicBezTo>
                  <a:lnTo>
                    <a:pt x="906" y="601"/>
                  </a:lnTo>
                  <a:lnTo>
                    <a:pt x="910" y="602"/>
                  </a:lnTo>
                  <a:lnTo>
                    <a:pt x="910" y="602"/>
                  </a:lnTo>
                  <a:lnTo>
                    <a:pt x="912" y="596"/>
                  </a:lnTo>
                  <a:lnTo>
                    <a:pt x="912" y="596"/>
                  </a:lnTo>
                  <a:cubicBezTo>
                    <a:pt x="911" y="597"/>
                    <a:pt x="909" y="597"/>
                    <a:pt x="908" y="598"/>
                  </a:cubicBezTo>
                  <a:lnTo>
                    <a:pt x="908" y="598"/>
                  </a:lnTo>
                  <a:cubicBezTo>
                    <a:pt x="909" y="597"/>
                    <a:pt x="910" y="595"/>
                    <a:pt x="911" y="594"/>
                  </a:cubicBezTo>
                  <a:close/>
                  <a:moveTo>
                    <a:pt x="904" y="605"/>
                  </a:moveTo>
                  <a:lnTo>
                    <a:pt x="904" y="605"/>
                  </a:lnTo>
                  <a:cubicBezTo>
                    <a:pt x="905" y="605"/>
                    <a:pt x="906" y="606"/>
                    <a:pt x="907" y="607"/>
                  </a:cubicBezTo>
                  <a:lnTo>
                    <a:pt x="907" y="607"/>
                  </a:lnTo>
                  <a:lnTo>
                    <a:pt x="902" y="608"/>
                  </a:lnTo>
                  <a:lnTo>
                    <a:pt x="902" y="608"/>
                  </a:lnTo>
                  <a:cubicBezTo>
                    <a:pt x="903" y="607"/>
                    <a:pt x="904" y="606"/>
                    <a:pt x="904" y="605"/>
                  </a:cubicBezTo>
                  <a:close/>
                  <a:moveTo>
                    <a:pt x="927" y="606"/>
                  </a:moveTo>
                  <a:cubicBezTo>
                    <a:pt x="928" y="607"/>
                    <a:pt x="929" y="608"/>
                    <a:pt x="930" y="609"/>
                  </a:cubicBezTo>
                  <a:lnTo>
                    <a:pt x="930" y="609"/>
                  </a:lnTo>
                  <a:lnTo>
                    <a:pt x="929" y="609"/>
                  </a:lnTo>
                  <a:lnTo>
                    <a:pt x="927" y="606"/>
                  </a:lnTo>
                  <a:close/>
                  <a:moveTo>
                    <a:pt x="896" y="633"/>
                  </a:moveTo>
                  <a:lnTo>
                    <a:pt x="898" y="637"/>
                  </a:lnTo>
                  <a:lnTo>
                    <a:pt x="898" y="637"/>
                  </a:lnTo>
                  <a:lnTo>
                    <a:pt x="898" y="638"/>
                  </a:lnTo>
                  <a:lnTo>
                    <a:pt x="898" y="638"/>
                  </a:lnTo>
                  <a:cubicBezTo>
                    <a:pt x="897" y="637"/>
                    <a:pt x="896" y="635"/>
                    <a:pt x="896" y="633"/>
                  </a:cubicBezTo>
                  <a:close/>
                  <a:moveTo>
                    <a:pt x="949" y="635"/>
                  </a:moveTo>
                  <a:lnTo>
                    <a:pt x="949" y="635"/>
                  </a:lnTo>
                  <a:cubicBezTo>
                    <a:pt x="950" y="636"/>
                    <a:pt x="951" y="638"/>
                    <a:pt x="952" y="639"/>
                  </a:cubicBezTo>
                  <a:lnTo>
                    <a:pt x="952" y="639"/>
                  </a:lnTo>
                  <a:cubicBezTo>
                    <a:pt x="951" y="640"/>
                    <a:pt x="951" y="641"/>
                    <a:pt x="951" y="642"/>
                  </a:cubicBezTo>
                  <a:lnTo>
                    <a:pt x="951" y="642"/>
                  </a:lnTo>
                  <a:lnTo>
                    <a:pt x="947" y="637"/>
                  </a:lnTo>
                  <a:lnTo>
                    <a:pt x="947" y="637"/>
                  </a:lnTo>
                  <a:lnTo>
                    <a:pt x="949" y="635"/>
                  </a:lnTo>
                  <a:close/>
                  <a:moveTo>
                    <a:pt x="944" y="641"/>
                  </a:moveTo>
                  <a:cubicBezTo>
                    <a:pt x="945" y="644"/>
                    <a:pt x="946" y="647"/>
                    <a:pt x="947" y="649"/>
                  </a:cubicBezTo>
                  <a:lnTo>
                    <a:pt x="947" y="649"/>
                  </a:lnTo>
                  <a:cubicBezTo>
                    <a:pt x="947" y="652"/>
                    <a:pt x="946" y="654"/>
                    <a:pt x="945" y="656"/>
                  </a:cubicBezTo>
                  <a:lnTo>
                    <a:pt x="945" y="656"/>
                  </a:lnTo>
                  <a:cubicBezTo>
                    <a:pt x="945" y="656"/>
                    <a:pt x="944" y="656"/>
                    <a:pt x="944" y="657"/>
                  </a:cubicBezTo>
                  <a:lnTo>
                    <a:pt x="939" y="649"/>
                  </a:lnTo>
                  <a:lnTo>
                    <a:pt x="944" y="641"/>
                  </a:lnTo>
                  <a:close/>
                  <a:moveTo>
                    <a:pt x="919" y="1"/>
                  </a:moveTo>
                  <a:cubicBezTo>
                    <a:pt x="868" y="1"/>
                    <a:pt x="817" y="7"/>
                    <a:pt x="766" y="20"/>
                  </a:cubicBezTo>
                  <a:cubicBezTo>
                    <a:pt x="526" y="80"/>
                    <a:pt x="358" y="268"/>
                    <a:pt x="309" y="490"/>
                  </a:cubicBezTo>
                  <a:lnTo>
                    <a:pt x="309" y="490"/>
                  </a:lnTo>
                  <a:cubicBezTo>
                    <a:pt x="255" y="570"/>
                    <a:pt x="223" y="667"/>
                    <a:pt x="223" y="760"/>
                  </a:cubicBezTo>
                  <a:cubicBezTo>
                    <a:pt x="227" y="787"/>
                    <a:pt x="232" y="812"/>
                    <a:pt x="238" y="837"/>
                  </a:cubicBezTo>
                  <a:lnTo>
                    <a:pt x="238" y="837"/>
                  </a:lnTo>
                  <a:cubicBezTo>
                    <a:pt x="144" y="862"/>
                    <a:pt x="74" y="912"/>
                    <a:pt x="50" y="1007"/>
                  </a:cubicBezTo>
                  <a:cubicBezTo>
                    <a:pt x="1" y="1081"/>
                    <a:pt x="1" y="1180"/>
                    <a:pt x="50" y="1279"/>
                  </a:cubicBezTo>
                  <a:cubicBezTo>
                    <a:pt x="90" y="1338"/>
                    <a:pt x="138" y="1391"/>
                    <a:pt x="193" y="1435"/>
                  </a:cubicBezTo>
                  <a:lnTo>
                    <a:pt x="193" y="1435"/>
                  </a:lnTo>
                  <a:cubicBezTo>
                    <a:pt x="202" y="1449"/>
                    <a:pt x="212" y="1463"/>
                    <a:pt x="223" y="1476"/>
                  </a:cubicBezTo>
                  <a:cubicBezTo>
                    <a:pt x="342" y="1578"/>
                    <a:pt x="484" y="1625"/>
                    <a:pt x="624" y="1625"/>
                  </a:cubicBezTo>
                  <a:cubicBezTo>
                    <a:pt x="687" y="1625"/>
                    <a:pt x="750" y="1615"/>
                    <a:pt x="810" y="1597"/>
                  </a:cubicBezTo>
                  <a:lnTo>
                    <a:pt x="810" y="1597"/>
                  </a:lnTo>
                  <a:cubicBezTo>
                    <a:pt x="1054" y="1574"/>
                    <a:pt x="1270" y="1431"/>
                    <a:pt x="1384" y="1205"/>
                  </a:cubicBezTo>
                  <a:cubicBezTo>
                    <a:pt x="1414" y="1165"/>
                    <a:pt x="1427" y="1112"/>
                    <a:pt x="1427" y="1057"/>
                  </a:cubicBezTo>
                  <a:lnTo>
                    <a:pt x="1427" y="1057"/>
                  </a:lnTo>
                  <a:cubicBezTo>
                    <a:pt x="1519" y="939"/>
                    <a:pt x="1556" y="785"/>
                    <a:pt x="1556" y="612"/>
                  </a:cubicBezTo>
                  <a:cubicBezTo>
                    <a:pt x="1532" y="439"/>
                    <a:pt x="1458" y="267"/>
                    <a:pt x="1309" y="143"/>
                  </a:cubicBezTo>
                  <a:cubicBezTo>
                    <a:pt x="1200" y="52"/>
                    <a:pt x="1063" y="1"/>
                    <a:pt x="9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3807500" y="4617175"/>
              <a:ext cx="37425" cy="49700"/>
            </a:xfrm>
            <a:custGeom>
              <a:avLst/>
              <a:gdLst/>
              <a:ahLst/>
              <a:cxnLst/>
              <a:rect l="l" t="t" r="r" b="b"/>
              <a:pathLst>
                <a:path w="1497" h="1988" extrusionOk="0">
                  <a:moveTo>
                    <a:pt x="791" y="611"/>
                  </a:moveTo>
                  <a:lnTo>
                    <a:pt x="791" y="611"/>
                  </a:lnTo>
                  <a:cubicBezTo>
                    <a:pt x="803" y="624"/>
                    <a:pt x="803" y="630"/>
                    <a:pt x="800" y="630"/>
                  </a:cubicBezTo>
                  <a:cubicBezTo>
                    <a:pt x="797" y="630"/>
                    <a:pt x="791" y="624"/>
                    <a:pt x="791" y="611"/>
                  </a:cubicBezTo>
                  <a:close/>
                  <a:moveTo>
                    <a:pt x="809" y="622"/>
                  </a:moveTo>
                  <a:cubicBezTo>
                    <a:pt x="809" y="622"/>
                    <a:pt x="811" y="626"/>
                    <a:pt x="816" y="636"/>
                  </a:cubicBezTo>
                  <a:cubicBezTo>
                    <a:pt x="816" y="636"/>
                    <a:pt x="816" y="636"/>
                    <a:pt x="816" y="639"/>
                  </a:cubicBezTo>
                  <a:lnTo>
                    <a:pt x="816" y="639"/>
                  </a:lnTo>
                  <a:cubicBezTo>
                    <a:pt x="812" y="630"/>
                    <a:pt x="808" y="622"/>
                    <a:pt x="809" y="622"/>
                  </a:cubicBezTo>
                  <a:close/>
                  <a:moveTo>
                    <a:pt x="754" y="0"/>
                  </a:moveTo>
                  <a:cubicBezTo>
                    <a:pt x="649" y="0"/>
                    <a:pt x="544" y="31"/>
                    <a:pt x="445" y="93"/>
                  </a:cubicBezTo>
                  <a:cubicBezTo>
                    <a:pt x="273" y="241"/>
                    <a:pt x="149" y="439"/>
                    <a:pt x="100" y="636"/>
                  </a:cubicBezTo>
                  <a:cubicBezTo>
                    <a:pt x="1" y="1006"/>
                    <a:pt x="1" y="1401"/>
                    <a:pt x="149" y="1772"/>
                  </a:cubicBezTo>
                  <a:cubicBezTo>
                    <a:pt x="191" y="1911"/>
                    <a:pt x="320" y="1988"/>
                    <a:pt x="450" y="1988"/>
                  </a:cubicBezTo>
                  <a:cubicBezTo>
                    <a:pt x="489" y="1988"/>
                    <a:pt x="529" y="1981"/>
                    <a:pt x="566" y="1967"/>
                  </a:cubicBezTo>
                  <a:lnTo>
                    <a:pt x="566" y="1967"/>
                  </a:lnTo>
                  <a:cubicBezTo>
                    <a:pt x="583" y="1968"/>
                    <a:pt x="601" y="1969"/>
                    <a:pt x="618" y="1969"/>
                  </a:cubicBezTo>
                  <a:cubicBezTo>
                    <a:pt x="711" y="1969"/>
                    <a:pt x="803" y="1945"/>
                    <a:pt x="890" y="1895"/>
                  </a:cubicBezTo>
                  <a:cubicBezTo>
                    <a:pt x="1122" y="1704"/>
                    <a:pt x="1279" y="1460"/>
                    <a:pt x="1355" y="1192"/>
                  </a:cubicBezTo>
                  <a:lnTo>
                    <a:pt x="1355" y="1192"/>
                  </a:lnTo>
                  <a:cubicBezTo>
                    <a:pt x="1459" y="967"/>
                    <a:pt x="1497" y="693"/>
                    <a:pt x="1373" y="479"/>
                  </a:cubicBezTo>
                  <a:lnTo>
                    <a:pt x="1373" y="479"/>
                  </a:lnTo>
                  <a:cubicBezTo>
                    <a:pt x="1318" y="321"/>
                    <a:pt x="1201" y="185"/>
                    <a:pt x="1063" y="93"/>
                  </a:cubicBezTo>
                  <a:cubicBezTo>
                    <a:pt x="964" y="31"/>
                    <a:pt x="859" y="0"/>
                    <a:pt x="75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3866150" y="4529375"/>
              <a:ext cx="37050" cy="37125"/>
            </a:xfrm>
            <a:custGeom>
              <a:avLst/>
              <a:gdLst/>
              <a:ahLst/>
              <a:cxnLst/>
              <a:rect l="l" t="t" r="r" b="b"/>
              <a:pathLst>
                <a:path w="1482" h="1485" extrusionOk="0">
                  <a:moveTo>
                    <a:pt x="669" y="624"/>
                  </a:moveTo>
                  <a:lnTo>
                    <a:pt x="647" y="639"/>
                  </a:lnTo>
                  <a:lnTo>
                    <a:pt x="647" y="639"/>
                  </a:lnTo>
                  <a:cubicBezTo>
                    <a:pt x="653" y="634"/>
                    <a:pt x="658" y="630"/>
                    <a:pt x="664" y="626"/>
                  </a:cubicBezTo>
                  <a:lnTo>
                    <a:pt x="664" y="626"/>
                  </a:lnTo>
                  <a:cubicBezTo>
                    <a:pt x="666" y="626"/>
                    <a:pt x="667" y="625"/>
                    <a:pt x="669" y="624"/>
                  </a:cubicBezTo>
                  <a:close/>
                  <a:moveTo>
                    <a:pt x="641" y="646"/>
                  </a:moveTo>
                  <a:lnTo>
                    <a:pt x="639" y="653"/>
                  </a:lnTo>
                  <a:lnTo>
                    <a:pt x="639" y="653"/>
                  </a:lnTo>
                  <a:lnTo>
                    <a:pt x="634" y="656"/>
                  </a:lnTo>
                  <a:lnTo>
                    <a:pt x="634" y="656"/>
                  </a:lnTo>
                  <a:cubicBezTo>
                    <a:pt x="636" y="652"/>
                    <a:pt x="639" y="649"/>
                    <a:pt x="641" y="646"/>
                  </a:cubicBezTo>
                  <a:close/>
                  <a:moveTo>
                    <a:pt x="674" y="776"/>
                  </a:moveTo>
                  <a:lnTo>
                    <a:pt x="679" y="778"/>
                  </a:lnTo>
                  <a:lnTo>
                    <a:pt x="679" y="778"/>
                  </a:lnTo>
                  <a:lnTo>
                    <a:pt x="682" y="781"/>
                  </a:lnTo>
                  <a:lnTo>
                    <a:pt x="682" y="781"/>
                  </a:lnTo>
                  <a:lnTo>
                    <a:pt x="676" y="789"/>
                  </a:lnTo>
                  <a:lnTo>
                    <a:pt x="676" y="789"/>
                  </a:lnTo>
                  <a:cubicBezTo>
                    <a:pt x="675" y="785"/>
                    <a:pt x="674" y="780"/>
                    <a:pt x="674" y="776"/>
                  </a:cubicBezTo>
                  <a:close/>
                  <a:moveTo>
                    <a:pt x="784" y="797"/>
                  </a:moveTo>
                  <a:lnTo>
                    <a:pt x="779" y="801"/>
                  </a:lnTo>
                  <a:lnTo>
                    <a:pt x="779" y="801"/>
                  </a:lnTo>
                  <a:cubicBezTo>
                    <a:pt x="778" y="800"/>
                    <a:pt x="778" y="799"/>
                    <a:pt x="777" y="797"/>
                  </a:cubicBezTo>
                  <a:lnTo>
                    <a:pt x="777" y="797"/>
                  </a:lnTo>
                  <a:cubicBezTo>
                    <a:pt x="779" y="797"/>
                    <a:pt x="782" y="797"/>
                    <a:pt x="784" y="797"/>
                  </a:cubicBezTo>
                  <a:close/>
                  <a:moveTo>
                    <a:pt x="771" y="799"/>
                  </a:moveTo>
                  <a:lnTo>
                    <a:pt x="766" y="815"/>
                  </a:lnTo>
                  <a:lnTo>
                    <a:pt x="766" y="815"/>
                  </a:lnTo>
                  <a:cubicBezTo>
                    <a:pt x="766" y="809"/>
                    <a:pt x="767" y="805"/>
                    <a:pt x="769" y="801"/>
                  </a:cubicBezTo>
                  <a:lnTo>
                    <a:pt x="769" y="801"/>
                  </a:lnTo>
                  <a:cubicBezTo>
                    <a:pt x="770" y="800"/>
                    <a:pt x="771" y="799"/>
                    <a:pt x="771" y="799"/>
                  </a:cubicBezTo>
                  <a:close/>
                  <a:moveTo>
                    <a:pt x="634" y="826"/>
                  </a:moveTo>
                  <a:lnTo>
                    <a:pt x="639" y="829"/>
                  </a:lnTo>
                  <a:lnTo>
                    <a:pt x="639" y="829"/>
                  </a:lnTo>
                  <a:lnTo>
                    <a:pt x="640" y="832"/>
                  </a:lnTo>
                  <a:lnTo>
                    <a:pt x="640" y="832"/>
                  </a:lnTo>
                  <a:lnTo>
                    <a:pt x="639" y="833"/>
                  </a:lnTo>
                  <a:lnTo>
                    <a:pt x="639" y="833"/>
                  </a:lnTo>
                  <a:cubicBezTo>
                    <a:pt x="639" y="833"/>
                    <a:pt x="638" y="832"/>
                    <a:pt x="638" y="832"/>
                  </a:cubicBezTo>
                  <a:lnTo>
                    <a:pt x="638" y="832"/>
                  </a:lnTo>
                  <a:cubicBezTo>
                    <a:pt x="637" y="830"/>
                    <a:pt x="635" y="828"/>
                    <a:pt x="634" y="826"/>
                  </a:cubicBezTo>
                  <a:close/>
                  <a:moveTo>
                    <a:pt x="716" y="0"/>
                  </a:moveTo>
                  <a:cubicBezTo>
                    <a:pt x="494" y="0"/>
                    <a:pt x="297" y="74"/>
                    <a:pt x="173" y="247"/>
                  </a:cubicBezTo>
                  <a:cubicBezTo>
                    <a:pt x="99" y="321"/>
                    <a:pt x="50" y="445"/>
                    <a:pt x="25" y="544"/>
                  </a:cubicBezTo>
                  <a:cubicBezTo>
                    <a:pt x="0" y="667"/>
                    <a:pt x="0" y="790"/>
                    <a:pt x="25" y="889"/>
                  </a:cubicBezTo>
                  <a:cubicBezTo>
                    <a:pt x="25" y="988"/>
                    <a:pt x="74" y="1087"/>
                    <a:pt x="124" y="1161"/>
                  </a:cubicBezTo>
                  <a:cubicBezTo>
                    <a:pt x="149" y="1210"/>
                    <a:pt x="198" y="1259"/>
                    <a:pt x="247" y="1309"/>
                  </a:cubicBezTo>
                  <a:cubicBezTo>
                    <a:pt x="321" y="1358"/>
                    <a:pt x="395" y="1408"/>
                    <a:pt x="469" y="1432"/>
                  </a:cubicBezTo>
                  <a:cubicBezTo>
                    <a:pt x="560" y="1469"/>
                    <a:pt x="651" y="1485"/>
                    <a:pt x="739" y="1485"/>
                  </a:cubicBezTo>
                  <a:cubicBezTo>
                    <a:pt x="891" y="1485"/>
                    <a:pt x="1036" y="1436"/>
                    <a:pt x="1161" y="1358"/>
                  </a:cubicBezTo>
                  <a:cubicBezTo>
                    <a:pt x="1298" y="1267"/>
                    <a:pt x="1351" y="1111"/>
                    <a:pt x="1298" y="971"/>
                  </a:cubicBezTo>
                  <a:lnTo>
                    <a:pt x="1298" y="971"/>
                  </a:lnTo>
                  <a:cubicBezTo>
                    <a:pt x="1363" y="880"/>
                    <a:pt x="1414" y="782"/>
                    <a:pt x="1457" y="667"/>
                  </a:cubicBezTo>
                  <a:cubicBezTo>
                    <a:pt x="1482" y="593"/>
                    <a:pt x="1457" y="494"/>
                    <a:pt x="1432" y="445"/>
                  </a:cubicBezTo>
                  <a:cubicBezTo>
                    <a:pt x="1427" y="437"/>
                    <a:pt x="1422" y="429"/>
                    <a:pt x="1416" y="422"/>
                  </a:cubicBezTo>
                  <a:lnTo>
                    <a:pt x="1416" y="422"/>
                  </a:lnTo>
                  <a:cubicBezTo>
                    <a:pt x="1409" y="395"/>
                    <a:pt x="1399" y="369"/>
                    <a:pt x="1383" y="346"/>
                  </a:cubicBezTo>
                  <a:cubicBezTo>
                    <a:pt x="1334" y="297"/>
                    <a:pt x="1309" y="247"/>
                    <a:pt x="1260" y="223"/>
                  </a:cubicBezTo>
                  <a:cubicBezTo>
                    <a:pt x="1111" y="74"/>
                    <a:pt x="914" y="0"/>
                    <a:pt x="71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3734050" y="4712075"/>
              <a:ext cx="30175" cy="43850"/>
            </a:xfrm>
            <a:custGeom>
              <a:avLst/>
              <a:gdLst/>
              <a:ahLst/>
              <a:cxnLst/>
              <a:rect l="l" t="t" r="r" b="b"/>
              <a:pathLst>
                <a:path w="1207" h="1754" extrusionOk="0">
                  <a:moveTo>
                    <a:pt x="593" y="0"/>
                  </a:moveTo>
                  <a:cubicBezTo>
                    <a:pt x="421" y="0"/>
                    <a:pt x="273" y="99"/>
                    <a:pt x="198" y="247"/>
                  </a:cubicBezTo>
                  <a:cubicBezTo>
                    <a:pt x="147" y="350"/>
                    <a:pt x="120" y="440"/>
                    <a:pt x="107" y="535"/>
                  </a:cubicBezTo>
                  <a:lnTo>
                    <a:pt x="107" y="535"/>
                  </a:lnTo>
                  <a:cubicBezTo>
                    <a:pt x="95" y="562"/>
                    <a:pt x="84" y="590"/>
                    <a:pt x="75" y="617"/>
                  </a:cubicBezTo>
                  <a:cubicBezTo>
                    <a:pt x="26" y="766"/>
                    <a:pt x="1" y="914"/>
                    <a:pt x="26" y="1062"/>
                  </a:cubicBezTo>
                  <a:cubicBezTo>
                    <a:pt x="29" y="1085"/>
                    <a:pt x="35" y="1107"/>
                    <a:pt x="42" y="1128"/>
                  </a:cubicBezTo>
                  <a:lnTo>
                    <a:pt x="42" y="1128"/>
                  </a:lnTo>
                  <a:lnTo>
                    <a:pt x="1" y="1457"/>
                  </a:lnTo>
                  <a:cubicBezTo>
                    <a:pt x="1" y="1531"/>
                    <a:pt x="26" y="1605"/>
                    <a:pt x="75" y="1679"/>
                  </a:cubicBezTo>
                  <a:cubicBezTo>
                    <a:pt x="149" y="1728"/>
                    <a:pt x="223" y="1753"/>
                    <a:pt x="297" y="1753"/>
                  </a:cubicBezTo>
                  <a:cubicBezTo>
                    <a:pt x="365" y="1753"/>
                    <a:pt x="454" y="1732"/>
                    <a:pt x="507" y="1691"/>
                  </a:cubicBezTo>
                  <a:lnTo>
                    <a:pt x="507" y="1691"/>
                  </a:lnTo>
                  <a:cubicBezTo>
                    <a:pt x="520" y="1692"/>
                    <a:pt x="533" y="1693"/>
                    <a:pt x="546" y="1693"/>
                  </a:cubicBezTo>
                  <a:cubicBezTo>
                    <a:pt x="596" y="1693"/>
                    <a:pt x="646" y="1681"/>
                    <a:pt x="692" y="1654"/>
                  </a:cubicBezTo>
                  <a:cubicBezTo>
                    <a:pt x="1015" y="1461"/>
                    <a:pt x="1207" y="1098"/>
                    <a:pt x="1185" y="730"/>
                  </a:cubicBezTo>
                  <a:lnTo>
                    <a:pt x="1185" y="730"/>
                  </a:lnTo>
                  <a:cubicBezTo>
                    <a:pt x="1197" y="637"/>
                    <a:pt x="1190" y="541"/>
                    <a:pt x="1161" y="445"/>
                  </a:cubicBezTo>
                  <a:cubicBezTo>
                    <a:pt x="1112" y="173"/>
                    <a:pt x="865" y="0"/>
                    <a:pt x="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3633450" y="4778475"/>
              <a:ext cx="42625" cy="35875"/>
            </a:xfrm>
            <a:custGeom>
              <a:avLst/>
              <a:gdLst/>
              <a:ahLst/>
              <a:cxnLst/>
              <a:rect l="l" t="t" r="r" b="b"/>
              <a:pathLst>
                <a:path w="1705" h="1435" extrusionOk="0">
                  <a:moveTo>
                    <a:pt x="939" y="603"/>
                  </a:moveTo>
                  <a:cubicBezTo>
                    <a:pt x="939" y="603"/>
                    <a:pt x="939" y="603"/>
                    <a:pt x="939" y="603"/>
                  </a:cubicBezTo>
                  <a:lnTo>
                    <a:pt x="939" y="603"/>
                  </a:lnTo>
                  <a:lnTo>
                    <a:pt x="939" y="603"/>
                  </a:lnTo>
                  <a:close/>
                  <a:moveTo>
                    <a:pt x="934" y="608"/>
                  </a:moveTo>
                  <a:lnTo>
                    <a:pt x="934" y="608"/>
                  </a:lnTo>
                  <a:cubicBezTo>
                    <a:pt x="939" y="611"/>
                    <a:pt x="941" y="614"/>
                    <a:pt x="935" y="614"/>
                  </a:cubicBezTo>
                  <a:lnTo>
                    <a:pt x="935" y="614"/>
                  </a:lnTo>
                  <a:cubicBezTo>
                    <a:pt x="935" y="612"/>
                    <a:pt x="935" y="610"/>
                    <a:pt x="934" y="608"/>
                  </a:cubicBezTo>
                  <a:close/>
                  <a:moveTo>
                    <a:pt x="898" y="0"/>
                  </a:moveTo>
                  <a:cubicBezTo>
                    <a:pt x="701" y="0"/>
                    <a:pt x="508" y="71"/>
                    <a:pt x="371" y="208"/>
                  </a:cubicBezTo>
                  <a:cubicBezTo>
                    <a:pt x="361" y="221"/>
                    <a:pt x="352" y="233"/>
                    <a:pt x="343" y="246"/>
                  </a:cubicBezTo>
                  <a:lnTo>
                    <a:pt x="343" y="246"/>
                  </a:lnTo>
                  <a:cubicBezTo>
                    <a:pt x="278" y="264"/>
                    <a:pt x="214" y="285"/>
                    <a:pt x="149" y="307"/>
                  </a:cubicBezTo>
                  <a:cubicBezTo>
                    <a:pt x="140" y="316"/>
                    <a:pt x="131" y="325"/>
                    <a:pt x="122" y="334"/>
                  </a:cubicBezTo>
                  <a:lnTo>
                    <a:pt x="122" y="334"/>
                  </a:lnTo>
                  <a:cubicBezTo>
                    <a:pt x="47" y="386"/>
                    <a:pt x="1" y="473"/>
                    <a:pt x="1" y="579"/>
                  </a:cubicBezTo>
                  <a:lnTo>
                    <a:pt x="1" y="628"/>
                  </a:lnTo>
                  <a:cubicBezTo>
                    <a:pt x="1" y="849"/>
                    <a:pt x="102" y="1050"/>
                    <a:pt x="272" y="1179"/>
                  </a:cubicBezTo>
                  <a:lnTo>
                    <a:pt x="272" y="1179"/>
                  </a:lnTo>
                  <a:cubicBezTo>
                    <a:pt x="293" y="1219"/>
                    <a:pt x="318" y="1258"/>
                    <a:pt x="346" y="1294"/>
                  </a:cubicBezTo>
                  <a:cubicBezTo>
                    <a:pt x="396" y="1344"/>
                    <a:pt x="445" y="1393"/>
                    <a:pt x="519" y="1418"/>
                  </a:cubicBezTo>
                  <a:cubicBezTo>
                    <a:pt x="560" y="1428"/>
                    <a:pt x="597" y="1434"/>
                    <a:pt x="631" y="1434"/>
                  </a:cubicBezTo>
                  <a:cubicBezTo>
                    <a:pt x="679" y="1434"/>
                    <a:pt x="723" y="1422"/>
                    <a:pt x="766" y="1393"/>
                  </a:cubicBezTo>
                  <a:cubicBezTo>
                    <a:pt x="792" y="1380"/>
                    <a:pt x="814" y="1364"/>
                    <a:pt x="834" y="1345"/>
                  </a:cubicBezTo>
                  <a:lnTo>
                    <a:pt x="834" y="1345"/>
                  </a:lnTo>
                  <a:cubicBezTo>
                    <a:pt x="839" y="1345"/>
                    <a:pt x="844" y="1345"/>
                    <a:pt x="850" y="1345"/>
                  </a:cubicBezTo>
                  <a:cubicBezTo>
                    <a:pt x="959" y="1345"/>
                    <a:pt x="1065" y="1318"/>
                    <a:pt x="1161" y="1270"/>
                  </a:cubicBezTo>
                  <a:cubicBezTo>
                    <a:pt x="1211" y="1240"/>
                    <a:pt x="1260" y="1202"/>
                    <a:pt x="1305" y="1160"/>
                  </a:cubicBezTo>
                  <a:lnTo>
                    <a:pt x="1305" y="1160"/>
                  </a:lnTo>
                  <a:cubicBezTo>
                    <a:pt x="1387" y="1114"/>
                    <a:pt x="1463" y="1060"/>
                    <a:pt x="1531" y="998"/>
                  </a:cubicBezTo>
                  <a:cubicBezTo>
                    <a:pt x="1605" y="949"/>
                    <a:pt x="1655" y="875"/>
                    <a:pt x="1679" y="776"/>
                  </a:cubicBezTo>
                  <a:cubicBezTo>
                    <a:pt x="1704" y="702"/>
                    <a:pt x="1655" y="603"/>
                    <a:pt x="1605" y="529"/>
                  </a:cubicBezTo>
                  <a:cubicBezTo>
                    <a:pt x="1583" y="509"/>
                    <a:pt x="1559" y="490"/>
                    <a:pt x="1536" y="472"/>
                  </a:cubicBezTo>
                  <a:lnTo>
                    <a:pt x="1536" y="472"/>
                  </a:lnTo>
                  <a:cubicBezTo>
                    <a:pt x="1535" y="466"/>
                    <a:pt x="1533" y="461"/>
                    <a:pt x="1531" y="455"/>
                  </a:cubicBezTo>
                  <a:cubicBezTo>
                    <a:pt x="1507" y="307"/>
                    <a:pt x="1383" y="159"/>
                    <a:pt x="1260" y="85"/>
                  </a:cubicBezTo>
                  <a:cubicBezTo>
                    <a:pt x="1146" y="28"/>
                    <a:pt x="1021" y="0"/>
                    <a:pt x="89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445825" y="4711175"/>
              <a:ext cx="103700" cy="106100"/>
            </a:xfrm>
            <a:custGeom>
              <a:avLst/>
              <a:gdLst/>
              <a:ahLst/>
              <a:cxnLst/>
              <a:rect l="l" t="t" r="r" b="b"/>
              <a:pathLst>
                <a:path w="4148" h="4244" extrusionOk="0">
                  <a:moveTo>
                    <a:pt x="1330" y="1"/>
                  </a:moveTo>
                  <a:cubicBezTo>
                    <a:pt x="1190" y="1"/>
                    <a:pt x="1068" y="108"/>
                    <a:pt x="963" y="234"/>
                  </a:cubicBezTo>
                  <a:cubicBezTo>
                    <a:pt x="0" y="1444"/>
                    <a:pt x="445" y="3246"/>
                    <a:pt x="1827" y="3888"/>
                  </a:cubicBezTo>
                  <a:cubicBezTo>
                    <a:pt x="2370" y="4110"/>
                    <a:pt x="2938" y="4209"/>
                    <a:pt x="3506" y="4233"/>
                  </a:cubicBezTo>
                  <a:cubicBezTo>
                    <a:pt x="3528" y="4241"/>
                    <a:pt x="3549" y="4244"/>
                    <a:pt x="3571" y="4244"/>
                  </a:cubicBezTo>
                  <a:cubicBezTo>
                    <a:pt x="3623" y="4244"/>
                    <a:pt x="3676" y="4226"/>
                    <a:pt x="3728" y="4209"/>
                  </a:cubicBezTo>
                  <a:cubicBezTo>
                    <a:pt x="3778" y="4159"/>
                    <a:pt x="3827" y="4110"/>
                    <a:pt x="3876" y="4036"/>
                  </a:cubicBezTo>
                  <a:cubicBezTo>
                    <a:pt x="4074" y="3567"/>
                    <a:pt x="4148" y="3048"/>
                    <a:pt x="4049" y="2530"/>
                  </a:cubicBezTo>
                  <a:lnTo>
                    <a:pt x="3831" y="2457"/>
                  </a:lnTo>
                  <a:lnTo>
                    <a:pt x="3831" y="2457"/>
                  </a:lnTo>
                  <a:lnTo>
                    <a:pt x="1580" y="135"/>
                  </a:lnTo>
                  <a:cubicBezTo>
                    <a:pt x="1531" y="86"/>
                    <a:pt x="1482" y="36"/>
                    <a:pt x="1407" y="12"/>
                  </a:cubicBezTo>
                  <a:cubicBezTo>
                    <a:pt x="1381" y="4"/>
                    <a:pt x="1355" y="1"/>
                    <a:pt x="133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571725" y="4801400"/>
              <a:ext cx="39450" cy="35375"/>
            </a:xfrm>
            <a:custGeom>
              <a:avLst/>
              <a:gdLst/>
              <a:ahLst/>
              <a:cxnLst/>
              <a:rect l="l" t="t" r="r" b="b"/>
              <a:pathLst>
                <a:path w="1578" h="1415" extrusionOk="0">
                  <a:moveTo>
                    <a:pt x="585" y="1"/>
                  </a:moveTo>
                  <a:cubicBezTo>
                    <a:pt x="559" y="1"/>
                    <a:pt x="534" y="4"/>
                    <a:pt x="510" y="10"/>
                  </a:cubicBezTo>
                  <a:lnTo>
                    <a:pt x="510" y="10"/>
                  </a:lnTo>
                  <a:cubicBezTo>
                    <a:pt x="431" y="17"/>
                    <a:pt x="352" y="37"/>
                    <a:pt x="272" y="57"/>
                  </a:cubicBezTo>
                  <a:cubicBezTo>
                    <a:pt x="198" y="81"/>
                    <a:pt x="124" y="131"/>
                    <a:pt x="75" y="205"/>
                  </a:cubicBezTo>
                  <a:cubicBezTo>
                    <a:pt x="50" y="254"/>
                    <a:pt x="50" y="279"/>
                    <a:pt x="25" y="328"/>
                  </a:cubicBezTo>
                  <a:cubicBezTo>
                    <a:pt x="25" y="377"/>
                    <a:pt x="25" y="452"/>
                    <a:pt x="1" y="526"/>
                  </a:cubicBezTo>
                  <a:cubicBezTo>
                    <a:pt x="25" y="748"/>
                    <a:pt x="124" y="970"/>
                    <a:pt x="272" y="1143"/>
                  </a:cubicBezTo>
                  <a:cubicBezTo>
                    <a:pt x="445" y="1316"/>
                    <a:pt x="692" y="1414"/>
                    <a:pt x="939" y="1414"/>
                  </a:cubicBezTo>
                  <a:cubicBezTo>
                    <a:pt x="1013" y="1414"/>
                    <a:pt x="1062" y="1390"/>
                    <a:pt x="1136" y="1365"/>
                  </a:cubicBezTo>
                  <a:cubicBezTo>
                    <a:pt x="1186" y="1316"/>
                    <a:pt x="1211" y="1266"/>
                    <a:pt x="1235" y="1192"/>
                  </a:cubicBezTo>
                  <a:cubicBezTo>
                    <a:pt x="1235" y="1168"/>
                    <a:pt x="1241" y="1138"/>
                    <a:pt x="1247" y="1106"/>
                  </a:cubicBezTo>
                  <a:lnTo>
                    <a:pt x="1247" y="1106"/>
                  </a:lnTo>
                  <a:cubicBezTo>
                    <a:pt x="1252" y="1101"/>
                    <a:pt x="1256" y="1096"/>
                    <a:pt x="1261" y="1090"/>
                  </a:cubicBezTo>
                  <a:lnTo>
                    <a:pt x="1261" y="1090"/>
                  </a:lnTo>
                  <a:cubicBezTo>
                    <a:pt x="1455" y="1066"/>
                    <a:pt x="1577" y="903"/>
                    <a:pt x="1531" y="698"/>
                  </a:cubicBezTo>
                  <a:cubicBezTo>
                    <a:pt x="1417" y="309"/>
                    <a:pt x="1068" y="47"/>
                    <a:pt x="663" y="11"/>
                  </a:cubicBezTo>
                  <a:lnTo>
                    <a:pt x="663" y="11"/>
                  </a:lnTo>
                  <a:cubicBezTo>
                    <a:pt x="637" y="4"/>
                    <a:pt x="611" y="1"/>
                    <a:pt x="58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628950" y="3934375"/>
              <a:ext cx="42600" cy="41375"/>
            </a:xfrm>
            <a:custGeom>
              <a:avLst/>
              <a:gdLst/>
              <a:ahLst/>
              <a:cxnLst/>
              <a:rect l="l" t="t" r="r" b="b"/>
              <a:pathLst>
                <a:path w="1704" h="1655" extrusionOk="0">
                  <a:moveTo>
                    <a:pt x="1580" y="0"/>
                  </a:moveTo>
                  <a:cubicBezTo>
                    <a:pt x="1531" y="0"/>
                    <a:pt x="1506" y="50"/>
                    <a:pt x="1506" y="99"/>
                  </a:cubicBezTo>
                  <a:cubicBezTo>
                    <a:pt x="1506" y="371"/>
                    <a:pt x="1457" y="642"/>
                    <a:pt x="1407" y="914"/>
                  </a:cubicBezTo>
                  <a:cubicBezTo>
                    <a:pt x="1333" y="1161"/>
                    <a:pt x="1185" y="1358"/>
                    <a:pt x="963" y="1383"/>
                  </a:cubicBezTo>
                  <a:cubicBezTo>
                    <a:pt x="950" y="1384"/>
                    <a:pt x="938" y="1385"/>
                    <a:pt x="925" y="1385"/>
                  </a:cubicBezTo>
                  <a:cubicBezTo>
                    <a:pt x="718" y="1385"/>
                    <a:pt x="536" y="1197"/>
                    <a:pt x="420" y="988"/>
                  </a:cubicBezTo>
                  <a:cubicBezTo>
                    <a:pt x="296" y="741"/>
                    <a:pt x="222" y="469"/>
                    <a:pt x="173" y="198"/>
                  </a:cubicBezTo>
                  <a:lnTo>
                    <a:pt x="173" y="173"/>
                  </a:lnTo>
                  <a:cubicBezTo>
                    <a:pt x="173" y="148"/>
                    <a:pt x="123" y="124"/>
                    <a:pt x="99" y="124"/>
                  </a:cubicBezTo>
                  <a:cubicBezTo>
                    <a:pt x="49" y="124"/>
                    <a:pt x="0" y="173"/>
                    <a:pt x="25" y="222"/>
                  </a:cubicBezTo>
                  <a:cubicBezTo>
                    <a:pt x="25" y="519"/>
                    <a:pt x="99" y="815"/>
                    <a:pt x="222" y="1087"/>
                  </a:cubicBezTo>
                  <a:cubicBezTo>
                    <a:pt x="272" y="1235"/>
                    <a:pt x="370" y="1358"/>
                    <a:pt x="494" y="1482"/>
                  </a:cubicBezTo>
                  <a:cubicBezTo>
                    <a:pt x="617" y="1605"/>
                    <a:pt x="790" y="1654"/>
                    <a:pt x="963" y="1654"/>
                  </a:cubicBezTo>
                  <a:cubicBezTo>
                    <a:pt x="1160" y="1630"/>
                    <a:pt x="1333" y="1556"/>
                    <a:pt x="1432" y="1408"/>
                  </a:cubicBezTo>
                  <a:cubicBezTo>
                    <a:pt x="1531" y="1284"/>
                    <a:pt x="1605" y="1136"/>
                    <a:pt x="1654" y="963"/>
                  </a:cubicBezTo>
                  <a:cubicBezTo>
                    <a:pt x="1704" y="692"/>
                    <a:pt x="1704" y="371"/>
                    <a:pt x="1654" y="74"/>
                  </a:cubicBezTo>
                  <a:cubicBezTo>
                    <a:pt x="1654" y="50"/>
                    <a:pt x="1630" y="0"/>
                    <a:pt x="1580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4"/>
          <p:cNvSpPr txBox="1"/>
          <p:nvPr/>
        </p:nvSpPr>
        <p:spPr>
          <a:xfrm>
            <a:off x="8985750" y="38451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-68650" y="2756627"/>
            <a:ext cx="1728531" cy="154291"/>
          </a:xfrm>
          <a:custGeom>
            <a:avLst/>
            <a:gdLst/>
            <a:ahLst/>
            <a:cxnLst/>
            <a:rect l="l" t="t" r="r" b="b"/>
            <a:pathLst>
              <a:path w="39381" h="3515" extrusionOk="0">
                <a:moveTo>
                  <a:pt x="13941" y="0"/>
                </a:moveTo>
                <a:cubicBezTo>
                  <a:pt x="12579" y="0"/>
                  <a:pt x="11216" y="19"/>
                  <a:pt x="9845" y="51"/>
                </a:cubicBezTo>
                <a:cubicBezTo>
                  <a:pt x="6577" y="90"/>
                  <a:pt x="3269" y="246"/>
                  <a:pt x="0" y="518"/>
                </a:cubicBezTo>
                <a:lnTo>
                  <a:pt x="117" y="3515"/>
                </a:lnTo>
                <a:cubicBezTo>
                  <a:pt x="3386" y="3476"/>
                  <a:pt x="6655" y="3398"/>
                  <a:pt x="9923" y="3320"/>
                </a:cubicBezTo>
                <a:cubicBezTo>
                  <a:pt x="13192" y="3242"/>
                  <a:pt x="16461" y="3126"/>
                  <a:pt x="19691" y="3087"/>
                </a:cubicBezTo>
                <a:cubicBezTo>
                  <a:pt x="20169" y="3075"/>
                  <a:pt x="20648" y="3071"/>
                  <a:pt x="21125" y="3071"/>
                </a:cubicBezTo>
                <a:cubicBezTo>
                  <a:pt x="22276" y="3071"/>
                  <a:pt x="23415" y="3098"/>
                  <a:pt x="24516" y="3126"/>
                </a:cubicBezTo>
                <a:lnTo>
                  <a:pt x="27006" y="3281"/>
                </a:lnTo>
                <a:lnTo>
                  <a:pt x="28290" y="3281"/>
                </a:lnTo>
                <a:cubicBezTo>
                  <a:pt x="28719" y="3242"/>
                  <a:pt x="29108" y="3242"/>
                  <a:pt x="29536" y="3242"/>
                </a:cubicBezTo>
                <a:cubicBezTo>
                  <a:pt x="32882" y="3048"/>
                  <a:pt x="36190" y="2425"/>
                  <a:pt x="39381" y="1374"/>
                </a:cubicBezTo>
                <a:lnTo>
                  <a:pt x="39186" y="557"/>
                </a:lnTo>
                <a:cubicBezTo>
                  <a:pt x="37591" y="752"/>
                  <a:pt x="35956" y="908"/>
                  <a:pt x="34361" y="985"/>
                </a:cubicBezTo>
                <a:cubicBezTo>
                  <a:pt x="33351" y="1033"/>
                  <a:pt x="32356" y="1067"/>
                  <a:pt x="31366" y="1067"/>
                </a:cubicBezTo>
                <a:cubicBezTo>
                  <a:pt x="30755" y="1067"/>
                  <a:pt x="30145" y="1054"/>
                  <a:pt x="29536" y="1024"/>
                </a:cubicBezTo>
                <a:cubicBezTo>
                  <a:pt x="28757" y="985"/>
                  <a:pt x="27940" y="908"/>
                  <a:pt x="27162" y="830"/>
                </a:cubicBezTo>
                <a:lnTo>
                  <a:pt x="24749" y="479"/>
                </a:lnTo>
                <a:cubicBezTo>
                  <a:pt x="23076" y="285"/>
                  <a:pt x="21403" y="168"/>
                  <a:pt x="19729" y="129"/>
                </a:cubicBezTo>
                <a:cubicBezTo>
                  <a:pt x="17792" y="38"/>
                  <a:pt x="15868" y="0"/>
                  <a:pt x="13941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34"/>
          <p:cNvGrpSpPr/>
          <p:nvPr/>
        </p:nvGrpSpPr>
        <p:grpSpPr>
          <a:xfrm>
            <a:off x="504486" y="2377721"/>
            <a:ext cx="897294" cy="781858"/>
            <a:chOff x="6617750" y="1239250"/>
            <a:chExt cx="511075" cy="445300"/>
          </a:xfrm>
        </p:grpSpPr>
        <p:sp>
          <p:nvSpPr>
            <p:cNvPr id="540" name="Google Shape;540;p34"/>
            <p:cNvSpPr/>
            <p:nvPr/>
          </p:nvSpPr>
          <p:spPr>
            <a:xfrm>
              <a:off x="6617750" y="1239250"/>
              <a:ext cx="511075" cy="444825"/>
            </a:xfrm>
            <a:custGeom>
              <a:avLst/>
              <a:gdLst/>
              <a:ahLst/>
              <a:cxnLst/>
              <a:rect l="l" t="t" r="r" b="b"/>
              <a:pathLst>
                <a:path w="20443" h="17793" extrusionOk="0">
                  <a:moveTo>
                    <a:pt x="14122" y="1"/>
                  </a:moveTo>
                  <a:cubicBezTo>
                    <a:pt x="14104" y="1"/>
                    <a:pt x="14088" y="3"/>
                    <a:pt x="14073" y="8"/>
                  </a:cubicBezTo>
                  <a:cubicBezTo>
                    <a:pt x="13702" y="156"/>
                    <a:pt x="13431" y="2971"/>
                    <a:pt x="13431" y="2971"/>
                  </a:cubicBezTo>
                  <a:cubicBezTo>
                    <a:pt x="13164" y="2810"/>
                    <a:pt x="12246" y="2718"/>
                    <a:pt x="11055" y="2718"/>
                  </a:cubicBezTo>
                  <a:cubicBezTo>
                    <a:pt x="8944" y="2718"/>
                    <a:pt x="5976" y="3010"/>
                    <a:pt x="4271" y="3736"/>
                  </a:cubicBezTo>
                  <a:cubicBezTo>
                    <a:pt x="1605" y="4872"/>
                    <a:pt x="444" y="8624"/>
                    <a:pt x="222" y="10501"/>
                  </a:cubicBezTo>
                  <a:cubicBezTo>
                    <a:pt x="0" y="12377"/>
                    <a:pt x="593" y="17043"/>
                    <a:pt x="4247" y="17710"/>
                  </a:cubicBezTo>
                  <a:cubicBezTo>
                    <a:pt x="4553" y="17766"/>
                    <a:pt x="4839" y="17792"/>
                    <a:pt x="5105" y="17792"/>
                  </a:cubicBezTo>
                  <a:cubicBezTo>
                    <a:pt x="7987" y="17792"/>
                    <a:pt x="8561" y="14721"/>
                    <a:pt x="8493" y="13636"/>
                  </a:cubicBezTo>
                  <a:cubicBezTo>
                    <a:pt x="8417" y="12741"/>
                    <a:pt x="7414" y="11992"/>
                    <a:pt x="6336" y="11992"/>
                  </a:cubicBezTo>
                  <a:cubicBezTo>
                    <a:pt x="6018" y="11992"/>
                    <a:pt x="5692" y="12058"/>
                    <a:pt x="5382" y="12204"/>
                  </a:cubicBezTo>
                  <a:cubicBezTo>
                    <a:pt x="4024" y="12846"/>
                    <a:pt x="4469" y="13933"/>
                    <a:pt x="5234" y="14525"/>
                  </a:cubicBezTo>
                  <a:cubicBezTo>
                    <a:pt x="5469" y="14713"/>
                    <a:pt x="5689" y="14796"/>
                    <a:pt x="5871" y="14796"/>
                  </a:cubicBezTo>
                  <a:cubicBezTo>
                    <a:pt x="6264" y="14796"/>
                    <a:pt x="6481" y="14407"/>
                    <a:pt x="6296" y="13834"/>
                  </a:cubicBezTo>
                  <a:cubicBezTo>
                    <a:pt x="6244" y="13659"/>
                    <a:pt x="6181" y="13595"/>
                    <a:pt x="6111" y="13595"/>
                  </a:cubicBezTo>
                  <a:cubicBezTo>
                    <a:pt x="5909" y="13595"/>
                    <a:pt x="5646" y="14123"/>
                    <a:pt x="5420" y="14123"/>
                  </a:cubicBezTo>
                  <a:cubicBezTo>
                    <a:pt x="5344" y="14123"/>
                    <a:pt x="5273" y="14064"/>
                    <a:pt x="5209" y="13908"/>
                  </a:cubicBezTo>
                  <a:cubicBezTo>
                    <a:pt x="4963" y="13291"/>
                    <a:pt x="5851" y="13019"/>
                    <a:pt x="6740" y="12994"/>
                  </a:cubicBezTo>
                  <a:cubicBezTo>
                    <a:pt x="6759" y="12993"/>
                    <a:pt x="6777" y="12993"/>
                    <a:pt x="6795" y="12993"/>
                  </a:cubicBezTo>
                  <a:cubicBezTo>
                    <a:pt x="7628" y="12993"/>
                    <a:pt x="7600" y="14115"/>
                    <a:pt x="6246" y="15735"/>
                  </a:cubicBezTo>
                  <a:cubicBezTo>
                    <a:pt x="5992" y="16029"/>
                    <a:pt x="5737" y="16160"/>
                    <a:pt x="5489" y="16160"/>
                  </a:cubicBezTo>
                  <a:cubicBezTo>
                    <a:pt x="4363" y="16160"/>
                    <a:pt x="3396" y="13461"/>
                    <a:pt x="3457" y="11093"/>
                  </a:cubicBezTo>
                  <a:cubicBezTo>
                    <a:pt x="3531" y="8229"/>
                    <a:pt x="5432" y="6551"/>
                    <a:pt x="6962" y="6452"/>
                  </a:cubicBezTo>
                  <a:cubicBezTo>
                    <a:pt x="7586" y="6427"/>
                    <a:pt x="8209" y="6415"/>
                    <a:pt x="8832" y="6415"/>
                  </a:cubicBezTo>
                  <a:cubicBezTo>
                    <a:pt x="10701" y="6415"/>
                    <a:pt x="12567" y="6526"/>
                    <a:pt x="14418" y="6748"/>
                  </a:cubicBezTo>
                  <a:cubicBezTo>
                    <a:pt x="14831" y="6806"/>
                    <a:pt x="15182" y="6830"/>
                    <a:pt x="15483" y="6830"/>
                  </a:cubicBezTo>
                  <a:cubicBezTo>
                    <a:pt x="16732" y="6830"/>
                    <a:pt x="17140" y="6418"/>
                    <a:pt x="17677" y="6279"/>
                  </a:cubicBezTo>
                  <a:cubicBezTo>
                    <a:pt x="18344" y="6081"/>
                    <a:pt x="19011" y="6304"/>
                    <a:pt x="19727" y="5810"/>
                  </a:cubicBezTo>
                  <a:cubicBezTo>
                    <a:pt x="20443" y="5291"/>
                    <a:pt x="18319" y="3119"/>
                    <a:pt x="16986" y="2255"/>
                  </a:cubicBezTo>
                  <a:cubicBezTo>
                    <a:pt x="15704" y="1447"/>
                    <a:pt x="14559" y="1"/>
                    <a:pt x="1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927575" y="1375850"/>
              <a:ext cx="77800" cy="100700"/>
            </a:xfrm>
            <a:custGeom>
              <a:avLst/>
              <a:gdLst/>
              <a:ahLst/>
              <a:cxnLst/>
              <a:rect l="l" t="t" r="r" b="b"/>
              <a:pathLst>
                <a:path w="3112" h="4028" extrusionOk="0">
                  <a:moveTo>
                    <a:pt x="1630" y="0"/>
                  </a:moveTo>
                  <a:cubicBezTo>
                    <a:pt x="1630" y="0"/>
                    <a:pt x="1" y="148"/>
                    <a:pt x="593" y="1161"/>
                  </a:cubicBezTo>
                  <a:cubicBezTo>
                    <a:pt x="1087" y="1975"/>
                    <a:pt x="1458" y="2864"/>
                    <a:pt x="1680" y="3802"/>
                  </a:cubicBezTo>
                  <a:cubicBezTo>
                    <a:pt x="1700" y="3971"/>
                    <a:pt x="1815" y="4028"/>
                    <a:pt x="1970" y="4028"/>
                  </a:cubicBezTo>
                  <a:cubicBezTo>
                    <a:pt x="2201" y="4028"/>
                    <a:pt x="2520" y="3901"/>
                    <a:pt x="2741" y="3827"/>
                  </a:cubicBezTo>
                  <a:cubicBezTo>
                    <a:pt x="3112" y="3679"/>
                    <a:pt x="2667" y="3259"/>
                    <a:pt x="2198" y="2617"/>
                  </a:cubicBezTo>
                  <a:cubicBezTo>
                    <a:pt x="1729" y="2000"/>
                    <a:pt x="1630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895775" y="1376750"/>
              <a:ext cx="56525" cy="101125"/>
            </a:xfrm>
            <a:custGeom>
              <a:avLst/>
              <a:gdLst/>
              <a:ahLst/>
              <a:cxnLst/>
              <a:rect l="l" t="t" r="r" b="b"/>
              <a:pathLst>
                <a:path w="2261" h="4045" extrusionOk="0">
                  <a:moveTo>
                    <a:pt x="1291" y="0"/>
                  </a:moveTo>
                  <a:cubicBezTo>
                    <a:pt x="833" y="0"/>
                    <a:pt x="0" y="108"/>
                    <a:pt x="310" y="927"/>
                  </a:cubicBezTo>
                  <a:cubicBezTo>
                    <a:pt x="631" y="1841"/>
                    <a:pt x="804" y="2779"/>
                    <a:pt x="829" y="3742"/>
                  </a:cubicBezTo>
                  <a:cubicBezTo>
                    <a:pt x="814" y="3982"/>
                    <a:pt x="1035" y="4044"/>
                    <a:pt x="1301" y="4044"/>
                  </a:cubicBezTo>
                  <a:cubicBezTo>
                    <a:pt x="1499" y="4044"/>
                    <a:pt x="1721" y="4010"/>
                    <a:pt x="1890" y="3989"/>
                  </a:cubicBezTo>
                  <a:cubicBezTo>
                    <a:pt x="2261" y="3914"/>
                    <a:pt x="1890" y="3396"/>
                    <a:pt x="1569" y="2705"/>
                  </a:cubicBezTo>
                  <a:cubicBezTo>
                    <a:pt x="1273" y="1989"/>
                    <a:pt x="1569" y="14"/>
                    <a:pt x="1569" y="14"/>
                  </a:cubicBezTo>
                  <a:cubicBezTo>
                    <a:pt x="1569" y="14"/>
                    <a:pt x="1454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810450" y="1370475"/>
              <a:ext cx="56050" cy="101100"/>
            </a:xfrm>
            <a:custGeom>
              <a:avLst/>
              <a:gdLst/>
              <a:ahLst/>
              <a:cxnLst/>
              <a:rect l="l" t="t" r="r" b="b"/>
              <a:pathLst>
                <a:path w="2242" h="4044" extrusionOk="0">
                  <a:moveTo>
                    <a:pt x="1240" y="0"/>
                  </a:moveTo>
                  <a:cubicBezTo>
                    <a:pt x="780" y="0"/>
                    <a:pt x="0" y="115"/>
                    <a:pt x="267" y="931"/>
                  </a:cubicBezTo>
                  <a:cubicBezTo>
                    <a:pt x="588" y="1845"/>
                    <a:pt x="760" y="2783"/>
                    <a:pt x="810" y="3746"/>
                  </a:cubicBezTo>
                  <a:cubicBezTo>
                    <a:pt x="796" y="3978"/>
                    <a:pt x="994" y="4044"/>
                    <a:pt x="1241" y="4044"/>
                  </a:cubicBezTo>
                  <a:cubicBezTo>
                    <a:pt x="1440" y="4044"/>
                    <a:pt x="1670" y="4001"/>
                    <a:pt x="1847" y="3968"/>
                  </a:cubicBezTo>
                  <a:cubicBezTo>
                    <a:pt x="2242" y="3919"/>
                    <a:pt x="1847" y="3400"/>
                    <a:pt x="1550" y="2684"/>
                  </a:cubicBezTo>
                  <a:cubicBezTo>
                    <a:pt x="1229" y="1993"/>
                    <a:pt x="1550" y="18"/>
                    <a:pt x="1550" y="18"/>
                  </a:cubicBezTo>
                  <a:cubicBezTo>
                    <a:pt x="1550" y="18"/>
                    <a:pt x="1420" y="0"/>
                    <a:pt x="1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6763725" y="1368625"/>
              <a:ext cx="55875" cy="101100"/>
            </a:xfrm>
            <a:custGeom>
              <a:avLst/>
              <a:gdLst/>
              <a:ahLst/>
              <a:cxnLst/>
              <a:rect l="l" t="t" r="r" b="b"/>
              <a:pathLst>
                <a:path w="2235" h="4044" extrusionOk="0">
                  <a:moveTo>
                    <a:pt x="1233" y="0"/>
                  </a:moveTo>
                  <a:cubicBezTo>
                    <a:pt x="775" y="0"/>
                    <a:pt x="0" y="115"/>
                    <a:pt x="284" y="931"/>
                  </a:cubicBezTo>
                  <a:cubicBezTo>
                    <a:pt x="605" y="1820"/>
                    <a:pt x="778" y="2783"/>
                    <a:pt x="802" y="3746"/>
                  </a:cubicBezTo>
                  <a:cubicBezTo>
                    <a:pt x="789" y="3978"/>
                    <a:pt x="987" y="4044"/>
                    <a:pt x="1233" y="4044"/>
                  </a:cubicBezTo>
                  <a:cubicBezTo>
                    <a:pt x="1432" y="4044"/>
                    <a:pt x="1663" y="4001"/>
                    <a:pt x="1839" y="3968"/>
                  </a:cubicBezTo>
                  <a:cubicBezTo>
                    <a:pt x="2234" y="3919"/>
                    <a:pt x="1839" y="3400"/>
                    <a:pt x="1543" y="2684"/>
                  </a:cubicBezTo>
                  <a:cubicBezTo>
                    <a:pt x="1222" y="1993"/>
                    <a:pt x="1543" y="18"/>
                    <a:pt x="1543" y="18"/>
                  </a:cubicBezTo>
                  <a:cubicBezTo>
                    <a:pt x="1543" y="18"/>
                    <a:pt x="1412" y="0"/>
                    <a:pt x="1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6617750" y="1307175"/>
              <a:ext cx="361100" cy="377375"/>
            </a:xfrm>
            <a:custGeom>
              <a:avLst/>
              <a:gdLst/>
              <a:ahLst/>
              <a:cxnLst/>
              <a:rect l="l" t="t" r="r" b="b"/>
              <a:pathLst>
                <a:path w="14444" h="15095" extrusionOk="0">
                  <a:moveTo>
                    <a:pt x="10999" y="1"/>
                  </a:moveTo>
                  <a:cubicBezTo>
                    <a:pt x="8892" y="1"/>
                    <a:pt x="5961" y="293"/>
                    <a:pt x="4271" y="1019"/>
                  </a:cubicBezTo>
                  <a:cubicBezTo>
                    <a:pt x="1605" y="2155"/>
                    <a:pt x="444" y="5907"/>
                    <a:pt x="222" y="7784"/>
                  </a:cubicBezTo>
                  <a:cubicBezTo>
                    <a:pt x="0" y="9660"/>
                    <a:pt x="617" y="14351"/>
                    <a:pt x="4247" y="15018"/>
                  </a:cubicBezTo>
                  <a:cubicBezTo>
                    <a:pt x="4545" y="15070"/>
                    <a:pt x="4824" y="15095"/>
                    <a:pt x="5084" y="15095"/>
                  </a:cubicBezTo>
                  <a:cubicBezTo>
                    <a:pt x="7988" y="15095"/>
                    <a:pt x="8584" y="12032"/>
                    <a:pt x="8493" y="10944"/>
                  </a:cubicBezTo>
                  <a:cubicBezTo>
                    <a:pt x="8436" y="10033"/>
                    <a:pt x="7431" y="9297"/>
                    <a:pt x="6352" y="9297"/>
                  </a:cubicBezTo>
                  <a:cubicBezTo>
                    <a:pt x="6027" y="9297"/>
                    <a:pt x="5696" y="9364"/>
                    <a:pt x="5382" y="9512"/>
                  </a:cubicBezTo>
                  <a:cubicBezTo>
                    <a:pt x="4024" y="10154"/>
                    <a:pt x="4493" y="11240"/>
                    <a:pt x="5234" y="11833"/>
                  </a:cubicBezTo>
                  <a:cubicBezTo>
                    <a:pt x="5468" y="12012"/>
                    <a:pt x="5690" y="12093"/>
                    <a:pt x="5876" y="12093"/>
                  </a:cubicBezTo>
                  <a:cubicBezTo>
                    <a:pt x="6276" y="12093"/>
                    <a:pt x="6506" y="11715"/>
                    <a:pt x="6320" y="11141"/>
                  </a:cubicBezTo>
                  <a:cubicBezTo>
                    <a:pt x="6264" y="10967"/>
                    <a:pt x="6197" y="10902"/>
                    <a:pt x="6123" y="10902"/>
                  </a:cubicBezTo>
                  <a:cubicBezTo>
                    <a:pt x="5913" y="10902"/>
                    <a:pt x="5650" y="11431"/>
                    <a:pt x="5433" y="11431"/>
                  </a:cubicBezTo>
                  <a:cubicBezTo>
                    <a:pt x="5360" y="11431"/>
                    <a:pt x="5293" y="11372"/>
                    <a:pt x="5234" y="11216"/>
                  </a:cubicBezTo>
                  <a:cubicBezTo>
                    <a:pt x="4987" y="10598"/>
                    <a:pt x="5851" y="10327"/>
                    <a:pt x="6740" y="10302"/>
                  </a:cubicBezTo>
                  <a:cubicBezTo>
                    <a:pt x="6759" y="10301"/>
                    <a:pt x="6777" y="10301"/>
                    <a:pt x="6795" y="10301"/>
                  </a:cubicBezTo>
                  <a:cubicBezTo>
                    <a:pt x="7654" y="10301"/>
                    <a:pt x="7649" y="11447"/>
                    <a:pt x="6246" y="13043"/>
                  </a:cubicBezTo>
                  <a:cubicBezTo>
                    <a:pt x="6083" y="13288"/>
                    <a:pt x="5801" y="13432"/>
                    <a:pt x="5498" y="13432"/>
                  </a:cubicBezTo>
                  <a:cubicBezTo>
                    <a:pt x="5435" y="13432"/>
                    <a:pt x="5372" y="13426"/>
                    <a:pt x="5308" y="13413"/>
                  </a:cubicBezTo>
                  <a:cubicBezTo>
                    <a:pt x="5269" y="13425"/>
                    <a:pt x="5227" y="13431"/>
                    <a:pt x="5182" y="13431"/>
                  </a:cubicBezTo>
                  <a:cubicBezTo>
                    <a:pt x="4530" y="13431"/>
                    <a:pt x="3374" y="12145"/>
                    <a:pt x="2889" y="11660"/>
                  </a:cubicBezTo>
                  <a:cubicBezTo>
                    <a:pt x="2271" y="10993"/>
                    <a:pt x="593" y="7167"/>
                    <a:pt x="4098" y="4080"/>
                  </a:cubicBezTo>
                  <a:cubicBezTo>
                    <a:pt x="6017" y="2380"/>
                    <a:pt x="7103" y="2021"/>
                    <a:pt x="8311" y="2021"/>
                  </a:cubicBezTo>
                  <a:cubicBezTo>
                    <a:pt x="9193" y="2021"/>
                    <a:pt x="10140" y="2212"/>
                    <a:pt x="11523" y="2212"/>
                  </a:cubicBezTo>
                  <a:cubicBezTo>
                    <a:pt x="11684" y="2212"/>
                    <a:pt x="11850" y="2210"/>
                    <a:pt x="12024" y="2204"/>
                  </a:cubicBezTo>
                  <a:cubicBezTo>
                    <a:pt x="14418" y="2130"/>
                    <a:pt x="14443" y="1241"/>
                    <a:pt x="13406" y="254"/>
                  </a:cubicBezTo>
                  <a:cubicBezTo>
                    <a:pt x="13112" y="93"/>
                    <a:pt x="12187" y="1"/>
                    <a:pt x="10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6982525" y="1461650"/>
              <a:ext cx="4950" cy="9900"/>
            </a:xfrm>
            <a:custGeom>
              <a:avLst/>
              <a:gdLst/>
              <a:ahLst/>
              <a:cxnLst/>
              <a:rect l="l" t="t" r="r" b="b"/>
              <a:pathLst>
                <a:path w="198" h="396" fill="none" extrusionOk="0">
                  <a:moveTo>
                    <a:pt x="198" y="395"/>
                  </a:moveTo>
                  <a:cubicBezTo>
                    <a:pt x="74" y="296"/>
                    <a:pt x="0" y="148"/>
                    <a:pt x="0" y="0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6929450" y="1454225"/>
              <a:ext cx="5575" cy="20400"/>
            </a:xfrm>
            <a:custGeom>
              <a:avLst/>
              <a:gdLst/>
              <a:ahLst/>
              <a:cxnLst/>
              <a:rect l="l" t="t" r="r" b="b"/>
              <a:pathLst>
                <a:path w="223" h="816" fill="none" extrusionOk="0">
                  <a:moveTo>
                    <a:pt x="222" y="815"/>
                  </a:moveTo>
                  <a:cubicBezTo>
                    <a:pt x="148" y="544"/>
                    <a:pt x="74" y="272"/>
                    <a:pt x="0" y="1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840550" y="1449900"/>
              <a:ext cx="6825" cy="18550"/>
            </a:xfrm>
            <a:custGeom>
              <a:avLst/>
              <a:gdLst/>
              <a:ahLst/>
              <a:cxnLst/>
              <a:rect l="l" t="t" r="r" b="b"/>
              <a:pathLst>
                <a:path w="273" h="742" fill="none" extrusionOk="0">
                  <a:moveTo>
                    <a:pt x="272" y="742"/>
                  </a:moveTo>
                  <a:cubicBezTo>
                    <a:pt x="174" y="495"/>
                    <a:pt x="100" y="248"/>
                    <a:pt x="1" y="1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6796725" y="1448050"/>
              <a:ext cx="3125" cy="15475"/>
            </a:xfrm>
            <a:custGeom>
              <a:avLst/>
              <a:gdLst/>
              <a:ahLst/>
              <a:cxnLst/>
              <a:rect l="l" t="t" r="r" b="b"/>
              <a:pathLst>
                <a:path w="125" h="619" fill="none" extrusionOk="0">
                  <a:moveTo>
                    <a:pt x="124" y="618"/>
                  </a:moveTo>
                  <a:cubicBezTo>
                    <a:pt x="75" y="396"/>
                    <a:pt x="26" y="198"/>
                    <a:pt x="1" y="1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992400" y="1308925"/>
              <a:ext cx="62975" cy="50275"/>
            </a:xfrm>
            <a:custGeom>
              <a:avLst/>
              <a:gdLst/>
              <a:ahLst/>
              <a:cxnLst/>
              <a:rect l="l" t="t" r="r" b="b"/>
              <a:pathLst>
                <a:path w="2519" h="2011" extrusionOk="0">
                  <a:moveTo>
                    <a:pt x="1004" y="0"/>
                  </a:moveTo>
                  <a:cubicBezTo>
                    <a:pt x="747" y="0"/>
                    <a:pt x="486" y="118"/>
                    <a:pt x="297" y="307"/>
                  </a:cubicBezTo>
                  <a:cubicBezTo>
                    <a:pt x="74" y="554"/>
                    <a:pt x="0" y="900"/>
                    <a:pt x="124" y="1196"/>
                  </a:cubicBezTo>
                  <a:cubicBezTo>
                    <a:pt x="198" y="1369"/>
                    <a:pt x="321" y="1492"/>
                    <a:pt x="469" y="1616"/>
                  </a:cubicBezTo>
                  <a:cubicBezTo>
                    <a:pt x="741" y="1863"/>
                    <a:pt x="1111" y="2011"/>
                    <a:pt x="1482" y="2011"/>
                  </a:cubicBezTo>
                  <a:cubicBezTo>
                    <a:pt x="1877" y="2011"/>
                    <a:pt x="2222" y="1764"/>
                    <a:pt x="2370" y="1418"/>
                  </a:cubicBezTo>
                  <a:cubicBezTo>
                    <a:pt x="2519" y="1048"/>
                    <a:pt x="2321" y="628"/>
                    <a:pt x="1951" y="480"/>
                  </a:cubicBezTo>
                  <a:cubicBezTo>
                    <a:pt x="1778" y="208"/>
                    <a:pt x="1482" y="11"/>
                    <a:pt x="1136" y="11"/>
                  </a:cubicBezTo>
                  <a:cubicBezTo>
                    <a:pt x="1092" y="4"/>
                    <a:pt x="1048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975725" y="1369675"/>
              <a:ext cx="133975" cy="25950"/>
            </a:xfrm>
            <a:custGeom>
              <a:avLst/>
              <a:gdLst/>
              <a:ahLst/>
              <a:cxnLst/>
              <a:rect l="l" t="t" r="r" b="b"/>
              <a:pathLst>
                <a:path w="5359" h="1038" fill="none" extrusionOk="0">
                  <a:moveTo>
                    <a:pt x="5358" y="568"/>
                  </a:moveTo>
                  <a:cubicBezTo>
                    <a:pt x="4766" y="1037"/>
                    <a:pt x="3926" y="1013"/>
                    <a:pt x="3186" y="840"/>
                  </a:cubicBezTo>
                  <a:cubicBezTo>
                    <a:pt x="2470" y="667"/>
                    <a:pt x="1778" y="346"/>
                    <a:pt x="1013" y="321"/>
                  </a:cubicBezTo>
                  <a:cubicBezTo>
                    <a:pt x="643" y="297"/>
                    <a:pt x="198" y="321"/>
                    <a:pt x="1" y="0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081900" y="1356100"/>
              <a:ext cx="3725" cy="9900"/>
            </a:xfrm>
            <a:custGeom>
              <a:avLst/>
              <a:gdLst/>
              <a:ahLst/>
              <a:cxnLst/>
              <a:rect l="l" t="t" r="r" b="b"/>
              <a:pathLst>
                <a:path w="149" h="396" fill="none" extrusionOk="0">
                  <a:moveTo>
                    <a:pt x="99" y="74"/>
                  </a:moveTo>
                  <a:cubicBezTo>
                    <a:pt x="148" y="173"/>
                    <a:pt x="148" y="296"/>
                    <a:pt x="74" y="395"/>
                  </a:cubicBezTo>
                  <a:cubicBezTo>
                    <a:pt x="0" y="272"/>
                    <a:pt x="0" y="124"/>
                    <a:pt x="50" y="0"/>
                  </a:cubicBezTo>
                  <a:lnTo>
                    <a:pt x="0" y="124"/>
                  </a:ln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009050" y="1311650"/>
              <a:ext cx="33975" cy="33675"/>
            </a:xfrm>
            <a:custGeom>
              <a:avLst/>
              <a:gdLst/>
              <a:ahLst/>
              <a:cxnLst/>
              <a:rect l="l" t="t" r="r" b="b"/>
              <a:pathLst>
                <a:path w="1359" h="1347" extrusionOk="0">
                  <a:moveTo>
                    <a:pt x="272" y="1"/>
                  </a:moveTo>
                  <a:cubicBezTo>
                    <a:pt x="248" y="1"/>
                    <a:pt x="198" y="1"/>
                    <a:pt x="198" y="25"/>
                  </a:cubicBezTo>
                  <a:cubicBezTo>
                    <a:pt x="100" y="247"/>
                    <a:pt x="26" y="445"/>
                    <a:pt x="1" y="667"/>
                  </a:cubicBezTo>
                  <a:cubicBezTo>
                    <a:pt x="1" y="791"/>
                    <a:pt x="1" y="914"/>
                    <a:pt x="50" y="1038"/>
                  </a:cubicBezTo>
                  <a:cubicBezTo>
                    <a:pt x="100" y="1161"/>
                    <a:pt x="198" y="1260"/>
                    <a:pt x="322" y="1309"/>
                  </a:cubicBezTo>
                  <a:cubicBezTo>
                    <a:pt x="384" y="1334"/>
                    <a:pt x="445" y="1346"/>
                    <a:pt x="507" y="1346"/>
                  </a:cubicBezTo>
                  <a:cubicBezTo>
                    <a:pt x="569" y="1346"/>
                    <a:pt x="630" y="1334"/>
                    <a:pt x="692" y="1309"/>
                  </a:cubicBezTo>
                  <a:cubicBezTo>
                    <a:pt x="816" y="1260"/>
                    <a:pt x="914" y="1186"/>
                    <a:pt x="988" y="1087"/>
                  </a:cubicBezTo>
                  <a:cubicBezTo>
                    <a:pt x="1137" y="914"/>
                    <a:pt x="1235" y="741"/>
                    <a:pt x="1334" y="519"/>
                  </a:cubicBezTo>
                  <a:cubicBezTo>
                    <a:pt x="1359" y="494"/>
                    <a:pt x="1334" y="445"/>
                    <a:pt x="1309" y="445"/>
                  </a:cubicBezTo>
                  <a:cubicBezTo>
                    <a:pt x="1285" y="445"/>
                    <a:pt x="1235" y="445"/>
                    <a:pt x="1235" y="470"/>
                  </a:cubicBezTo>
                  <a:cubicBezTo>
                    <a:pt x="1137" y="643"/>
                    <a:pt x="1013" y="815"/>
                    <a:pt x="865" y="963"/>
                  </a:cubicBezTo>
                  <a:cubicBezTo>
                    <a:pt x="768" y="1061"/>
                    <a:pt x="640" y="1127"/>
                    <a:pt x="506" y="1127"/>
                  </a:cubicBezTo>
                  <a:cubicBezTo>
                    <a:pt x="470" y="1127"/>
                    <a:pt x="433" y="1122"/>
                    <a:pt x="396" y="1112"/>
                  </a:cubicBezTo>
                  <a:cubicBezTo>
                    <a:pt x="223" y="1062"/>
                    <a:pt x="198" y="889"/>
                    <a:pt x="198" y="692"/>
                  </a:cubicBezTo>
                  <a:cubicBezTo>
                    <a:pt x="198" y="470"/>
                    <a:pt x="248" y="272"/>
                    <a:pt x="322" y="75"/>
                  </a:cubicBezTo>
                  <a:cubicBezTo>
                    <a:pt x="322" y="50"/>
                    <a:pt x="297" y="25"/>
                    <a:pt x="272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707850" y="1662850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99" y="1"/>
                  </a:moveTo>
                  <a:cubicBezTo>
                    <a:pt x="1" y="1"/>
                    <a:pt x="1" y="173"/>
                    <a:pt x="99" y="173"/>
                  </a:cubicBezTo>
                  <a:cubicBezTo>
                    <a:pt x="198" y="173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6686875" y="165360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4" y="0"/>
                  </a:moveTo>
                  <a:cubicBezTo>
                    <a:pt x="0" y="25"/>
                    <a:pt x="0" y="148"/>
                    <a:pt x="74" y="173"/>
                  </a:cubicBezTo>
                  <a:cubicBezTo>
                    <a:pt x="173" y="148"/>
                    <a:pt x="173" y="25"/>
                    <a:pt x="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6670200" y="1630150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75" y="0"/>
                  </a:moveTo>
                  <a:cubicBezTo>
                    <a:pt x="1" y="0"/>
                    <a:pt x="1" y="124"/>
                    <a:pt x="75" y="148"/>
                  </a:cubicBezTo>
                  <a:cubicBezTo>
                    <a:pt x="173" y="124"/>
                    <a:pt x="173" y="0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6675750" y="1617800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6659700" y="1598050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0" y="0"/>
                  </a:moveTo>
                  <a:cubicBezTo>
                    <a:pt x="1" y="0"/>
                    <a:pt x="1" y="173"/>
                    <a:pt x="100" y="173"/>
                  </a:cubicBezTo>
                  <a:cubicBezTo>
                    <a:pt x="198" y="173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644900" y="1586925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657250" y="1562250"/>
              <a:ext cx="4325" cy="3725"/>
            </a:xfrm>
            <a:custGeom>
              <a:avLst/>
              <a:gdLst/>
              <a:ahLst/>
              <a:cxnLst/>
              <a:rect l="l" t="t" r="r" b="b"/>
              <a:pathLst>
                <a:path w="173" h="149" extrusionOk="0">
                  <a:moveTo>
                    <a:pt x="99" y="0"/>
                  </a:moveTo>
                  <a:cubicBezTo>
                    <a:pt x="0" y="25"/>
                    <a:pt x="0" y="148"/>
                    <a:pt x="99" y="148"/>
                  </a:cubicBezTo>
                  <a:cubicBezTo>
                    <a:pt x="173" y="148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652300" y="1546200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99" y="0"/>
                  </a:moveTo>
                  <a:cubicBezTo>
                    <a:pt x="1" y="0"/>
                    <a:pt x="1" y="149"/>
                    <a:pt x="99" y="149"/>
                  </a:cubicBezTo>
                  <a:cubicBezTo>
                    <a:pt x="198" y="149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639350" y="153570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6647375" y="1517800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9" y="1"/>
                  </a:moveTo>
                  <a:cubicBezTo>
                    <a:pt x="0" y="25"/>
                    <a:pt x="0" y="149"/>
                    <a:pt x="99" y="174"/>
                  </a:cubicBezTo>
                  <a:cubicBezTo>
                    <a:pt x="173" y="149"/>
                    <a:pt x="173" y="25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6659700" y="1515950"/>
              <a:ext cx="5600" cy="3725"/>
            </a:xfrm>
            <a:custGeom>
              <a:avLst/>
              <a:gdLst/>
              <a:ahLst/>
              <a:cxnLst/>
              <a:rect l="l" t="t" r="r" b="b"/>
              <a:pathLst>
                <a:path w="224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6648600" y="149372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6642425" y="148325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9" y="0"/>
                  </a:moveTo>
                  <a:cubicBezTo>
                    <a:pt x="1" y="25"/>
                    <a:pt x="1" y="148"/>
                    <a:pt x="99" y="173"/>
                  </a:cubicBezTo>
                  <a:cubicBezTo>
                    <a:pt x="173" y="148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6649225" y="1461025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222" y="173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6668975" y="1459175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4" y="0"/>
                  </a:moveTo>
                  <a:cubicBezTo>
                    <a:pt x="0" y="25"/>
                    <a:pt x="0" y="148"/>
                    <a:pt x="74" y="173"/>
                  </a:cubicBezTo>
                  <a:cubicBezTo>
                    <a:pt x="173" y="148"/>
                    <a:pt x="173" y="25"/>
                    <a:pt x="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6665875" y="1441875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0" y="1"/>
                  </a:moveTo>
                  <a:cubicBezTo>
                    <a:pt x="1" y="1"/>
                    <a:pt x="1" y="174"/>
                    <a:pt x="100" y="174"/>
                  </a:cubicBezTo>
                  <a:cubicBezTo>
                    <a:pt x="198" y="174"/>
                    <a:pt x="198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6657850" y="142337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6662175" y="1406100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75" y="0"/>
                  </a:moveTo>
                  <a:cubicBezTo>
                    <a:pt x="1" y="0"/>
                    <a:pt x="1" y="123"/>
                    <a:pt x="75" y="148"/>
                  </a:cubicBezTo>
                  <a:cubicBezTo>
                    <a:pt x="174" y="123"/>
                    <a:pt x="174" y="0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6675750" y="1390050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5" y="0"/>
                  </a:moveTo>
                  <a:cubicBezTo>
                    <a:pt x="1" y="0"/>
                    <a:pt x="1" y="124"/>
                    <a:pt x="75" y="148"/>
                  </a:cubicBezTo>
                  <a:cubicBezTo>
                    <a:pt x="149" y="124"/>
                    <a:pt x="149" y="0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6687475" y="1402375"/>
              <a:ext cx="4975" cy="3750"/>
            </a:xfrm>
            <a:custGeom>
              <a:avLst/>
              <a:gdLst/>
              <a:ahLst/>
              <a:cxnLst/>
              <a:rect l="l" t="t" r="r" b="b"/>
              <a:pathLst>
                <a:path w="199" h="150" extrusionOk="0">
                  <a:moveTo>
                    <a:pt x="100" y="1"/>
                  </a:moveTo>
                  <a:cubicBezTo>
                    <a:pt x="1" y="1"/>
                    <a:pt x="1" y="149"/>
                    <a:pt x="100" y="149"/>
                  </a:cubicBezTo>
                  <a:cubicBezTo>
                    <a:pt x="198" y="149"/>
                    <a:pt x="198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6689350" y="1410400"/>
              <a:ext cx="3725" cy="4350"/>
            </a:xfrm>
            <a:custGeom>
              <a:avLst/>
              <a:gdLst/>
              <a:ahLst/>
              <a:cxnLst/>
              <a:rect l="l" t="t" r="r" b="b"/>
              <a:pathLst>
                <a:path w="149" h="174" extrusionOk="0">
                  <a:moveTo>
                    <a:pt x="74" y="1"/>
                  </a:moveTo>
                  <a:cubicBezTo>
                    <a:pt x="0" y="26"/>
                    <a:pt x="0" y="149"/>
                    <a:pt x="74" y="174"/>
                  </a:cubicBezTo>
                  <a:cubicBezTo>
                    <a:pt x="148" y="149"/>
                    <a:pt x="148" y="26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6696125" y="1376450"/>
              <a:ext cx="4350" cy="3750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99" y="1"/>
                  </a:moveTo>
                  <a:cubicBezTo>
                    <a:pt x="1" y="1"/>
                    <a:pt x="1" y="124"/>
                    <a:pt x="99" y="149"/>
                  </a:cubicBezTo>
                  <a:cubicBezTo>
                    <a:pt x="173" y="124"/>
                    <a:pt x="173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6704150" y="1350550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0"/>
                  </a:moveTo>
                  <a:cubicBezTo>
                    <a:pt x="1" y="0"/>
                    <a:pt x="1" y="148"/>
                    <a:pt x="124" y="148"/>
                  </a:cubicBezTo>
                  <a:cubicBezTo>
                    <a:pt x="223" y="148"/>
                    <a:pt x="223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6718975" y="1351150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9" y="1"/>
                  </a:moveTo>
                  <a:cubicBezTo>
                    <a:pt x="0" y="25"/>
                    <a:pt x="0" y="149"/>
                    <a:pt x="99" y="174"/>
                  </a:cubicBezTo>
                  <a:cubicBezTo>
                    <a:pt x="173" y="149"/>
                    <a:pt x="173" y="25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717725" y="135917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6727000" y="1363500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9" y="0"/>
                  </a:moveTo>
                  <a:cubicBezTo>
                    <a:pt x="0" y="25"/>
                    <a:pt x="0" y="149"/>
                    <a:pt x="99" y="173"/>
                  </a:cubicBezTo>
                  <a:cubicBezTo>
                    <a:pt x="173" y="149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6744275" y="134127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0" y="1"/>
                    <a:pt x="0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6747350" y="13320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6754775" y="135917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3" y="1"/>
                  </a:moveTo>
                  <a:cubicBezTo>
                    <a:pt x="0" y="1"/>
                    <a:pt x="0" y="149"/>
                    <a:pt x="123" y="149"/>
                  </a:cubicBezTo>
                  <a:cubicBezTo>
                    <a:pt x="222" y="149"/>
                    <a:pt x="222" y="1"/>
                    <a:pt x="1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764650" y="1365975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124" y="0"/>
                  </a:moveTo>
                  <a:cubicBezTo>
                    <a:pt x="0" y="0"/>
                    <a:pt x="0" y="173"/>
                    <a:pt x="124" y="173"/>
                  </a:cubicBezTo>
                  <a:cubicBezTo>
                    <a:pt x="222" y="173"/>
                    <a:pt x="222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784400" y="1356100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222" y="173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805375" y="135055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75" y="0"/>
                  </a:moveTo>
                  <a:cubicBezTo>
                    <a:pt x="1" y="25"/>
                    <a:pt x="1" y="148"/>
                    <a:pt x="75" y="173"/>
                  </a:cubicBezTo>
                  <a:cubicBezTo>
                    <a:pt x="173" y="148"/>
                    <a:pt x="173" y="25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809075" y="1339425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5" y="1"/>
                  </a:moveTo>
                  <a:cubicBezTo>
                    <a:pt x="1" y="25"/>
                    <a:pt x="1" y="149"/>
                    <a:pt x="75" y="173"/>
                  </a:cubicBezTo>
                  <a:cubicBezTo>
                    <a:pt x="173" y="149"/>
                    <a:pt x="173" y="25"/>
                    <a:pt x="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793025" y="1332025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5" y="0"/>
                  </a:moveTo>
                  <a:cubicBezTo>
                    <a:pt x="1" y="25"/>
                    <a:pt x="1" y="148"/>
                    <a:pt x="75" y="173"/>
                  </a:cubicBezTo>
                  <a:cubicBezTo>
                    <a:pt x="174" y="148"/>
                    <a:pt x="174" y="25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781925" y="133450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74" y="0"/>
                  </a:moveTo>
                  <a:cubicBezTo>
                    <a:pt x="0" y="25"/>
                    <a:pt x="0" y="148"/>
                    <a:pt x="74" y="173"/>
                  </a:cubicBezTo>
                  <a:cubicBezTo>
                    <a:pt x="173" y="148"/>
                    <a:pt x="173" y="25"/>
                    <a:pt x="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765875" y="1343750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223" y="173"/>
                    <a:pt x="223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6774525" y="13196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4" y="1"/>
                  </a:moveTo>
                  <a:cubicBezTo>
                    <a:pt x="0" y="25"/>
                    <a:pt x="0" y="149"/>
                    <a:pt x="74" y="173"/>
                  </a:cubicBezTo>
                  <a:cubicBezTo>
                    <a:pt x="173" y="149"/>
                    <a:pt x="173" y="25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6817725" y="1317825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198" y="173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6830675" y="13283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6842400" y="13425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6868325" y="132647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6887475" y="133695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6903525" y="1350550"/>
              <a:ext cx="4325" cy="3725"/>
            </a:xfrm>
            <a:custGeom>
              <a:avLst/>
              <a:gdLst/>
              <a:ahLst/>
              <a:cxnLst/>
              <a:rect l="l" t="t" r="r" b="b"/>
              <a:pathLst>
                <a:path w="173" h="149" extrusionOk="0">
                  <a:moveTo>
                    <a:pt x="99" y="0"/>
                  </a:moveTo>
                  <a:cubicBezTo>
                    <a:pt x="0" y="0"/>
                    <a:pt x="0" y="123"/>
                    <a:pt x="99" y="148"/>
                  </a:cubicBezTo>
                  <a:cubicBezTo>
                    <a:pt x="173" y="123"/>
                    <a:pt x="173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6928825" y="1348675"/>
              <a:ext cx="4950" cy="3750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6941775" y="1338800"/>
              <a:ext cx="5575" cy="3750"/>
            </a:xfrm>
            <a:custGeom>
              <a:avLst/>
              <a:gdLst/>
              <a:ahLst/>
              <a:cxnLst/>
              <a:rect l="l" t="t" r="r" b="b"/>
              <a:pathLst>
                <a:path w="223" h="150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6944250" y="132522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6927575" y="1319675"/>
              <a:ext cx="5600" cy="3725"/>
            </a:xfrm>
            <a:custGeom>
              <a:avLst/>
              <a:gdLst/>
              <a:ahLst/>
              <a:cxnLst/>
              <a:rect l="l" t="t" r="r" b="b"/>
              <a:pathLst>
                <a:path w="224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6922025" y="13320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99" y="0"/>
                  </a:moveTo>
                  <a:cubicBezTo>
                    <a:pt x="1" y="0"/>
                    <a:pt x="1" y="148"/>
                    <a:pt x="99" y="148"/>
                  </a:cubicBezTo>
                  <a:cubicBezTo>
                    <a:pt x="198" y="148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6906600" y="1328925"/>
              <a:ext cx="4350" cy="3750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99" y="1"/>
                  </a:moveTo>
                  <a:cubicBezTo>
                    <a:pt x="1" y="1"/>
                    <a:pt x="1" y="124"/>
                    <a:pt x="99" y="149"/>
                  </a:cubicBezTo>
                  <a:cubicBezTo>
                    <a:pt x="173" y="124"/>
                    <a:pt x="173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6893650" y="131845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0"/>
                  </a:moveTo>
                  <a:cubicBezTo>
                    <a:pt x="0" y="0"/>
                    <a:pt x="0" y="148"/>
                    <a:pt x="99" y="148"/>
                  </a:cubicBezTo>
                  <a:cubicBezTo>
                    <a:pt x="198" y="148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880050" y="1309800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1"/>
                  </a:moveTo>
                  <a:cubicBezTo>
                    <a:pt x="1" y="1"/>
                    <a:pt x="1" y="149"/>
                    <a:pt x="100" y="149"/>
                  </a:cubicBezTo>
                  <a:cubicBezTo>
                    <a:pt x="198" y="149"/>
                    <a:pt x="198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6858450" y="1312875"/>
              <a:ext cx="4350" cy="3750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100" y="1"/>
                  </a:moveTo>
                  <a:cubicBezTo>
                    <a:pt x="1" y="1"/>
                    <a:pt x="1" y="124"/>
                    <a:pt x="100" y="149"/>
                  </a:cubicBezTo>
                  <a:cubicBezTo>
                    <a:pt x="174" y="124"/>
                    <a:pt x="174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6835000" y="1311025"/>
              <a:ext cx="3725" cy="4350"/>
            </a:xfrm>
            <a:custGeom>
              <a:avLst/>
              <a:gdLst/>
              <a:ahLst/>
              <a:cxnLst/>
              <a:rect l="l" t="t" r="r" b="b"/>
              <a:pathLst>
                <a:path w="149" h="174" extrusionOk="0">
                  <a:moveTo>
                    <a:pt x="75" y="1"/>
                  </a:moveTo>
                  <a:cubicBezTo>
                    <a:pt x="1" y="26"/>
                    <a:pt x="1" y="149"/>
                    <a:pt x="75" y="174"/>
                  </a:cubicBezTo>
                  <a:cubicBezTo>
                    <a:pt x="149" y="149"/>
                    <a:pt x="149" y="26"/>
                    <a:pt x="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6847350" y="13233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4" y="1"/>
                  </a:moveTo>
                  <a:cubicBezTo>
                    <a:pt x="0" y="25"/>
                    <a:pt x="0" y="149"/>
                    <a:pt x="74" y="149"/>
                  </a:cubicBezTo>
                  <a:cubicBezTo>
                    <a:pt x="149" y="149"/>
                    <a:pt x="149" y="25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835625" y="135055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0"/>
                  </a:moveTo>
                  <a:cubicBezTo>
                    <a:pt x="0" y="0"/>
                    <a:pt x="0" y="148"/>
                    <a:pt x="99" y="148"/>
                  </a:cubicBezTo>
                  <a:cubicBezTo>
                    <a:pt x="198" y="148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790550" y="1319050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0" y="1"/>
                  </a:moveTo>
                  <a:cubicBezTo>
                    <a:pt x="1" y="1"/>
                    <a:pt x="1" y="174"/>
                    <a:pt x="100" y="174"/>
                  </a:cubicBezTo>
                  <a:cubicBezTo>
                    <a:pt x="199" y="174"/>
                    <a:pt x="199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760925" y="132955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5" y="1"/>
                  </a:moveTo>
                  <a:cubicBezTo>
                    <a:pt x="1" y="25"/>
                    <a:pt x="1" y="149"/>
                    <a:pt x="75" y="173"/>
                  </a:cubicBezTo>
                  <a:cubicBezTo>
                    <a:pt x="174" y="149"/>
                    <a:pt x="174" y="25"/>
                    <a:pt x="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735000" y="136842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4" y="1"/>
                  </a:moveTo>
                  <a:cubicBezTo>
                    <a:pt x="1" y="1"/>
                    <a:pt x="1" y="174"/>
                    <a:pt x="124" y="174"/>
                  </a:cubicBezTo>
                  <a:cubicBezTo>
                    <a:pt x="223" y="174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710325" y="138880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9" y="1"/>
                  </a:moveTo>
                  <a:cubicBezTo>
                    <a:pt x="0" y="25"/>
                    <a:pt x="0" y="149"/>
                    <a:pt x="99" y="174"/>
                  </a:cubicBezTo>
                  <a:cubicBezTo>
                    <a:pt x="173" y="149"/>
                    <a:pt x="173" y="25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6712175" y="13709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1"/>
                  </a:moveTo>
                  <a:cubicBezTo>
                    <a:pt x="0" y="1"/>
                    <a:pt x="0" y="174"/>
                    <a:pt x="99" y="174"/>
                  </a:cubicBezTo>
                  <a:cubicBezTo>
                    <a:pt x="198" y="174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6965850" y="1334500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0"/>
                  </a:moveTo>
                  <a:cubicBezTo>
                    <a:pt x="1" y="0"/>
                    <a:pt x="1" y="148"/>
                    <a:pt x="124" y="148"/>
                  </a:cubicBezTo>
                  <a:cubicBezTo>
                    <a:pt x="223" y="148"/>
                    <a:pt x="223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980050" y="133635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9" y="0"/>
                  </a:moveTo>
                  <a:cubicBezTo>
                    <a:pt x="1" y="25"/>
                    <a:pt x="1" y="148"/>
                    <a:pt x="99" y="173"/>
                  </a:cubicBezTo>
                  <a:cubicBezTo>
                    <a:pt x="173" y="148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971400" y="1319675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100" y="1"/>
                  </a:moveTo>
                  <a:cubicBezTo>
                    <a:pt x="1" y="1"/>
                    <a:pt x="1" y="124"/>
                    <a:pt x="100" y="149"/>
                  </a:cubicBezTo>
                  <a:cubicBezTo>
                    <a:pt x="174" y="124"/>
                    <a:pt x="174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4"/>
          <p:cNvSpPr/>
          <p:nvPr/>
        </p:nvSpPr>
        <p:spPr>
          <a:xfrm>
            <a:off x="-61537" y="1754526"/>
            <a:ext cx="253823" cy="101344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22384" y="2118022"/>
            <a:ext cx="162779" cy="64993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7210062" y="917012"/>
            <a:ext cx="2055850" cy="214882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58AB18-233A-45C2-94E5-9FE987D83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2" y="625135"/>
            <a:ext cx="4699434" cy="449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5460D4-C599-4F2E-BD28-19E8D57AD4D9}"/>
              </a:ext>
            </a:extLst>
          </p:cNvPr>
          <p:cNvSpPr/>
          <p:nvPr/>
        </p:nvSpPr>
        <p:spPr>
          <a:xfrm>
            <a:off x="97972" y="578873"/>
            <a:ext cx="767442" cy="4953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5A8D235-017C-496A-81DD-A167DB038594}"/>
              </a:ext>
            </a:extLst>
          </p:cNvPr>
          <p:cNvSpPr/>
          <p:nvPr/>
        </p:nvSpPr>
        <p:spPr>
          <a:xfrm>
            <a:off x="3883479" y="4574648"/>
            <a:ext cx="767442" cy="4953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5080CB0-78E9-4134-99AE-19EC53CCA699}"/>
              </a:ext>
            </a:extLst>
          </p:cNvPr>
          <p:cNvSpPr/>
          <p:nvPr/>
        </p:nvSpPr>
        <p:spPr>
          <a:xfrm>
            <a:off x="228600" y="3304260"/>
            <a:ext cx="1534886" cy="70947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gada 2.1 (Adrian M. C.)" panose="02000000000000000000" pitchFamily="50" charset="0"/>
              </a:rPr>
              <a:t>Mariposa </a:t>
            </a:r>
          </a:p>
          <a:p>
            <a:pPr algn="ctr"/>
            <a:r>
              <a:rPr lang="es-C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gada 2.1 (Adrian M. C.)" panose="02000000000000000000" pitchFamily="50" charset="0"/>
              </a:rPr>
              <a:t>adulta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D594192-EE80-47CD-96A2-0AADD55C97AC}"/>
              </a:ext>
            </a:extLst>
          </p:cNvPr>
          <p:cNvSpPr/>
          <p:nvPr/>
        </p:nvSpPr>
        <p:spPr>
          <a:xfrm>
            <a:off x="1597479" y="1752597"/>
            <a:ext cx="1951265" cy="4953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gada 2.1 (Adrian M. C.)" panose="02000000000000000000" pitchFamily="50" charset="0"/>
              </a:rPr>
              <a:t>Huevo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BAC505C-F590-4058-8496-8455CFF1B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8" t="67521" r="73014" b="17391"/>
          <a:stretch/>
        </p:blipFill>
        <p:spPr>
          <a:xfrm rot="21078623">
            <a:off x="865414" y="3855157"/>
            <a:ext cx="683827" cy="70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id="{6BBEF311-F025-43A8-AA90-091D66C20D09}"/>
              </a:ext>
            </a:extLst>
          </p:cNvPr>
          <p:cNvSpPr/>
          <p:nvPr/>
        </p:nvSpPr>
        <p:spPr>
          <a:xfrm>
            <a:off x="815744" y="4735286"/>
            <a:ext cx="3919542" cy="353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gada 2.1 (Adrian M. C.)" panose="02000000000000000000" pitchFamily="50" charset="0"/>
              </a:rPr>
              <a:t>Pupa o crisálida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3EBC5AC0-7F43-46EC-AB9A-1721BD9B33D1}"/>
              </a:ext>
            </a:extLst>
          </p:cNvPr>
          <p:cNvSpPr/>
          <p:nvPr/>
        </p:nvSpPr>
        <p:spPr>
          <a:xfrm>
            <a:off x="3129643" y="3211075"/>
            <a:ext cx="1667763" cy="4953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gada 2.1 (Adrian M. C.)" panose="02000000000000000000" pitchFamily="50" charset="0"/>
              </a:rPr>
              <a:t>Oruga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057A74-4E44-48A7-A411-8471EF565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1" y="531288"/>
            <a:ext cx="4929673" cy="4639692"/>
          </a:xfrm>
          <a:prstGeom prst="rect">
            <a:avLst/>
          </a:prstGeom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id="{05155FF8-1015-409F-A48C-B99DBFFEFD8D}"/>
              </a:ext>
            </a:extLst>
          </p:cNvPr>
          <p:cNvSpPr/>
          <p:nvPr/>
        </p:nvSpPr>
        <p:spPr>
          <a:xfrm>
            <a:off x="8138297" y="537122"/>
            <a:ext cx="892448" cy="5788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2B09506-745C-45FD-BDBF-E372BA765662}"/>
              </a:ext>
            </a:extLst>
          </p:cNvPr>
          <p:cNvSpPr/>
          <p:nvPr/>
        </p:nvSpPr>
        <p:spPr>
          <a:xfrm>
            <a:off x="8736617" y="4735286"/>
            <a:ext cx="299357" cy="4082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5" name="Picture 2" descr="Ciclo de vida: mariposa y rana">
            <a:extLst>
              <a:ext uri="{FF2B5EF4-FFF2-40B4-BE49-F238E27FC236}">
                <a16:creationId xmlns:a16="http://schemas.microsoft.com/office/drawing/2014/main" id="{015A8619-67F1-48DB-81EE-5F0FF167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47" y="541636"/>
            <a:ext cx="4477354" cy="4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53A2CC2-F100-4408-8F0A-F828662CD711}"/>
              </a:ext>
            </a:extLst>
          </p:cNvPr>
          <p:cNvSpPr/>
          <p:nvPr/>
        </p:nvSpPr>
        <p:spPr>
          <a:xfrm>
            <a:off x="95174" y="26653"/>
            <a:ext cx="8935571" cy="482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gada 2.1 (Adrian M. C.)" panose="02000000000000000000" pitchFamily="50" charset="0"/>
              </a:rPr>
              <a:t>Dibuja el ciclo de vida de la mariposa y rana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a 2">
            <a:extLst>
              <a:ext uri="{FF2B5EF4-FFF2-40B4-BE49-F238E27FC236}">
                <a16:creationId xmlns:a16="http://schemas.microsoft.com/office/drawing/2014/main" id="{1F7BAB59-C2A0-4EC9-9368-E0381C32B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33680"/>
              </p:ext>
            </p:extLst>
          </p:nvPr>
        </p:nvGraphicFramePr>
        <p:xfrm>
          <a:off x="598557" y="1265633"/>
          <a:ext cx="7946886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5165">
                  <a:extLst>
                    <a:ext uri="{9D8B030D-6E8A-4147-A177-3AD203B41FA5}">
                      <a16:colId xmlns:a16="http://schemas.microsoft.com/office/drawing/2014/main" val="135082020"/>
                    </a:ext>
                  </a:extLst>
                </a:gridCol>
                <a:gridCol w="3891721">
                  <a:extLst>
                    <a:ext uri="{9D8B030D-6E8A-4147-A177-3AD203B41FA5}">
                      <a16:colId xmlns:a16="http://schemas.microsoft.com/office/drawing/2014/main" val="203341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1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4000" b="0" dirty="0">
                          <a:solidFill>
                            <a:srgbClr val="7030A0"/>
                          </a:solidFill>
                        </a:rPr>
                        <a:t>ovíparo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>
                          <a:solidFill>
                            <a:srgbClr val="7030A0"/>
                          </a:solidFill>
                        </a:rPr>
                        <a:t>Vivíparo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2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4000" b="1" dirty="0">
                          <a:solidFill>
                            <a:srgbClr val="7030A0"/>
                          </a:solidFill>
                        </a:rPr>
                        <a:t>Vertebrados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dirty="0">
                          <a:solidFill>
                            <a:srgbClr val="7030A0"/>
                          </a:solidFill>
                        </a:rPr>
                        <a:t>Metamorfosis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39209"/>
                  </a:ext>
                </a:extLst>
              </a:tr>
            </a:tbl>
          </a:graphicData>
        </a:graphic>
      </p:graphicFrame>
      <p:sp>
        <p:nvSpPr>
          <p:cNvPr id="56" name="Bocadillo: rectángulo 55">
            <a:extLst>
              <a:ext uri="{FF2B5EF4-FFF2-40B4-BE49-F238E27FC236}">
                <a16:creationId xmlns:a16="http://schemas.microsoft.com/office/drawing/2014/main" id="{D277589D-FEC3-401F-895A-CA99DEE6E82D}"/>
              </a:ext>
            </a:extLst>
          </p:cNvPr>
          <p:cNvSpPr/>
          <p:nvPr/>
        </p:nvSpPr>
        <p:spPr>
          <a:xfrm>
            <a:off x="598557" y="475879"/>
            <a:ext cx="7946886" cy="1510575"/>
          </a:xfrm>
          <a:prstGeom prst="wedgeRectCallout">
            <a:avLst>
              <a:gd name="adj1" fmla="val -20833"/>
              <a:gd name="adj2" fmla="val 364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Busca en un diccionario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75000"/>
                  </a:schemeClr>
                </a:solidFill>
              </a:rPr>
              <a:t>las siguientes palabras  </a:t>
            </a:r>
          </a:p>
        </p:txBody>
      </p:sp>
      <p:grpSp>
        <p:nvGrpSpPr>
          <p:cNvPr id="59" name="Google Shape;1612;p49">
            <a:extLst>
              <a:ext uri="{FF2B5EF4-FFF2-40B4-BE49-F238E27FC236}">
                <a16:creationId xmlns:a16="http://schemas.microsoft.com/office/drawing/2014/main" id="{51F336A2-7689-43F6-A82F-49780F49F67C}"/>
              </a:ext>
            </a:extLst>
          </p:cNvPr>
          <p:cNvGrpSpPr/>
          <p:nvPr/>
        </p:nvGrpSpPr>
        <p:grpSpPr>
          <a:xfrm>
            <a:off x="-53316" y="355776"/>
            <a:ext cx="9039662" cy="1252307"/>
            <a:chOff x="-623684" y="2058601"/>
            <a:chExt cx="9250633" cy="1262778"/>
          </a:xfrm>
        </p:grpSpPr>
        <p:grpSp>
          <p:nvGrpSpPr>
            <p:cNvPr id="60" name="Google Shape;1613;p49">
              <a:extLst>
                <a:ext uri="{FF2B5EF4-FFF2-40B4-BE49-F238E27FC236}">
                  <a16:creationId xmlns:a16="http://schemas.microsoft.com/office/drawing/2014/main" id="{397D190D-98D9-425E-8232-CD799CC828B8}"/>
                </a:ext>
              </a:extLst>
            </p:cNvPr>
            <p:cNvGrpSpPr/>
            <p:nvPr/>
          </p:nvGrpSpPr>
          <p:grpSpPr>
            <a:xfrm>
              <a:off x="7700884" y="2058601"/>
              <a:ext cx="772562" cy="855456"/>
              <a:chOff x="4193534" y="2145850"/>
              <a:chExt cx="772562" cy="855456"/>
            </a:xfrm>
          </p:grpSpPr>
          <p:sp>
            <p:nvSpPr>
              <p:cNvPr id="80" name="Google Shape;1614;p49">
                <a:extLst>
                  <a:ext uri="{FF2B5EF4-FFF2-40B4-BE49-F238E27FC236}">
                    <a16:creationId xmlns:a16="http://schemas.microsoft.com/office/drawing/2014/main" id="{F54E088D-D632-4629-AA6F-6ED7F708B3B4}"/>
                  </a:ext>
                </a:extLst>
              </p:cNvPr>
              <p:cNvSpPr/>
              <p:nvPr/>
            </p:nvSpPr>
            <p:spPr>
              <a:xfrm flipH="1">
                <a:off x="4193534" y="2145850"/>
                <a:ext cx="772562" cy="855456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693" extrusionOk="0">
                    <a:moveTo>
                      <a:pt x="2403" y="0"/>
                    </a:moveTo>
                    <a:cubicBezTo>
                      <a:pt x="2132" y="0"/>
                      <a:pt x="1" y="7381"/>
                      <a:pt x="7820" y="9692"/>
                    </a:cubicBezTo>
                    <a:cubicBezTo>
                      <a:pt x="7820" y="9692"/>
                      <a:pt x="8753" y="3738"/>
                      <a:pt x="2411" y="3"/>
                    </a:cubicBezTo>
                    <a:cubicBezTo>
                      <a:pt x="2408" y="1"/>
                      <a:pt x="2406" y="0"/>
                      <a:pt x="2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15;p49">
                <a:extLst>
                  <a:ext uri="{FF2B5EF4-FFF2-40B4-BE49-F238E27FC236}">
                    <a16:creationId xmlns:a16="http://schemas.microsoft.com/office/drawing/2014/main" id="{561AA534-D9C9-4D52-AF81-75B297E79C00}"/>
                  </a:ext>
                </a:extLst>
              </p:cNvPr>
              <p:cNvSpPr/>
              <p:nvPr/>
            </p:nvSpPr>
            <p:spPr>
              <a:xfrm flipH="1">
                <a:off x="4196975" y="2152910"/>
                <a:ext cx="546106" cy="84839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96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6" y="740"/>
                      <a:pt x="351" y="1518"/>
                      <a:pt x="584" y="2258"/>
                    </a:cubicBezTo>
                    <a:cubicBezTo>
                      <a:pt x="1090" y="3581"/>
                      <a:pt x="1751" y="4904"/>
                      <a:pt x="2530" y="6110"/>
                    </a:cubicBezTo>
                    <a:cubicBezTo>
                      <a:pt x="3230" y="7238"/>
                      <a:pt x="4008" y="8367"/>
                      <a:pt x="4826" y="9457"/>
                    </a:cubicBezTo>
                    <a:lnTo>
                      <a:pt x="5254" y="9612"/>
                    </a:lnTo>
                    <a:cubicBezTo>
                      <a:pt x="5254" y="9612"/>
                      <a:pt x="6188" y="3736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16;p49">
                <a:extLst>
                  <a:ext uri="{FF2B5EF4-FFF2-40B4-BE49-F238E27FC236}">
                    <a16:creationId xmlns:a16="http://schemas.microsoft.com/office/drawing/2014/main" id="{83E1A271-006C-419B-A4FE-F2BD479E0EAC}"/>
                  </a:ext>
                </a:extLst>
              </p:cNvPr>
              <p:cNvSpPr/>
              <p:nvPr/>
            </p:nvSpPr>
            <p:spPr>
              <a:xfrm flipH="1">
                <a:off x="4660565" y="2255903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0" y="40"/>
                      <a:pt x="0" y="312"/>
                      <a:pt x="195" y="351"/>
                    </a:cubicBezTo>
                    <a:cubicBezTo>
                      <a:pt x="350" y="312"/>
                      <a:pt x="350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17;p49">
                <a:extLst>
                  <a:ext uri="{FF2B5EF4-FFF2-40B4-BE49-F238E27FC236}">
                    <a16:creationId xmlns:a16="http://schemas.microsoft.com/office/drawing/2014/main" id="{32F3109E-3D93-4288-BD27-A95090304E2F}"/>
                  </a:ext>
                </a:extLst>
              </p:cNvPr>
              <p:cNvSpPr/>
              <p:nvPr/>
            </p:nvSpPr>
            <p:spPr>
              <a:xfrm flipH="1">
                <a:off x="4595346" y="2362426"/>
                <a:ext cx="3097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1" extrusionOk="0">
                    <a:moveTo>
                      <a:pt x="195" y="0"/>
                    </a:moveTo>
                    <a:cubicBezTo>
                      <a:pt x="0" y="39"/>
                      <a:pt x="0" y="312"/>
                      <a:pt x="195" y="350"/>
                    </a:cubicBezTo>
                    <a:cubicBezTo>
                      <a:pt x="351" y="312"/>
                      <a:pt x="351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618;p49">
                <a:extLst>
                  <a:ext uri="{FF2B5EF4-FFF2-40B4-BE49-F238E27FC236}">
                    <a16:creationId xmlns:a16="http://schemas.microsoft.com/office/drawing/2014/main" id="{F743D7CD-1567-43A2-91C1-93138A31E9AF}"/>
                  </a:ext>
                </a:extLst>
              </p:cNvPr>
              <p:cNvSpPr/>
              <p:nvPr/>
            </p:nvSpPr>
            <p:spPr>
              <a:xfrm flipH="1">
                <a:off x="4581579" y="2286881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234" y="0"/>
                    </a:moveTo>
                    <a:lnTo>
                      <a:pt x="234" y="39"/>
                    </a:lnTo>
                    <a:lnTo>
                      <a:pt x="78" y="39"/>
                    </a:lnTo>
                    <a:cubicBezTo>
                      <a:pt x="78" y="39"/>
                      <a:pt x="39" y="39"/>
                      <a:pt x="39" y="78"/>
                    </a:cubicBezTo>
                    <a:cubicBezTo>
                      <a:pt x="0" y="78"/>
                      <a:pt x="0" y="117"/>
                      <a:pt x="0" y="117"/>
                    </a:cubicBezTo>
                    <a:cubicBezTo>
                      <a:pt x="0" y="156"/>
                      <a:pt x="0" y="156"/>
                      <a:pt x="0" y="195"/>
                    </a:cubicBezTo>
                    <a:lnTo>
                      <a:pt x="0" y="234"/>
                    </a:lnTo>
                    <a:cubicBezTo>
                      <a:pt x="0" y="273"/>
                      <a:pt x="39" y="273"/>
                      <a:pt x="39" y="311"/>
                    </a:cubicBezTo>
                    <a:lnTo>
                      <a:pt x="78" y="350"/>
                    </a:lnTo>
                    <a:lnTo>
                      <a:pt x="311" y="350"/>
                    </a:lnTo>
                    <a:cubicBezTo>
                      <a:pt x="311" y="311"/>
                      <a:pt x="350" y="311"/>
                      <a:pt x="350" y="311"/>
                    </a:cubicBezTo>
                    <a:cubicBezTo>
                      <a:pt x="350" y="273"/>
                      <a:pt x="389" y="273"/>
                      <a:pt x="389" y="234"/>
                    </a:cubicBezTo>
                    <a:cubicBezTo>
                      <a:pt x="389" y="234"/>
                      <a:pt x="389" y="195"/>
                      <a:pt x="389" y="195"/>
                    </a:cubicBezTo>
                    <a:lnTo>
                      <a:pt x="389" y="156"/>
                    </a:lnTo>
                    <a:cubicBezTo>
                      <a:pt x="389" y="117"/>
                      <a:pt x="350" y="78"/>
                      <a:pt x="350" y="78"/>
                    </a:cubicBezTo>
                    <a:lnTo>
                      <a:pt x="311" y="39"/>
                    </a:lnTo>
                    <a:cubicBezTo>
                      <a:pt x="273" y="39"/>
                      <a:pt x="273" y="0"/>
                      <a:pt x="23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619;p49">
                <a:extLst>
                  <a:ext uri="{FF2B5EF4-FFF2-40B4-BE49-F238E27FC236}">
                    <a16:creationId xmlns:a16="http://schemas.microsoft.com/office/drawing/2014/main" id="{3E51F234-2E54-462A-A925-0B3FBF3DB4C8}"/>
                  </a:ext>
                </a:extLst>
              </p:cNvPr>
              <p:cNvSpPr/>
              <p:nvPr/>
            </p:nvSpPr>
            <p:spPr>
              <a:xfrm flipH="1">
                <a:off x="4512918" y="2365868"/>
                <a:ext cx="34418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12" extrusionOk="0">
                    <a:moveTo>
                      <a:pt x="195" y="0"/>
                    </a:moveTo>
                    <a:cubicBezTo>
                      <a:pt x="0" y="0"/>
                      <a:pt x="0" y="273"/>
                      <a:pt x="195" y="311"/>
                    </a:cubicBezTo>
                    <a:cubicBezTo>
                      <a:pt x="390" y="273"/>
                      <a:pt x="39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20;p49">
                <a:extLst>
                  <a:ext uri="{FF2B5EF4-FFF2-40B4-BE49-F238E27FC236}">
                    <a16:creationId xmlns:a16="http://schemas.microsoft.com/office/drawing/2014/main" id="{0840BD23-7452-44A8-9E98-FD258B4518B4}"/>
                  </a:ext>
                </a:extLst>
              </p:cNvPr>
              <p:cNvSpPr/>
              <p:nvPr/>
            </p:nvSpPr>
            <p:spPr>
              <a:xfrm flipH="1">
                <a:off x="4526685" y="2444856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1" y="39"/>
                      <a:pt x="1" y="311"/>
                      <a:pt x="195" y="350"/>
                    </a:cubicBezTo>
                    <a:cubicBezTo>
                      <a:pt x="390" y="311"/>
                      <a:pt x="390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621;p49">
                <a:extLst>
                  <a:ext uri="{FF2B5EF4-FFF2-40B4-BE49-F238E27FC236}">
                    <a16:creationId xmlns:a16="http://schemas.microsoft.com/office/drawing/2014/main" id="{A2A4B1BB-ECD4-4003-82D5-4BC5A53C4BD8}"/>
                  </a:ext>
                </a:extLst>
              </p:cNvPr>
              <p:cNvSpPr/>
              <p:nvPr/>
            </p:nvSpPr>
            <p:spPr>
              <a:xfrm flipH="1">
                <a:off x="4574695" y="2458535"/>
                <a:ext cx="34507" cy="27624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13" extrusionOk="0">
                    <a:moveTo>
                      <a:pt x="196" y="1"/>
                    </a:moveTo>
                    <a:cubicBezTo>
                      <a:pt x="1" y="40"/>
                      <a:pt x="1" y="312"/>
                      <a:pt x="196" y="312"/>
                    </a:cubicBezTo>
                    <a:cubicBezTo>
                      <a:pt x="390" y="312"/>
                      <a:pt x="390" y="40"/>
                      <a:pt x="19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622;p49">
                <a:extLst>
                  <a:ext uri="{FF2B5EF4-FFF2-40B4-BE49-F238E27FC236}">
                    <a16:creationId xmlns:a16="http://schemas.microsoft.com/office/drawing/2014/main" id="{C30DDFBF-36A5-4E05-B189-6B6A4E080240}"/>
                  </a:ext>
                </a:extLst>
              </p:cNvPr>
              <p:cNvSpPr/>
              <p:nvPr/>
            </p:nvSpPr>
            <p:spPr>
              <a:xfrm flipH="1">
                <a:off x="4457936" y="2472303"/>
                <a:ext cx="34418" cy="3441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0" extrusionOk="0">
                    <a:moveTo>
                      <a:pt x="195" y="0"/>
                    </a:moveTo>
                    <a:cubicBezTo>
                      <a:pt x="156" y="0"/>
                      <a:pt x="156" y="0"/>
                      <a:pt x="117" y="39"/>
                    </a:cubicBezTo>
                    <a:lnTo>
                      <a:pt x="39" y="117"/>
                    </a:lnTo>
                    <a:cubicBezTo>
                      <a:pt x="39" y="156"/>
                      <a:pt x="0" y="156"/>
                      <a:pt x="0" y="195"/>
                    </a:cubicBezTo>
                    <a:cubicBezTo>
                      <a:pt x="0" y="234"/>
                      <a:pt x="0" y="273"/>
                      <a:pt x="0" y="312"/>
                    </a:cubicBezTo>
                    <a:cubicBezTo>
                      <a:pt x="0" y="312"/>
                      <a:pt x="39" y="351"/>
                      <a:pt x="39" y="351"/>
                    </a:cubicBezTo>
                    <a:lnTo>
                      <a:pt x="78" y="390"/>
                    </a:lnTo>
                    <a:lnTo>
                      <a:pt x="195" y="390"/>
                    </a:lnTo>
                    <a:cubicBezTo>
                      <a:pt x="233" y="390"/>
                      <a:pt x="272" y="351"/>
                      <a:pt x="272" y="351"/>
                    </a:cubicBezTo>
                    <a:lnTo>
                      <a:pt x="350" y="273"/>
                    </a:lnTo>
                    <a:cubicBezTo>
                      <a:pt x="389" y="273"/>
                      <a:pt x="389" y="234"/>
                      <a:pt x="389" y="234"/>
                    </a:cubicBezTo>
                    <a:cubicBezTo>
                      <a:pt x="389" y="195"/>
                      <a:pt x="389" y="195"/>
                      <a:pt x="389" y="156"/>
                    </a:cubicBezTo>
                    <a:cubicBezTo>
                      <a:pt x="389" y="117"/>
                      <a:pt x="389" y="117"/>
                      <a:pt x="389" y="78"/>
                    </a:cubicBezTo>
                    <a:cubicBezTo>
                      <a:pt x="389" y="78"/>
                      <a:pt x="389" y="39"/>
                      <a:pt x="350" y="39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623;p49">
                <a:extLst>
                  <a:ext uri="{FF2B5EF4-FFF2-40B4-BE49-F238E27FC236}">
                    <a16:creationId xmlns:a16="http://schemas.microsoft.com/office/drawing/2014/main" id="{398C53F3-0E63-451F-B3DA-2964873E69A9}"/>
                  </a:ext>
                </a:extLst>
              </p:cNvPr>
              <p:cNvSpPr/>
              <p:nvPr/>
            </p:nvSpPr>
            <p:spPr>
              <a:xfrm flipH="1">
                <a:off x="4403043" y="2537523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1" y="40"/>
                      <a:pt x="1" y="312"/>
                      <a:pt x="195" y="351"/>
                    </a:cubicBezTo>
                    <a:cubicBezTo>
                      <a:pt x="351" y="312"/>
                      <a:pt x="351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624;p49">
                <a:extLst>
                  <a:ext uri="{FF2B5EF4-FFF2-40B4-BE49-F238E27FC236}">
                    <a16:creationId xmlns:a16="http://schemas.microsoft.com/office/drawing/2014/main" id="{BADC84FF-CEE9-4303-B196-ED7201C42FD1}"/>
                  </a:ext>
                </a:extLst>
              </p:cNvPr>
              <p:cNvSpPr/>
              <p:nvPr/>
            </p:nvSpPr>
            <p:spPr>
              <a:xfrm flipH="1">
                <a:off x="4354945" y="2647488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0" y="39"/>
                      <a:pt x="0" y="311"/>
                      <a:pt x="195" y="350"/>
                    </a:cubicBezTo>
                    <a:cubicBezTo>
                      <a:pt x="390" y="311"/>
                      <a:pt x="390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625;p49">
                <a:extLst>
                  <a:ext uri="{FF2B5EF4-FFF2-40B4-BE49-F238E27FC236}">
                    <a16:creationId xmlns:a16="http://schemas.microsoft.com/office/drawing/2014/main" id="{0F388EAC-9B7D-4F50-AB5A-F5CBB2A5E166}"/>
                  </a:ext>
                </a:extLst>
              </p:cNvPr>
              <p:cNvSpPr/>
              <p:nvPr/>
            </p:nvSpPr>
            <p:spPr>
              <a:xfrm flipH="1">
                <a:off x="4337736" y="2767691"/>
                <a:ext cx="3450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51" extrusionOk="0">
                    <a:moveTo>
                      <a:pt x="196" y="0"/>
                    </a:moveTo>
                    <a:cubicBezTo>
                      <a:pt x="1" y="39"/>
                      <a:pt x="1" y="311"/>
                      <a:pt x="196" y="350"/>
                    </a:cubicBezTo>
                    <a:cubicBezTo>
                      <a:pt x="390" y="311"/>
                      <a:pt x="390" y="39"/>
                      <a:pt x="19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626;p49">
                <a:extLst>
                  <a:ext uri="{FF2B5EF4-FFF2-40B4-BE49-F238E27FC236}">
                    <a16:creationId xmlns:a16="http://schemas.microsoft.com/office/drawing/2014/main" id="{920F97A3-C235-4EF8-BF31-6DC037DB8F30}"/>
                  </a:ext>
                </a:extLst>
              </p:cNvPr>
              <p:cNvSpPr/>
              <p:nvPr/>
            </p:nvSpPr>
            <p:spPr>
              <a:xfrm flipH="1">
                <a:off x="4306847" y="2843237"/>
                <a:ext cx="3097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2" extrusionOk="0">
                    <a:moveTo>
                      <a:pt x="195" y="0"/>
                    </a:moveTo>
                    <a:cubicBezTo>
                      <a:pt x="0" y="0"/>
                      <a:pt x="0" y="273"/>
                      <a:pt x="195" y="311"/>
                    </a:cubicBezTo>
                    <a:cubicBezTo>
                      <a:pt x="350" y="273"/>
                      <a:pt x="35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627;p49">
                <a:extLst>
                  <a:ext uri="{FF2B5EF4-FFF2-40B4-BE49-F238E27FC236}">
                    <a16:creationId xmlns:a16="http://schemas.microsoft.com/office/drawing/2014/main" id="{A8BCDD50-22BB-4315-ABF1-D43D58251F08}"/>
                  </a:ext>
                </a:extLst>
              </p:cNvPr>
              <p:cNvSpPr/>
              <p:nvPr/>
            </p:nvSpPr>
            <p:spPr>
              <a:xfrm flipH="1">
                <a:off x="4403043" y="2674935"/>
                <a:ext cx="34418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12" extrusionOk="0">
                    <a:moveTo>
                      <a:pt x="195" y="0"/>
                    </a:moveTo>
                    <a:cubicBezTo>
                      <a:pt x="1" y="0"/>
                      <a:pt x="1" y="273"/>
                      <a:pt x="195" y="312"/>
                    </a:cubicBezTo>
                    <a:cubicBezTo>
                      <a:pt x="390" y="273"/>
                      <a:pt x="39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628;p49">
                <a:extLst>
                  <a:ext uri="{FF2B5EF4-FFF2-40B4-BE49-F238E27FC236}">
                    <a16:creationId xmlns:a16="http://schemas.microsoft.com/office/drawing/2014/main" id="{FB256C07-D3DE-471F-A9DF-FDD1C8E3A3D2}"/>
                  </a:ext>
                </a:extLst>
              </p:cNvPr>
              <p:cNvSpPr/>
              <p:nvPr/>
            </p:nvSpPr>
            <p:spPr>
              <a:xfrm flipH="1">
                <a:off x="4437373" y="2571854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0" y="40"/>
                      <a:pt x="0" y="312"/>
                      <a:pt x="195" y="351"/>
                    </a:cubicBezTo>
                    <a:cubicBezTo>
                      <a:pt x="351" y="312"/>
                      <a:pt x="351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629;p49">
                <a:extLst>
                  <a:ext uri="{FF2B5EF4-FFF2-40B4-BE49-F238E27FC236}">
                    <a16:creationId xmlns:a16="http://schemas.microsoft.com/office/drawing/2014/main" id="{CEA04040-62E5-4DFA-83F3-2AEEB582AC77}"/>
                  </a:ext>
                </a:extLst>
              </p:cNvPr>
              <p:cNvSpPr/>
              <p:nvPr/>
            </p:nvSpPr>
            <p:spPr>
              <a:xfrm flipH="1">
                <a:off x="4523243" y="2516960"/>
                <a:ext cx="3097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1" extrusionOk="0">
                    <a:moveTo>
                      <a:pt x="195" y="0"/>
                    </a:moveTo>
                    <a:cubicBezTo>
                      <a:pt x="1" y="39"/>
                      <a:pt x="1" y="312"/>
                      <a:pt x="195" y="351"/>
                    </a:cubicBezTo>
                    <a:cubicBezTo>
                      <a:pt x="351" y="312"/>
                      <a:pt x="351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630;p49">
                <a:extLst>
                  <a:ext uri="{FF2B5EF4-FFF2-40B4-BE49-F238E27FC236}">
                    <a16:creationId xmlns:a16="http://schemas.microsoft.com/office/drawing/2014/main" id="{20BE23DC-2BF1-4ACA-8C1F-44E1CFC86A1D}"/>
                  </a:ext>
                </a:extLst>
              </p:cNvPr>
              <p:cNvSpPr/>
              <p:nvPr/>
            </p:nvSpPr>
            <p:spPr>
              <a:xfrm flipH="1">
                <a:off x="4348061" y="2592506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0" y="39"/>
                      <a:pt x="0" y="312"/>
                      <a:pt x="195" y="351"/>
                    </a:cubicBezTo>
                    <a:cubicBezTo>
                      <a:pt x="389" y="312"/>
                      <a:pt x="389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631;p49">
              <a:extLst>
                <a:ext uri="{FF2B5EF4-FFF2-40B4-BE49-F238E27FC236}">
                  <a16:creationId xmlns:a16="http://schemas.microsoft.com/office/drawing/2014/main" id="{3A6C778B-1FF6-454A-A4B5-2F8624B9D612}"/>
                </a:ext>
              </a:extLst>
            </p:cNvPr>
            <p:cNvGrpSpPr/>
            <p:nvPr/>
          </p:nvGrpSpPr>
          <p:grpSpPr>
            <a:xfrm rot="539198">
              <a:off x="8010808" y="2990269"/>
              <a:ext cx="597454" cy="286204"/>
              <a:chOff x="4595349" y="3093791"/>
              <a:chExt cx="597469" cy="286211"/>
            </a:xfrm>
          </p:grpSpPr>
          <p:sp>
            <p:nvSpPr>
              <p:cNvPr id="63" name="Google Shape;1632;p49">
                <a:extLst>
                  <a:ext uri="{FF2B5EF4-FFF2-40B4-BE49-F238E27FC236}">
                    <a16:creationId xmlns:a16="http://schemas.microsoft.com/office/drawing/2014/main" id="{CFF8E71A-2559-42F2-96D7-398513AF0AB6}"/>
                  </a:ext>
                </a:extLst>
              </p:cNvPr>
              <p:cNvSpPr/>
              <p:nvPr/>
            </p:nvSpPr>
            <p:spPr>
              <a:xfrm flipH="1">
                <a:off x="4595349" y="3094056"/>
                <a:ext cx="597469" cy="285946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3240" extrusionOk="0">
                    <a:moveTo>
                      <a:pt x="5277" y="0"/>
                    </a:moveTo>
                    <a:cubicBezTo>
                      <a:pt x="3924" y="0"/>
                      <a:pt x="1874" y="435"/>
                      <a:pt x="76" y="2606"/>
                    </a:cubicBezTo>
                    <a:cubicBezTo>
                      <a:pt x="1" y="2682"/>
                      <a:pt x="1045" y="3239"/>
                      <a:pt x="2402" y="3239"/>
                    </a:cubicBezTo>
                    <a:cubicBezTo>
                      <a:pt x="3826" y="3239"/>
                      <a:pt x="5594" y="2625"/>
                      <a:pt x="6770" y="193"/>
                    </a:cubicBezTo>
                    <a:cubicBezTo>
                      <a:pt x="6770" y="193"/>
                      <a:pt x="6178" y="0"/>
                      <a:pt x="52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33;p49">
                <a:extLst>
                  <a:ext uri="{FF2B5EF4-FFF2-40B4-BE49-F238E27FC236}">
                    <a16:creationId xmlns:a16="http://schemas.microsoft.com/office/drawing/2014/main" id="{4C624737-CFBA-4F1E-B4CE-60A37DC0D446}"/>
                  </a:ext>
                </a:extLst>
              </p:cNvPr>
              <p:cNvSpPr/>
              <p:nvPr/>
            </p:nvSpPr>
            <p:spPr>
              <a:xfrm flipH="1">
                <a:off x="4595349" y="3093791"/>
                <a:ext cx="587320" cy="226904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71" extrusionOk="0">
                    <a:moveTo>
                      <a:pt x="5158" y="1"/>
                    </a:moveTo>
                    <a:cubicBezTo>
                      <a:pt x="3817" y="1"/>
                      <a:pt x="1790" y="431"/>
                      <a:pt x="0" y="2570"/>
                    </a:cubicBezTo>
                    <a:cubicBezTo>
                      <a:pt x="506" y="2531"/>
                      <a:pt x="973" y="2453"/>
                      <a:pt x="1479" y="2376"/>
                    </a:cubicBezTo>
                    <a:cubicBezTo>
                      <a:pt x="2413" y="2220"/>
                      <a:pt x="3269" y="1948"/>
                      <a:pt x="4125" y="1558"/>
                    </a:cubicBezTo>
                    <a:cubicBezTo>
                      <a:pt x="4942" y="1247"/>
                      <a:pt x="5721" y="858"/>
                      <a:pt x="6499" y="469"/>
                    </a:cubicBezTo>
                    <a:lnTo>
                      <a:pt x="6655" y="196"/>
                    </a:lnTo>
                    <a:cubicBezTo>
                      <a:pt x="6655" y="196"/>
                      <a:pt x="6062" y="1"/>
                      <a:pt x="5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34;p49">
                <a:extLst>
                  <a:ext uri="{FF2B5EF4-FFF2-40B4-BE49-F238E27FC236}">
                    <a16:creationId xmlns:a16="http://schemas.microsoft.com/office/drawing/2014/main" id="{A032A925-CB02-4DDC-B9A9-578C1E8E53A6}"/>
                  </a:ext>
                </a:extLst>
              </p:cNvPr>
              <p:cNvSpPr/>
              <p:nvPr/>
            </p:nvSpPr>
            <p:spPr>
              <a:xfrm flipH="1">
                <a:off x="5089827" y="3279390"/>
                <a:ext cx="2418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4" extrusionOk="0">
                    <a:moveTo>
                      <a:pt x="156" y="0"/>
                    </a:moveTo>
                    <a:cubicBezTo>
                      <a:pt x="1" y="39"/>
                      <a:pt x="1" y="195"/>
                      <a:pt x="156" y="234"/>
                    </a:cubicBezTo>
                    <a:cubicBezTo>
                      <a:pt x="273" y="195"/>
                      <a:pt x="273" y="39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35;p49">
                <a:extLst>
                  <a:ext uri="{FF2B5EF4-FFF2-40B4-BE49-F238E27FC236}">
                    <a16:creationId xmlns:a16="http://schemas.microsoft.com/office/drawing/2014/main" id="{4A5A4EFA-1D2C-4CEE-A53D-0FAFE05A86D9}"/>
                  </a:ext>
                </a:extLst>
              </p:cNvPr>
              <p:cNvSpPr/>
              <p:nvPr/>
            </p:nvSpPr>
            <p:spPr>
              <a:xfrm flipH="1">
                <a:off x="5014283" y="3248413"/>
                <a:ext cx="2418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5" extrusionOk="0">
                    <a:moveTo>
                      <a:pt x="156" y="1"/>
                    </a:moveTo>
                    <a:cubicBezTo>
                      <a:pt x="1" y="1"/>
                      <a:pt x="1" y="234"/>
                      <a:pt x="156" y="234"/>
                    </a:cubicBezTo>
                    <a:cubicBezTo>
                      <a:pt x="273" y="234"/>
                      <a:pt x="273" y="1"/>
                      <a:pt x="15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36;p49">
                <a:extLst>
                  <a:ext uri="{FF2B5EF4-FFF2-40B4-BE49-F238E27FC236}">
                    <a16:creationId xmlns:a16="http://schemas.microsoft.com/office/drawing/2014/main" id="{75679F5B-8A26-4D64-A06A-AF0244039731}"/>
                  </a:ext>
                </a:extLst>
              </p:cNvPr>
              <p:cNvSpPr/>
              <p:nvPr/>
            </p:nvSpPr>
            <p:spPr>
              <a:xfrm flipH="1">
                <a:off x="5065822" y="3234733"/>
                <a:ext cx="13856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34" extrusionOk="0">
                    <a:moveTo>
                      <a:pt x="1" y="0"/>
                    </a:moveTo>
                    <a:cubicBezTo>
                      <a:pt x="1" y="0"/>
                      <a:pt x="1" y="39"/>
                      <a:pt x="1" y="39"/>
                    </a:cubicBezTo>
                    <a:lnTo>
                      <a:pt x="1" y="117"/>
                    </a:lnTo>
                    <a:cubicBezTo>
                      <a:pt x="1" y="117"/>
                      <a:pt x="1" y="117"/>
                      <a:pt x="1" y="156"/>
                    </a:cubicBezTo>
                    <a:cubicBezTo>
                      <a:pt x="1" y="156"/>
                      <a:pt x="1" y="156"/>
                      <a:pt x="1" y="195"/>
                    </a:cubicBezTo>
                    <a:cubicBezTo>
                      <a:pt x="1" y="195"/>
                      <a:pt x="1" y="195"/>
                      <a:pt x="1" y="234"/>
                    </a:cubicBezTo>
                    <a:lnTo>
                      <a:pt x="156" y="234"/>
                    </a:lnTo>
                    <a:cubicBezTo>
                      <a:pt x="156" y="195"/>
                      <a:pt x="156" y="195"/>
                      <a:pt x="156" y="156"/>
                    </a:cubicBezTo>
                    <a:lnTo>
                      <a:pt x="156" y="117"/>
                    </a:lnTo>
                    <a:cubicBezTo>
                      <a:pt x="156" y="117"/>
                      <a:pt x="156" y="78"/>
                      <a:pt x="156" y="78"/>
                    </a:cubicBezTo>
                    <a:cubicBezTo>
                      <a:pt x="156" y="78"/>
                      <a:pt x="156" y="39"/>
                      <a:pt x="156" y="39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37;p49">
                <a:extLst>
                  <a:ext uri="{FF2B5EF4-FFF2-40B4-BE49-F238E27FC236}">
                    <a16:creationId xmlns:a16="http://schemas.microsoft.com/office/drawing/2014/main" id="{CB5D60F4-A51D-43F0-95E7-016D30CD9D8D}"/>
                  </a:ext>
                </a:extLst>
              </p:cNvPr>
              <p:cNvSpPr/>
              <p:nvPr/>
            </p:nvSpPr>
            <p:spPr>
              <a:xfrm flipH="1">
                <a:off x="5004045" y="3196960"/>
                <a:ext cx="24093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34" extrusionOk="0">
                    <a:moveTo>
                      <a:pt x="156" y="0"/>
                    </a:moveTo>
                    <a:cubicBezTo>
                      <a:pt x="0" y="0"/>
                      <a:pt x="0" y="234"/>
                      <a:pt x="156" y="234"/>
                    </a:cubicBezTo>
                    <a:cubicBezTo>
                      <a:pt x="273" y="234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38;p49">
                <a:extLst>
                  <a:ext uri="{FF2B5EF4-FFF2-40B4-BE49-F238E27FC236}">
                    <a16:creationId xmlns:a16="http://schemas.microsoft.com/office/drawing/2014/main" id="{47AD1AEB-5A91-4C50-8D2E-DE7D2B1D1857}"/>
                  </a:ext>
                </a:extLst>
              </p:cNvPr>
              <p:cNvSpPr/>
              <p:nvPr/>
            </p:nvSpPr>
            <p:spPr>
              <a:xfrm flipH="1">
                <a:off x="4955948" y="3214082"/>
                <a:ext cx="2065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17" y="1"/>
                    </a:moveTo>
                    <a:cubicBezTo>
                      <a:pt x="0" y="40"/>
                      <a:pt x="0" y="195"/>
                      <a:pt x="117" y="234"/>
                    </a:cubicBezTo>
                    <a:cubicBezTo>
                      <a:pt x="234" y="195"/>
                      <a:pt x="234" y="40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639;p49">
                <a:extLst>
                  <a:ext uri="{FF2B5EF4-FFF2-40B4-BE49-F238E27FC236}">
                    <a16:creationId xmlns:a16="http://schemas.microsoft.com/office/drawing/2014/main" id="{C7AFBC31-CE7C-4B2F-9F0F-A5A25371F3B1}"/>
                  </a:ext>
                </a:extLst>
              </p:cNvPr>
              <p:cNvSpPr/>
              <p:nvPr/>
            </p:nvSpPr>
            <p:spPr>
              <a:xfrm flipH="1">
                <a:off x="4952506" y="3245059"/>
                <a:ext cx="24093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34" extrusionOk="0">
                    <a:moveTo>
                      <a:pt x="117" y="0"/>
                    </a:moveTo>
                    <a:cubicBezTo>
                      <a:pt x="0" y="0"/>
                      <a:pt x="0" y="234"/>
                      <a:pt x="117" y="234"/>
                    </a:cubicBezTo>
                    <a:cubicBezTo>
                      <a:pt x="273" y="234"/>
                      <a:pt x="273" y="0"/>
                      <a:pt x="1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40;p49">
                <a:extLst>
                  <a:ext uri="{FF2B5EF4-FFF2-40B4-BE49-F238E27FC236}">
                    <a16:creationId xmlns:a16="http://schemas.microsoft.com/office/drawing/2014/main" id="{EA350E52-CDE6-4566-ABC8-C0D69FE37721}"/>
                  </a:ext>
                </a:extLst>
              </p:cNvPr>
              <p:cNvSpPr/>
              <p:nvPr/>
            </p:nvSpPr>
            <p:spPr>
              <a:xfrm flipH="1">
                <a:off x="4931854" y="3172867"/>
                <a:ext cx="20739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39" y="1"/>
                    </a:moveTo>
                    <a:cubicBezTo>
                      <a:pt x="39" y="40"/>
                      <a:pt x="39" y="40"/>
                      <a:pt x="39" y="79"/>
                    </a:cubicBezTo>
                    <a:cubicBezTo>
                      <a:pt x="1" y="118"/>
                      <a:pt x="1" y="118"/>
                      <a:pt x="39" y="157"/>
                    </a:cubicBezTo>
                    <a:lnTo>
                      <a:pt x="78" y="195"/>
                    </a:lnTo>
                    <a:cubicBezTo>
                      <a:pt x="78" y="195"/>
                      <a:pt x="78" y="234"/>
                      <a:pt x="78" y="234"/>
                    </a:cubicBezTo>
                    <a:lnTo>
                      <a:pt x="195" y="234"/>
                    </a:lnTo>
                    <a:cubicBezTo>
                      <a:pt x="234" y="234"/>
                      <a:pt x="234" y="195"/>
                      <a:pt x="234" y="195"/>
                    </a:cubicBezTo>
                    <a:lnTo>
                      <a:pt x="234" y="157"/>
                    </a:lnTo>
                    <a:cubicBezTo>
                      <a:pt x="234" y="157"/>
                      <a:pt x="234" y="118"/>
                      <a:pt x="234" y="118"/>
                    </a:cubicBezTo>
                    <a:lnTo>
                      <a:pt x="195" y="4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641;p49">
                <a:extLst>
                  <a:ext uri="{FF2B5EF4-FFF2-40B4-BE49-F238E27FC236}">
                    <a16:creationId xmlns:a16="http://schemas.microsoft.com/office/drawing/2014/main" id="{D36634AD-B5F7-4478-A9C4-ED4D9FBD740B}"/>
                  </a:ext>
                </a:extLst>
              </p:cNvPr>
              <p:cNvSpPr/>
              <p:nvPr/>
            </p:nvSpPr>
            <p:spPr>
              <a:xfrm flipH="1">
                <a:off x="4883845" y="3145420"/>
                <a:ext cx="20651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96" extrusionOk="0">
                    <a:moveTo>
                      <a:pt x="117" y="1"/>
                    </a:moveTo>
                    <a:cubicBezTo>
                      <a:pt x="0" y="1"/>
                      <a:pt x="0" y="195"/>
                      <a:pt x="117" y="195"/>
                    </a:cubicBezTo>
                    <a:cubicBezTo>
                      <a:pt x="234" y="195"/>
                      <a:pt x="234" y="1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642;p49">
                <a:extLst>
                  <a:ext uri="{FF2B5EF4-FFF2-40B4-BE49-F238E27FC236}">
                    <a16:creationId xmlns:a16="http://schemas.microsoft.com/office/drawing/2014/main" id="{D16A8AA4-794B-4872-A15B-427AED4CA862}"/>
                  </a:ext>
                </a:extLst>
              </p:cNvPr>
              <p:cNvSpPr/>
              <p:nvPr/>
            </p:nvSpPr>
            <p:spPr>
              <a:xfrm flipH="1">
                <a:off x="4811654" y="3128210"/>
                <a:ext cx="20739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17" y="1"/>
                    </a:moveTo>
                    <a:cubicBezTo>
                      <a:pt x="1" y="1"/>
                      <a:pt x="1" y="157"/>
                      <a:pt x="117" y="196"/>
                    </a:cubicBezTo>
                    <a:cubicBezTo>
                      <a:pt x="234" y="157"/>
                      <a:pt x="234" y="1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643;p49">
                <a:extLst>
                  <a:ext uri="{FF2B5EF4-FFF2-40B4-BE49-F238E27FC236}">
                    <a16:creationId xmlns:a16="http://schemas.microsoft.com/office/drawing/2014/main" id="{EAAD2429-E9A6-4E3C-B965-A6C355619E98}"/>
                  </a:ext>
                </a:extLst>
              </p:cNvPr>
              <p:cNvSpPr/>
              <p:nvPr/>
            </p:nvSpPr>
            <p:spPr>
              <a:xfrm flipH="1">
                <a:off x="4729314" y="3128210"/>
                <a:ext cx="27535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96" extrusionOk="0">
                    <a:moveTo>
                      <a:pt x="156" y="1"/>
                    </a:moveTo>
                    <a:cubicBezTo>
                      <a:pt x="1" y="1"/>
                      <a:pt x="1" y="196"/>
                      <a:pt x="156" y="196"/>
                    </a:cubicBezTo>
                    <a:cubicBezTo>
                      <a:pt x="312" y="196"/>
                      <a:pt x="312" y="1"/>
                      <a:pt x="15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644;p49">
                <a:extLst>
                  <a:ext uri="{FF2B5EF4-FFF2-40B4-BE49-F238E27FC236}">
                    <a16:creationId xmlns:a16="http://schemas.microsoft.com/office/drawing/2014/main" id="{9EA08045-C70F-4063-9944-03BFE1DCEFB4}"/>
                  </a:ext>
                </a:extLst>
              </p:cNvPr>
              <p:cNvSpPr/>
              <p:nvPr/>
            </p:nvSpPr>
            <p:spPr>
              <a:xfrm flipH="1">
                <a:off x="4681216" y="3114531"/>
                <a:ext cx="24093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5" extrusionOk="0">
                    <a:moveTo>
                      <a:pt x="156" y="0"/>
                    </a:moveTo>
                    <a:cubicBezTo>
                      <a:pt x="0" y="0"/>
                      <a:pt x="0" y="195"/>
                      <a:pt x="156" y="195"/>
                    </a:cubicBezTo>
                    <a:cubicBezTo>
                      <a:pt x="273" y="195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45;p49">
                <a:extLst>
                  <a:ext uri="{FF2B5EF4-FFF2-40B4-BE49-F238E27FC236}">
                    <a16:creationId xmlns:a16="http://schemas.microsoft.com/office/drawing/2014/main" id="{E619A2C0-BB33-4E60-B50D-03092D336D60}"/>
                  </a:ext>
                </a:extLst>
              </p:cNvPr>
              <p:cNvSpPr/>
              <p:nvPr/>
            </p:nvSpPr>
            <p:spPr>
              <a:xfrm flipH="1">
                <a:off x="4797975" y="3159187"/>
                <a:ext cx="2065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4" extrusionOk="0">
                    <a:moveTo>
                      <a:pt x="117" y="0"/>
                    </a:moveTo>
                    <a:cubicBezTo>
                      <a:pt x="0" y="39"/>
                      <a:pt x="0" y="195"/>
                      <a:pt x="117" y="234"/>
                    </a:cubicBezTo>
                    <a:cubicBezTo>
                      <a:pt x="234" y="195"/>
                      <a:pt x="234" y="39"/>
                      <a:pt x="1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46;p49">
                <a:extLst>
                  <a:ext uri="{FF2B5EF4-FFF2-40B4-BE49-F238E27FC236}">
                    <a16:creationId xmlns:a16="http://schemas.microsoft.com/office/drawing/2014/main" id="{E0200A92-99DD-4DDE-AD43-2A150D7BA4EE}"/>
                  </a:ext>
                </a:extLst>
              </p:cNvPr>
              <p:cNvSpPr/>
              <p:nvPr/>
            </p:nvSpPr>
            <p:spPr>
              <a:xfrm flipH="1">
                <a:off x="4866636" y="3169425"/>
                <a:ext cx="20739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118" y="1"/>
                    </a:moveTo>
                    <a:cubicBezTo>
                      <a:pt x="1" y="40"/>
                      <a:pt x="1" y="196"/>
                      <a:pt x="118" y="234"/>
                    </a:cubicBezTo>
                    <a:cubicBezTo>
                      <a:pt x="234" y="196"/>
                      <a:pt x="234" y="40"/>
                      <a:pt x="11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47;p49">
                <a:extLst>
                  <a:ext uri="{FF2B5EF4-FFF2-40B4-BE49-F238E27FC236}">
                    <a16:creationId xmlns:a16="http://schemas.microsoft.com/office/drawing/2014/main" id="{A7E3A005-28C2-4E69-85C9-87F5CCD35E2C}"/>
                  </a:ext>
                </a:extLst>
              </p:cNvPr>
              <p:cNvSpPr/>
              <p:nvPr/>
            </p:nvSpPr>
            <p:spPr>
              <a:xfrm flipH="1">
                <a:off x="4911292" y="3217524"/>
                <a:ext cx="2065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17" y="1"/>
                    </a:moveTo>
                    <a:cubicBezTo>
                      <a:pt x="0" y="40"/>
                      <a:pt x="0" y="195"/>
                      <a:pt x="117" y="234"/>
                    </a:cubicBezTo>
                    <a:cubicBezTo>
                      <a:pt x="234" y="195"/>
                      <a:pt x="234" y="40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48;p49">
                <a:extLst>
                  <a:ext uri="{FF2B5EF4-FFF2-40B4-BE49-F238E27FC236}">
                    <a16:creationId xmlns:a16="http://schemas.microsoft.com/office/drawing/2014/main" id="{EB64CF88-EA68-43BF-A484-2E2F548DF820}"/>
                  </a:ext>
                </a:extLst>
              </p:cNvPr>
              <p:cNvSpPr/>
              <p:nvPr/>
            </p:nvSpPr>
            <p:spPr>
              <a:xfrm flipH="1">
                <a:off x="4842631" y="3117973"/>
                <a:ext cx="24093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5" extrusionOk="0">
                    <a:moveTo>
                      <a:pt x="156" y="0"/>
                    </a:moveTo>
                    <a:cubicBezTo>
                      <a:pt x="0" y="0"/>
                      <a:pt x="0" y="195"/>
                      <a:pt x="156" y="195"/>
                    </a:cubicBezTo>
                    <a:cubicBezTo>
                      <a:pt x="273" y="195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1649;p49">
              <a:extLst>
                <a:ext uri="{FF2B5EF4-FFF2-40B4-BE49-F238E27FC236}">
                  <a16:creationId xmlns:a16="http://schemas.microsoft.com/office/drawing/2014/main" id="{F95D9B9E-6A46-46BF-B541-89AF64F563F5}"/>
                </a:ext>
              </a:extLst>
            </p:cNvPr>
            <p:cNvSpPr/>
            <p:nvPr/>
          </p:nvSpPr>
          <p:spPr>
            <a:xfrm flipH="1">
              <a:off x="-623684" y="2810388"/>
              <a:ext cx="9194609" cy="205949"/>
            </a:xfrm>
            <a:custGeom>
              <a:avLst/>
              <a:gdLst/>
              <a:ahLst/>
              <a:cxnLst/>
              <a:rect l="l" t="t" r="r" b="b"/>
              <a:pathLst>
                <a:path w="33078" h="3488" extrusionOk="0">
                  <a:moveTo>
                    <a:pt x="32611" y="0"/>
                  </a:moveTo>
                  <a:cubicBezTo>
                    <a:pt x="29964" y="467"/>
                    <a:pt x="27318" y="740"/>
                    <a:pt x="24633" y="856"/>
                  </a:cubicBezTo>
                  <a:cubicBezTo>
                    <a:pt x="24192" y="882"/>
                    <a:pt x="23756" y="895"/>
                    <a:pt x="23320" y="895"/>
                  </a:cubicBezTo>
                  <a:cubicBezTo>
                    <a:pt x="22450" y="895"/>
                    <a:pt x="21585" y="843"/>
                    <a:pt x="20703" y="740"/>
                  </a:cubicBezTo>
                  <a:cubicBezTo>
                    <a:pt x="20392" y="701"/>
                    <a:pt x="20041" y="662"/>
                    <a:pt x="19769" y="623"/>
                  </a:cubicBezTo>
                  <a:lnTo>
                    <a:pt x="18718" y="428"/>
                  </a:lnTo>
                  <a:cubicBezTo>
                    <a:pt x="18368" y="351"/>
                    <a:pt x="17979" y="312"/>
                    <a:pt x="17629" y="312"/>
                  </a:cubicBezTo>
                  <a:cubicBezTo>
                    <a:pt x="17279" y="273"/>
                    <a:pt x="16889" y="234"/>
                    <a:pt x="16539" y="234"/>
                  </a:cubicBezTo>
                  <a:cubicBezTo>
                    <a:pt x="16262" y="230"/>
                    <a:pt x="15984" y="228"/>
                    <a:pt x="15707" y="228"/>
                  </a:cubicBezTo>
                  <a:cubicBezTo>
                    <a:pt x="13183" y="228"/>
                    <a:pt x="10662" y="389"/>
                    <a:pt x="8173" y="740"/>
                  </a:cubicBezTo>
                  <a:cubicBezTo>
                    <a:pt x="5449" y="1090"/>
                    <a:pt x="2725" y="1518"/>
                    <a:pt x="1" y="2024"/>
                  </a:cubicBezTo>
                  <a:lnTo>
                    <a:pt x="157" y="2919"/>
                  </a:lnTo>
                  <a:cubicBezTo>
                    <a:pt x="2842" y="2608"/>
                    <a:pt x="5604" y="2335"/>
                    <a:pt x="8328" y="2179"/>
                  </a:cubicBezTo>
                  <a:cubicBezTo>
                    <a:pt x="9671" y="2082"/>
                    <a:pt x="11013" y="2034"/>
                    <a:pt x="12356" y="2034"/>
                  </a:cubicBezTo>
                  <a:cubicBezTo>
                    <a:pt x="13699" y="2034"/>
                    <a:pt x="15041" y="2082"/>
                    <a:pt x="16384" y="2179"/>
                  </a:cubicBezTo>
                  <a:cubicBezTo>
                    <a:pt x="16734" y="2218"/>
                    <a:pt x="17045" y="2296"/>
                    <a:pt x="17356" y="2335"/>
                  </a:cubicBezTo>
                  <a:cubicBezTo>
                    <a:pt x="17668" y="2374"/>
                    <a:pt x="17979" y="2413"/>
                    <a:pt x="18290" y="2530"/>
                  </a:cubicBezTo>
                  <a:lnTo>
                    <a:pt x="18757" y="2608"/>
                  </a:lnTo>
                  <a:lnTo>
                    <a:pt x="19302" y="2763"/>
                  </a:lnTo>
                  <a:cubicBezTo>
                    <a:pt x="19652" y="2880"/>
                    <a:pt x="20003" y="2958"/>
                    <a:pt x="20353" y="2997"/>
                  </a:cubicBezTo>
                  <a:cubicBezTo>
                    <a:pt x="21793" y="3269"/>
                    <a:pt x="23193" y="3386"/>
                    <a:pt x="24633" y="3464"/>
                  </a:cubicBezTo>
                  <a:cubicBezTo>
                    <a:pt x="25205" y="3479"/>
                    <a:pt x="25779" y="3487"/>
                    <a:pt x="26354" y="3487"/>
                  </a:cubicBezTo>
                  <a:cubicBezTo>
                    <a:pt x="28593" y="3487"/>
                    <a:pt x="30848" y="3369"/>
                    <a:pt x="33077" y="3152"/>
                  </a:cubicBezTo>
                  <a:lnTo>
                    <a:pt x="32611" y="0"/>
                  </a:lnTo>
                  <a:close/>
                </a:path>
              </a:pathLst>
            </a:custGeom>
            <a:solidFill>
              <a:srgbClr val="650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650;p49">
            <a:extLst>
              <a:ext uri="{FF2B5EF4-FFF2-40B4-BE49-F238E27FC236}">
                <a16:creationId xmlns:a16="http://schemas.microsoft.com/office/drawing/2014/main" id="{E674653B-7349-4907-8CBF-9F9E94EE8283}"/>
              </a:ext>
            </a:extLst>
          </p:cNvPr>
          <p:cNvGrpSpPr/>
          <p:nvPr/>
        </p:nvGrpSpPr>
        <p:grpSpPr>
          <a:xfrm rot="126274" flipH="1">
            <a:off x="7322007" y="40927"/>
            <a:ext cx="1582561" cy="1535194"/>
            <a:chOff x="2343878" y="276425"/>
            <a:chExt cx="4073503" cy="3881135"/>
          </a:xfrm>
        </p:grpSpPr>
        <p:sp>
          <p:nvSpPr>
            <p:cNvPr id="98" name="Google Shape;1651;p49">
              <a:extLst>
                <a:ext uri="{FF2B5EF4-FFF2-40B4-BE49-F238E27FC236}">
                  <a16:creationId xmlns:a16="http://schemas.microsoft.com/office/drawing/2014/main" id="{FE4543C7-D4AD-441B-8C18-D810D23B371C}"/>
                </a:ext>
              </a:extLst>
            </p:cNvPr>
            <p:cNvSpPr/>
            <p:nvPr/>
          </p:nvSpPr>
          <p:spPr>
            <a:xfrm>
              <a:off x="6129715" y="4016737"/>
              <a:ext cx="60493" cy="56427"/>
            </a:xfrm>
            <a:custGeom>
              <a:avLst/>
              <a:gdLst/>
              <a:ahLst/>
              <a:cxnLst/>
              <a:rect l="l" t="t" r="r" b="b"/>
              <a:pathLst>
                <a:path w="372" h="347" extrusionOk="0">
                  <a:moveTo>
                    <a:pt x="198" y="1"/>
                  </a:moveTo>
                  <a:cubicBezTo>
                    <a:pt x="1" y="25"/>
                    <a:pt x="1" y="322"/>
                    <a:pt x="198" y="346"/>
                  </a:cubicBezTo>
                  <a:cubicBezTo>
                    <a:pt x="371" y="322"/>
                    <a:pt x="371" y="25"/>
                    <a:pt x="19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2;p49">
              <a:extLst>
                <a:ext uri="{FF2B5EF4-FFF2-40B4-BE49-F238E27FC236}">
                  <a16:creationId xmlns:a16="http://schemas.microsoft.com/office/drawing/2014/main" id="{DF53D2D7-9860-44B0-9806-E3832D484EC7}"/>
                </a:ext>
              </a:extLst>
            </p:cNvPr>
            <p:cNvSpPr/>
            <p:nvPr/>
          </p:nvSpPr>
          <p:spPr>
            <a:xfrm>
              <a:off x="5716348" y="3651340"/>
              <a:ext cx="60330" cy="56427"/>
            </a:xfrm>
            <a:custGeom>
              <a:avLst/>
              <a:gdLst/>
              <a:ahLst/>
              <a:cxnLst/>
              <a:rect l="l" t="t" r="r" b="b"/>
              <a:pathLst>
                <a:path w="371" h="347" extrusionOk="0">
                  <a:moveTo>
                    <a:pt x="198" y="1"/>
                  </a:moveTo>
                  <a:cubicBezTo>
                    <a:pt x="0" y="26"/>
                    <a:pt x="0" y="322"/>
                    <a:pt x="198" y="347"/>
                  </a:cubicBezTo>
                  <a:cubicBezTo>
                    <a:pt x="370" y="322"/>
                    <a:pt x="370" y="26"/>
                    <a:pt x="19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3;p49">
              <a:extLst>
                <a:ext uri="{FF2B5EF4-FFF2-40B4-BE49-F238E27FC236}">
                  <a16:creationId xmlns:a16="http://schemas.microsoft.com/office/drawing/2014/main" id="{C74407FE-4C59-4387-BE26-DF863CE7103B}"/>
                </a:ext>
              </a:extLst>
            </p:cNvPr>
            <p:cNvSpPr/>
            <p:nvPr/>
          </p:nvSpPr>
          <p:spPr>
            <a:xfrm>
              <a:off x="5555684" y="3595238"/>
              <a:ext cx="64396" cy="56265"/>
            </a:xfrm>
            <a:custGeom>
              <a:avLst/>
              <a:gdLst/>
              <a:ahLst/>
              <a:cxnLst/>
              <a:rect l="l" t="t" r="r" b="b"/>
              <a:pathLst>
                <a:path w="396" h="346" extrusionOk="0">
                  <a:moveTo>
                    <a:pt x="198" y="0"/>
                  </a:moveTo>
                  <a:cubicBezTo>
                    <a:pt x="0" y="25"/>
                    <a:pt x="0" y="321"/>
                    <a:pt x="198" y="346"/>
                  </a:cubicBezTo>
                  <a:cubicBezTo>
                    <a:pt x="395" y="321"/>
                    <a:pt x="395" y="25"/>
                    <a:pt x="19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4;p49">
              <a:extLst>
                <a:ext uri="{FF2B5EF4-FFF2-40B4-BE49-F238E27FC236}">
                  <a16:creationId xmlns:a16="http://schemas.microsoft.com/office/drawing/2014/main" id="{5FCD54FE-F896-46D9-9723-8F71D6B73F89}"/>
                </a:ext>
              </a:extLst>
            </p:cNvPr>
            <p:cNvSpPr/>
            <p:nvPr/>
          </p:nvSpPr>
          <p:spPr>
            <a:xfrm>
              <a:off x="5912949" y="3712646"/>
              <a:ext cx="56427" cy="67485"/>
            </a:xfrm>
            <a:custGeom>
              <a:avLst/>
              <a:gdLst/>
              <a:ahLst/>
              <a:cxnLst/>
              <a:rect l="l" t="t" r="r" b="b"/>
              <a:pathLst>
                <a:path w="347" h="415" extrusionOk="0">
                  <a:moveTo>
                    <a:pt x="211" y="0"/>
                  </a:moveTo>
                  <a:cubicBezTo>
                    <a:pt x="198" y="0"/>
                    <a:pt x="186" y="7"/>
                    <a:pt x="174" y="19"/>
                  </a:cubicBezTo>
                  <a:lnTo>
                    <a:pt x="124" y="19"/>
                  </a:lnTo>
                  <a:cubicBezTo>
                    <a:pt x="100" y="19"/>
                    <a:pt x="75" y="19"/>
                    <a:pt x="50" y="44"/>
                  </a:cubicBezTo>
                  <a:lnTo>
                    <a:pt x="25" y="93"/>
                  </a:lnTo>
                  <a:cubicBezTo>
                    <a:pt x="25" y="118"/>
                    <a:pt x="1" y="142"/>
                    <a:pt x="1" y="167"/>
                  </a:cubicBezTo>
                  <a:lnTo>
                    <a:pt x="1" y="241"/>
                  </a:lnTo>
                  <a:cubicBezTo>
                    <a:pt x="1" y="266"/>
                    <a:pt x="1" y="291"/>
                    <a:pt x="1" y="315"/>
                  </a:cubicBezTo>
                  <a:cubicBezTo>
                    <a:pt x="25" y="340"/>
                    <a:pt x="50" y="389"/>
                    <a:pt x="100" y="389"/>
                  </a:cubicBezTo>
                  <a:cubicBezTo>
                    <a:pt x="124" y="414"/>
                    <a:pt x="149" y="414"/>
                    <a:pt x="174" y="414"/>
                  </a:cubicBezTo>
                  <a:lnTo>
                    <a:pt x="198" y="414"/>
                  </a:lnTo>
                  <a:cubicBezTo>
                    <a:pt x="223" y="414"/>
                    <a:pt x="272" y="389"/>
                    <a:pt x="272" y="365"/>
                  </a:cubicBezTo>
                  <a:lnTo>
                    <a:pt x="322" y="340"/>
                  </a:lnTo>
                  <a:cubicBezTo>
                    <a:pt x="322" y="315"/>
                    <a:pt x="322" y="291"/>
                    <a:pt x="322" y="241"/>
                  </a:cubicBezTo>
                  <a:lnTo>
                    <a:pt x="322" y="167"/>
                  </a:lnTo>
                  <a:cubicBezTo>
                    <a:pt x="346" y="142"/>
                    <a:pt x="346" y="118"/>
                    <a:pt x="322" y="93"/>
                  </a:cubicBezTo>
                  <a:cubicBezTo>
                    <a:pt x="322" y="44"/>
                    <a:pt x="272" y="19"/>
                    <a:pt x="248" y="19"/>
                  </a:cubicBezTo>
                  <a:cubicBezTo>
                    <a:pt x="235" y="7"/>
                    <a:pt x="223" y="0"/>
                    <a:pt x="2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55;p49">
              <a:extLst>
                <a:ext uri="{FF2B5EF4-FFF2-40B4-BE49-F238E27FC236}">
                  <a16:creationId xmlns:a16="http://schemas.microsoft.com/office/drawing/2014/main" id="{F442F2F7-1A43-413D-A0F3-6648EB587FC2}"/>
                </a:ext>
              </a:extLst>
            </p:cNvPr>
            <p:cNvSpPr/>
            <p:nvPr/>
          </p:nvSpPr>
          <p:spPr>
            <a:xfrm>
              <a:off x="3997996" y="2543281"/>
              <a:ext cx="361493" cy="606391"/>
            </a:xfrm>
            <a:custGeom>
              <a:avLst/>
              <a:gdLst/>
              <a:ahLst/>
              <a:cxnLst/>
              <a:rect l="l" t="t" r="r" b="b"/>
              <a:pathLst>
                <a:path w="2223" h="3729" fill="none" extrusionOk="0">
                  <a:moveTo>
                    <a:pt x="2222" y="1"/>
                  </a:moveTo>
                  <a:cubicBezTo>
                    <a:pt x="2222" y="1"/>
                    <a:pt x="0" y="1"/>
                    <a:pt x="469" y="3729"/>
                  </a:cubicBezTo>
                </a:path>
              </a:pathLst>
            </a:custGeom>
            <a:noFill/>
            <a:ln w="12350" cap="flat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56;p49">
              <a:extLst>
                <a:ext uri="{FF2B5EF4-FFF2-40B4-BE49-F238E27FC236}">
                  <a16:creationId xmlns:a16="http://schemas.microsoft.com/office/drawing/2014/main" id="{912BB31F-616B-4EED-B042-BF088B5167AE}"/>
                </a:ext>
              </a:extLst>
            </p:cNvPr>
            <p:cNvSpPr/>
            <p:nvPr/>
          </p:nvSpPr>
          <p:spPr>
            <a:xfrm>
              <a:off x="4511859" y="2944777"/>
              <a:ext cx="365559" cy="606391"/>
            </a:xfrm>
            <a:custGeom>
              <a:avLst/>
              <a:gdLst/>
              <a:ahLst/>
              <a:cxnLst/>
              <a:rect l="l" t="t" r="r" b="b"/>
              <a:pathLst>
                <a:path w="2248" h="3729" fill="none" extrusionOk="0">
                  <a:moveTo>
                    <a:pt x="2247" y="1"/>
                  </a:moveTo>
                  <a:cubicBezTo>
                    <a:pt x="2247" y="1"/>
                    <a:pt x="0" y="1"/>
                    <a:pt x="469" y="3729"/>
                  </a:cubicBezTo>
                </a:path>
              </a:pathLst>
            </a:custGeom>
            <a:noFill/>
            <a:ln w="12350" cap="flat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57;p49">
              <a:extLst>
                <a:ext uri="{FF2B5EF4-FFF2-40B4-BE49-F238E27FC236}">
                  <a16:creationId xmlns:a16="http://schemas.microsoft.com/office/drawing/2014/main" id="{0BB77756-3D7A-46AC-A048-BC61546F03F5}"/>
                </a:ext>
              </a:extLst>
            </p:cNvPr>
            <p:cNvSpPr/>
            <p:nvPr/>
          </p:nvSpPr>
          <p:spPr>
            <a:xfrm>
              <a:off x="3929698" y="288621"/>
              <a:ext cx="1647127" cy="2774212"/>
            </a:xfrm>
            <a:custGeom>
              <a:avLst/>
              <a:gdLst/>
              <a:ahLst/>
              <a:cxnLst/>
              <a:rect l="l" t="t" r="r" b="b"/>
              <a:pathLst>
                <a:path w="10129" h="17060" extrusionOk="0">
                  <a:moveTo>
                    <a:pt x="1335" y="1"/>
                  </a:moveTo>
                  <a:cubicBezTo>
                    <a:pt x="865" y="1"/>
                    <a:pt x="568" y="40"/>
                    <a:pt x="568" y="40"/>
                  </a:cubicBezTo>
                  <a:cubicBezTo>
                    <a:pt x="568" y="40"/>
                    <a:pt x="247" y="5694"/>
                    <a:pt x="247" y="5990"/>
                  </a:cubicBezTo>
                  <a:cubicBezTo>
                    <a:pt x="0" y="11372"/>
                    <a:pt x="1951" y="14755"/>
                    <a:pt x="4741" y="16310"/>
                  </a:cubicBezTo>
                  <a:cubicBezTo>
                    <a:pt x="5725" y="16872"/>
                    <a:pt x="6696" y="17059"/>
                    <a:pt x="7534" y="17059"/>
                  </a:cubicBezTo>
                  <a:cubicBezTo>
                    <a:pt x="9050" y="17059"/>
                    <a:pt x="10128" y="16446"/>
                    <a:pt x="10049" y="16335"/>
                  </a:cubicBezTo>
                  <a:cubicBezTo>
                    <a:pt x="9925" y="16162"/>
                    <a:pt x="8098" y="11323"/>
                    <a:pt x="7506" y="5274"/>
                  </a:cubicBezTo>
                  <a:cubicBezTo>
                    <a:pt x="7022" y="516"/>
                    <a:pt x="3038" y="1"/>
                    <a:pt x="13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58;p49">
              <a:extLst>
                <a:ext uri="{FF2B5EF4-FFF2-40B4-BE49-F238E27FC236}">
                  <a16:creationId xmlns:a16="http://schemas.microsoft.com/office/drawing/2014/main" id="{F5BEFACB-6949-489F-AEDB-804C3EACCD35}"/>
                </a:ext>
              </a:extLst>
            </p:cNvPr>
            <p:cNvSpPr/>
            <p:nvPr/>
          </p:nvSpPr>
          <p:spPr>
            <a:xfrm>
              <a:off x="5443317" y="2889000"/>
              <a:ext cx="881861" cy="1268560"/>
            </a:xfrm>
            <a:custGeom>
              <a:avLst/>
              <a:gdLst/>
              <a:ahLst/>
              <a:cxnLst/>
              <a:rect l="l" t="t" r="r" b="b"/>
              <a:pathLst>
                <a:path w="5423" h="7801" extrusionOk="0">
                  <a:moveTo>
                    <a:pt x="894" y="1"/>
                  </a:moveTo>
                  <a:cubicBezTo>
                    <a:pt x="789" y="1"/>
                    <a:pt x="696" y="24"/>
                    <a:pt x="617" y="72"/>
                  </a:cubicBezTo>
                  <a:cubicBezTo>
                    <a:pt x="0" y="467"/>
                    <a:pt x="1457" y="6294"/>
                    <a:pt x="5259" y="7800"/>
                  </a:cubicBezTo>
                  <a:cubicBezTo>
                    <a:pt x="5260" y="7800"/>
                    <a:pt x="5262" y="7800"/>
                    <a:pt x="5263" y="7800"/>
                  </a:cubicBezTo>
                  <a:cubicBezTo>
                    <a:pt x="5422" y="7800"/>
                    <a:pt x="4832" y="4773"/>
                    <a:pt x="3876" y="2887"/>
                  </a:cubicBezTo>
                  <a:cubicBezTo>
                    <a:pt x="3010" y="1196"/>
                    <a:pt x="1648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59;p49">
              <a:extLst>
                <a:ext uri="{FF2B5EF4-FFF2-40B4-BE49-F238E27FC236}">
                  <a16:creationId xmlns:a16="http://schemas.microsoft.com/office/drawing/2014/main" id="{60E34BC8-43B5-42F3-AA61-A29535C73056}"/>
                </a:ext>
              </a:extLst>
            </p:cNvPr>
            <p:cNvSpPr/>
            <p:nvPr/>
          </p:nvSpPr>
          <p:spPr>
            <a:xfrm>
              <a:off x="5304444" y="2860380"/>
              <a:ext cx="1112937" cy="923165"/>
            </a:xfrm>
            <a:custGeom>
              <a:avLst/>
              <a:gdLst/>
              <a:ahLst/>
              <a:cxnLst/>
              <a:rect l="l" t="t" r="r" b="b"/>
              <a:pathLst>
                <a:path w="6844" h="5677" extrusionOk="0">
                  <a:moveTo>
                    <a:pt x="2438" y="1"/>
                  </a:moveTo>
                  <a:cubicBezTo>
                    <a:pt x="2268" y="1"/>
                    <a:pt x="2102" y="40"/>
                    <a:pt x="1940" y="125"/>
                  </a:cubicBezTo>
                  <a:cubicBezTo>
                    <a:pt x="1" y="1129"/>
                    <a:pt x="4959" y="5677"/>
                    <a:pt x="6442" y="5677"/>
                  </a:cubicBezTo>
                  <a:cubicBezTo>
                    <a:pt x="6563" y="5677"/>
                    <a:pt x="6661" y="5646"/>
                    <a:pt x="6730" y="5581"/>
                  </a:cubicBezTo>
                  <a:cubicBezTo>
                    <a:pt x="6844" y="5467"/>
                    <a:pt x="4439" y="1"/>
                    <a:pt x="2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0;p49">
              <a:extLst>
                <a:ext uri="{FF2B5EF4-FFF2-40B4-BE49-F238E27FC236}">
                  <a16:creationId xmlns:a16="http://schemas.microsoft.com/office/drawing/2014/main" id="{7FBC7F93-AB7D-4F8E-B5F0-07A143C19FF8}"/>
                </a:ext>
              </a:extLst>
            </p:cNvPr>
            <p:cNvSpPr/>
            <p:nvPr/>
          </p:nvSpPr>
          <p:spPr>
            <a:xfrm>
              <a:off x="5139715" y="2938761"/>
              <a:ext cx="797464" cy="1062201"/>
            </a:xfrm>
            <a:custGeom>
              <a:avLst/>
              <a:gdLst/>
              <a:ahLst/>
              <a:cxnLst/>
              <a:rect l="l" t="t" r="r" b="b"/>
              <a:pathLst>
                <a:path w="4904" h="6532" extrusionOk="0">
                  <a:moveTo>
                    <a:pt x="2386" y="0"/>
                  </a:moveTo>
                  <a:cubicBezTo>
                    <a:pt x="2221" y="0"/>
                    <a:pt x="2048" y="66"/>
                    <a:pt x="1867" y="211"/>
                  </a:cubicBezTo>
                  <a:cubicBezTo>
                    <a:pt x="0" y="1727"/>
                    <a:pt x="4023" y="6531"/>
                    <a:pt x="4803" y="6531"/>
                  </a:cubicBezTo>
                  <a:cubicBezTo>
                    <a:pt x="4848" y="6531"/>
                    <a:pt x="4882" y="6515"/>
                    <a:pt x="4904" y="6482"/>
                  </a:cubicBezTo>
                  <a:cubicBezTo>
                    <a:pt x="4904" y="6482"/>
                    <a:pt x="4028" y="0"/>
                    <a:pt x="2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1;p49">
              <a:extLst>
                <a:ext uri="{FF2B5EF4-FFF2-40B4-BE49-F238E27FC236}">
                  <a16:creationId xmlns:a16="http://schemas.microsoft.com/office/drawing/2014/main" id="{E2718E35-82B0-45FD-8847-11E41E5F2D28}"/>
                </a:ext>
              </a:extLst>
            </p:cNvPr>
            <p:cNvSpPr/>
            <p:nvPr/>
          </p:nvSpPr>
          <p:spPr>
            <a:xfrm>
              <a:off x="3969864" y="438878"/>
              <a:ext cx="767380" cy="793399"/>
            </a:xfrm>
            <a:custGeom>
              <a:avLst/>
              <a:gdLst/>
              <a:ahLst/>
              <a:cxnLst/>
              <a:rect l="l" t="t" r="r" b="b"/>
              <a:pathLst>
                <a:path w="4719" h="4879" extrusionOk="0">
                  <a:moveTo>
                    <a:pt x="1237" y="1"/>
                  </a:moveTo>
                  <a:cubicBezTo>
                    <a:pt x="932" y="1"/>
                    <a:pt x="637" y="50"/>
                    <a:pt x="371" y="153"/>
                  </a:cubicBezTo>
                  <a:lnTo>
                    <a:pt x="0" y="4770"/>
                  </a:lnTo>
                  <a:cubicBezTo>
                    <a:pt x="0" y="4770"/>
                    <a:pt x="595" y="4878"/>
                    <a:pt x="1346" y="4878"/>
                  </a:cubicBezTo>
                  <a:cubicBezTo>
                    <a:pt x="2525" y="4878"/>
                    <a:pt x="4089" y="4611"/>
                    <a:pt x="4346" y="3239"/>
                  </a:cubicBezTo>
                  <a:cubicBezTo>
                    <a:pt x="4718" y="1333"/>
                    <a:pt x="2831" y="1"/>
                    <a:pt x="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2;p49">
              <a:extLst>
                <a:ext uri="{FF2B5EF4-FFF2-40B4-BE49-F238E27FC236}">
                  <a16:creationId xmlns:a16="http://schemas.microsoft.com/office/drawing/2014/main" id="{FAD0F178-55FD-4F5D-BFB3-100BCC90FBF9}"/>
                </a:ext>
              </a:extLst>
            </p:cNvPr>
            <p:cNvSpPr/>
            <p:nvPr/>
          </p:nvSpPr>
          <p:spPr>
            <a:xfrm>
              <a:off x="5467384" y="2968845"/>
              <a:ext cx="401659" cy="943655"/>
            </a:xfrm>
            <a:custGeom>
              <a:avLst/>
              <a:gdLst/>
              <a:ahLst/>
              <a:cxnLst/>
              <a:rect l="l" t="t" r="r" b="b"/>
              <a:pathLst>
                <a:path w="2470" h="5803" fill="none" extrusionOk="0">
                  <a:moveTo>
                    <a:pt x="148" y="1"/>
                  </a:moveTo>
                  <a:cubicBezTo>
                    <a:pt x="0" y="742"/>
                    <a:pt x="420" y="1482"/>
                    <a:pt x="766" y="2149"/>
                  </a:cubicBezTo>
                  <a:cubicBezTo>
                    <a:pt x="1408" y="3334"/>
                    <a:pt x="1975" y="4544"/>
                    <a:pt x="2469" y="5803"/>
                  </a:cubicBezTo>
                </a:path>
              </a:pathLst>
            </a:custGeom>
            <a:noFill/>
            <a:ln w="4325" cap="rnd" cmpd="sng">
              <a:solidFill>
                <a:srgbClr val="FFF3E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3;p49">
              <a:extLst>
                <a:ext uri="{FF2B5EF4-FFF2-40B4-BE49-F238E27FC236}">
                  <a16:creationId xmlns:a16="http://schemas.microsoft.com/office/drawing/2014/main" id="{F12FAACA-3AE5-4D2A-9BD5-81CBEC62C8F2}"/>
                </a:ext>
              </a:extLst>
            </p:cNvPr>
            <p:cNvSpPr/>
            <p:nvPr/>
          </p:nvSpPr>
          <p:spPr>
            <a:xfrm>
              <a:off x="5583816" y="2916645"/>
              <a:ext cx="775023" cy="843321"/>
            </a:xfrm>
            <a:custGeom>
              <a:avLst/>
              <a:gdLst/>
              <a:ahLst/>
              <a:cxnLst/>
              <a:rect l="l" t="t" r="r" b="b"/>
              <a:pathLst>
                <a:path w="4766" h="5186" fill="none" extrusionOk="0">
                  <a:moveTo>
                    <a:pt x="0" y="1"/>
                  </a:moveTo>
                  <a:cubicBezTo>
                    <a:pt x="543" y="1"/>
                    <a:pt x="988" y="396"/>
                    <a:pt x="1333" y="791"/>
                  </a:cubicBezTo>
                  <a:cubicBezTo>
                    <a:pt x="2543" y="2198"/>
                    <a:pt x="3506" y="3828"/>
                    <a:pt x="4765" y="5186"/>
                  </a:cubicBezTo>
                </a:path>
              </a:pathLst>
            </a:custGeom>
            <a:noFill/>
            <a:ln w="4325" cap="rnd" cmpd="sng">
              <a:solidFill>
                <a:srgbClr val="FFF3E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4;p49">
              <a:extLst>
                <a:ext uri="{FF2B5EF4-FFF2-40B4-BE49-F238E27FC236}">
                  <a16:creationId xmlns:a16="http://schemas.microsoft.com/office/drawing/2014/main" id="{8A6CAEE9-3783-42A9-BF52-4D7C96779D61}"/>
                </a:ext>
              </a:extLst>
            </p:cNvPr>
            <p:cNvSpPr/>
            <p:nvPr/>
          </p:nvSpPr>
          <p:spPr>
            <a:xfrm>
              <a:off x="5864815" y="3518972"/>
              <a:ext cx="385560" cy="578259"/>
            </a:xfrm>
            <a:custGeom>
              <a:avLst/>
              <a:gdLst/>
              <a:ahLst/>
              <a:cxnLst/>
              <a:rect l="l" t="t" r="r" b="b"/>
              <a:pathLst>
                <a:path w="2371" h="3556" fill="none" extrusionOk="0">
                  <a:moveTo>
                    <a:pt x="1" y="0"/>
                  </a:moveTo>
                  <a:cubicBezTo>
                    <a:pt x="889" y="1111"/>
                    <a:pt x="1679" y="2296"/>
                    <a:pt x="2371" y="3555"/>
                  </a:cubicBezTo>
                </a:path>
              </a:pathLst>
            </a:custGeom>
            <a:noFill/>
            <a:ln w="4325" cap="rnd" cmpd="sng">
              <a:solidFill>
                <a:srgbClr val="FFF3E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65;p49">
              <a:extLst>
                <a:ext uri="{FF2B5EF4-FFF2-40B4-BE49-F238E27FC236}">
                  <a16:creationId xmlns:a16="http://schemas.microsoft.com/office/drawing/2014/main" id="{51A7A207-FB80-47C7-9283-5ECE8510521C}"/>
                </a:ext>
              </a:extLst>
            </p:cNvPr>
            <p:cNvSpPr/>
            <p:nvPr/>
          </p:nvSpPr>
          <p:spPr>
            <a:xfrm>
              <a:off x="2343878" y="276425"/>
              <a:ext cx="1686318" cy="1223190"/>
            </a:xfrm>
            <a:custGeom>
              <a:avLst/>
              <a:gdLst/>
              <a:ahLst/>
              <a:cxnLst/>
              <a:rect l="l" t="t" r="r" b="b"/>
              <a:pathLst>
                <a:path w="10370" h="7522" extrusionOk="0">
                  <a:moveTo>
                    <a:pt x="8259" y="1"/>
                  </a:moveTo>
                  <a:cubicBezTo>
                    <a:pt x="6932" y="1"/>
                    <a:pt x="5605" y="143"/>
                    <a:pt x="4321" y="436"/>
                  </a:cubicBezTo>
                  <a:cubicBezTo>
                    <a:pt x="198" y="1424"/>
                    <a:pt x="0" y="7250"/>
                    <a:pt x="0" y="7522"/>
                  </a:cubicBezTo>
                  <a:cubicBezTo>
                    <a:pt x="1870" y="5750"/>
                    <a:pt x="4338" y="5303"/>
                    <a:pt x="6354" y="5303"/>
                  </a:cubicBezTo>
                  <a:cubicBezTo>
                    <a:pt x="8412" y="5303"/>
                    <a:pt x="9999" y="5769"/>
                    <a:pt x="9999" y="5769"/>
                  </a:cubicBezTo>
                  <a:cubicBezTo>
                    <a:pt x="9999" y="5769"/>
                    <a:pt x="10370" y="337"/>
                    <a:pt x="10320" y="115"/>
                  </a:cubicBezTo>
                  <a:cubicBezTo>
                    <a:pt x="9637" y="39"/>
                    <a:pt x="8948" y="1"/>
                    <a:pt x="8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66;p49">
              <a:extLst>
                <a:ext uri="{FF2B5EF4-FFF2-40B4-BE49-F238E27FC236}">
                  <a16:creationId xmlns:a16="http://schemas.microsoft.com/office/drawing/2014/main" id="{AB6E6FDF-912D-44C0-BE18-8D4234BC4990}"/>
                </a:ext>
              </a:extLst>
            </p:cNvPr>
            <p:cNvSpPr/>
            <p:nvPr/>
          </p:nvSpPr>
          <p:spPr>
            <a:xfrm>
              <a:off x="2428112" y="1178289"/>
              <a:ext cx="32360" cy="40329"/>
            </a:xfrm>
            <a:custGeom>
              <a:avLst/>
              <a:gdLst/>
              <a:ahLst/>
              <a:cxnLst/>
              <a:rect l="l" t="t" r="r" b="b"/>
              <a:pathLst>
                <a:path w="199" h="248" extrusionOk="0">
                  <a:moveTo>
                    <a:pt x="75" y="1"/>
                  </a:moveTo>
                  <a:cubicBezTo>
                    <a:pt x="50" y="1"/>
                    <a:pt x="50" y="1"/>
                    <a:pt x="25" y="25"/>
                  </a:cubicBezTo>
                  <a:lnTo>
                    <a:pt x="25" y="50"/>
                  </a:lnTo>
                  <a:cubicBezTo>
                    <a:pt x="1" y="50"/>
                    <a:pt x="1" y="75"/>
                    <a:pt x="25" y="99"/>
                  </a:cubicBezTo>
                  <a:lnTo>
                    <a:pt x="25" y="149"/>
                  </a:lnTo>
                  <a:cubicBezTo>
                    <a:pt x="25" y="173"/>
                    <a:pt x="25" y="173"/>
                    <a:pt x="25" y="198"/>
                  </a:cubicBezTo>
                  <a:cubicBezTo>
                    <a:pt x="25" y="198"/>
                    <a:pt x="25" y="223"/>
                    <a:pt x="50" y="223"/>
                  </a:cubicBezTo>
                  <a:cubicBezTo>
                    <a:pt x="50" y="247"/>
                    <a:pt x="50" y="247"/>
                    <a:pt x="75" y="247"/>
                  </a:cubicBezTo>
                  <a:lnTo>
                    <a:pt x="124" y="247"/>
                  </a:lnTo>
                  <a:lnTo>
                    <a:pt x="149" y="223"/>
                  </a:lnTo>
                  <a:lnTo>
                    <a:pt x="174" y="198"/>
                  </a:lnTo>
                  <a:cubicBezTo>
                    <a:pt x="174" y="173"/>
                    <a:pt x="174" y="173"/>
                    <a:pt x="174" y="149"/>
                  </a:cubicBezTo>
                  <a:lnTo>
                    <a:pt x="198" y="149"/>
                  </a:lnTo>
                  <a:lnTo>
                    <a:pt x="198" y="99"/>
                  </a:lnTo>
                  <a:cubicBezTo>
                    <a:pt x="198" y="75"/>
                    <a:pt x="198" y="50"/>
                    <a:pt x="198" y="50"/>
                  </a:cubicBezTo>
                  <a:cubicBezTo>
                    <a:pt x="198" y="25"/>
                    <a:pt x="198" y="25"/>
                    <a:pt x="174" y="25"/>
                  </a:cubicBezTo>
                  <a:cubicBezTo>
                    <a:pt x="174" y="1"/>
                    <a:pt x="149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67;p49">
              <a:extLst>
                <a:ext uri="{FF2B5EF4-FFF2-40B4-BE49-F238E27FC236}">
                  <a16:creationId xmlns:a16="http://schemas.microsoft.com/office/drawing/2014/main" id="{8013F51C-6AEB-4467-8CD5-3DBA1BF146D4}"/>
                </a:ext>
              </a:extLst>
            </p:cNvPr>
            <p:cNvSpPr/>
            <p:nvPr/>
          </p:nvSpPr>
          <p:spPr>
            <a:xfrm>
              <a:off x="2596744" y="1033724"/>
              <a:ext cx="44394" cy="44394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50" y="1"/>
                  </a:moveTo>
                  <a:cubicBezTo>
                    <a:pt x="50" y="25"/>
                    <a:pt x="25" y="25"/>
                    <a:pt x="25" y="25"/>
                  </a:cubicBezTo>
                  <a:lnTo>
                    <a:pt x="25" y="50"/>
                  </a:lnTo>
                  <a:cubicBezTo>
                    <a:pt x="1" y="75"/>
                    <a:pt x="1" y="75"/>
                    <a:pt x="1" y="100"/>
                  </a:cubicBezTo>
                  <a:lnTo>
                    <a:pt x="1" y="124"/>
                  </a:lnTo>
                  <a:cubicBezTo>
                    <a:pt x="1" y="149"/>
                    <a:pt x="25" y="174"/>
                    <a:pt x="25" y="174"/>
                  </a:cubicBezTo>
                  <a:lnTo>
                    <a:pt x="99" y="248"/>
                  </a:lnTo>
                  <a:cubicBezTo>
                    <a:pt x="99" y="248"/>
                    <a:pt x="124" y="248"/>
                    <a:pt x="124" y="272"/>
                  </a:cubicBezTo>
                  <a:lnTo>
                    <a:pt x="198" y="272"/>
                  </a:lnTo>
                  <a:cubicBezTo>
                    <a:pt x="223" y="248"/>
                    <a:pt x="223" y="248"/>
                    <a:pt x="248" y="248"/>
                  </a:cubicBezTo>
                  <a:lnTo>
                    <a:pt x="248" y="223"/>
                  </a:lnTo>
                  <a:cubicBezTo>
                    <a:pt x="272" y="198"/>
                    <a:pt x="272" y="174"/>
                    <a:pt x="248" y="174"/>
                  </a:cubicBezTo>
                  <a:lnTo>
                    <a:pt x="248" y="149"/>
                  </a:lnTo>
                  <a:cubicBezTo>
                    <a:pt x="248" y="124"/>
                    <a:pt x="248" y="100"/>
                    <a:pt x="223" y="100"/>
                  </a:cubicBezTo>
                  <a:lnTo>
                    <a:pt x="174" y="25"/>
                  </a:lnTo>
                  <a:cubicBezTo>
                    <a:pt x="149" y="25"/>
                    <a:pt x="149" y="25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68;p49">
              <a:extLst>
                <a:ext uri="{FF2B5EF4-FFF2-40B4-BE49-F238E27FC236}">
                  <a16:creationId xmlns:a16="http://schemas.microsoft.com/office/drawing/2014/main" id="{CC346594-7000-4D6F-A1D5-40E4D9841138}"/>
                </a:ext>
              </a:extLst>
            </p:cNvPr>
            <p:cNvSpPr/>
            <p:nvPr/>
          </p:nvSpPr>
          <p:spPr>
            <a:xfrm>
              <a:off x="2464213" y="1057791"/>
              <a:ext cx="44394" cy="32360"/>
            </a:xfrm>
            <a:custGeom>
              <a:avLst/>
              <a:gdLst/>
              <a:ahLst/>
              <a:cxnLst/>
              <a:rect l="l" t="t" r="r" b="b"/>
              <a:pathLst>
                <a:path w="273" h="199" extrusionOk="0">
                  <a:moveTo>
                    <a:pt x="75" y="1"/>
                  </a:moveTo>
                  <a:cubicBezTo>
                    <a:pt x="50" y="26"/>
                    <a:pt x="26" y="26"/>
                    <a:pt x="1" y="50"/>
                  </a:cubicBezTo>
                  <a:cubicBezTo>
                    <a:pt x="1" y="75"/>
                    <a:pt x="1" y="75"/>
                    <a:pt x="1" y="100"/>
                  </a:cubicBezTo>
                  <a:lnTo>
                    <a:pt x="1" y="124"/>
                  </a:lnTo>
                  <a:cubicBezTo>
                    <a:pt x="26" y="149"/>
                    <a:pt x="26" y="149"/>
                    <a:pt x="26" y="174"/>
                  </a:cubicBezTo>
                  <a:lnTo>
                    <a:pt x="50" y="198"/>
                  </a:lnTo>
                  <a:lnTo>
                    <a:pt x="223" y="198"/>
                  </a:lnTo>
                  <a:cubicBezTo>
                    <a:pt x="248" y="174"/>
                    <a:pt x="248" y="149"/>
                    <a:pt x="273" y="124"/>
                  </a:cubicBezTo>
                  <a:cubicBezTo>
                    <a:pt x="273" y="124"/>
                    <a:pt x="273" y="100"/>
                    <a:pt x="273" y="100"/>
                  </a:cubicBezTo>
                  <a:lnTo>
                    <a:pt x="273" y="75"/>
                  </a:lnTo>
                  <a:cubicBezTo>
                    <a:pt x="273" y="50"/>
                    <a:pt x="248" y="26"/>
                    <a:pt x="248" y="26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69;p49">
              <a:extLst>
                <a:ext uri="{FF2B5EF4-FFF2-40B4-BE49-F238E27FC236}">
                  <a16:creationId xmlns:a16="http://schemas.microsoft.com/office/drawing/2014/main" id="{0968DB52-D77C-4727-8196-3FE7F6269EE4}"/>
                </a:ext>
              </a:extLst>
            </p:cNvPr>
            <p:cNvSpPr/>
            <p:nvPr/>
          </p:nvSpPr>
          <p:spPr>
            <a:xfrm>
              <a:off x="2552675" y="845090"/>
              <a:ext cx="36263" cy="32198"/>
            </a:xfrm>
            <a:custGeom>
              <a:avLst/>
              <a:gdLst/>
              <a:ahLst/>
              <a:cxnLst/>
              <a:rect l="l" t="t" r="r" b="b"/>
              <a:pathLst>
                <a:path w="223" h="198" extrusionOk="0">
                  <a:moveTo>
                    <a:pt x="124" y="0"/>
                  </a:moveTo>
                  <a:cubicBezTo>
                    <a:pt x="0" y="25"/>
                    <a:pt x="0" y="173"/>
                    <a:pt x="124" y="198"/>
                  </a:cubicBezTo>
                  <a:cubicBezTo>
                    <a:pt x="222" y="173"/>
                    <a:pt x="22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70;p49">
              <a:extLst>
                <a:ext uri="{FF2B5EF4-FFF2-40B4-BE49-F238E27FC236}">
                  <a16:creationId xmlns:a16="http://schemas.microsoft.com/office/drawing/2014/main" id="{661A5E82-E340-4CF5-BE54-B53838DB229F}"/>
                </a:ext>
              </a:extLst>
            </p:cNvPr>
            <p:cNvSpPr/>
            <p:nvPr/>
          </p:nvSpPr>
          <p:spPr>
            <a:xfrm>
              <a:off x="2620811" y="696460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124" y="1"/>
                  </a:moveTo>
                  <a:cubicBezTo>
                    <a:pt x="1" y="1"/>
                    <a:pt x="1" y="174"/>
                    <a:pt x="124" y="198"/>
                  </a:cubicBezTo>
                  <a:cubicBezTo>
                    <a:pt x="248" y="174"/>
                    <a:pt x="248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71;p49">
              <a:extLst>
                <a:ext uri="{FF2B5EF4-FFF2-40B4-BE49-F238E27FC236}">
                  <a16:creationId xmlns:a16="http://schemas.microsoft.com/office/drawing/2014/main" id="{80A22A68-C4B1-40F4-8C51-AFB0132C6A6B}"/>
                </a:ext>
              </a:extLst>
            </p:cNvPr>
            <p:cNvSpPr/>
            <p:nvPr/>
          </p:nvSpPr>
          <p:spPr>
            <a:xfrm>
              <a:off x="2701143" y="784923"/>
              <a:ext cx="40329" cy="32198"/>
            </a:xfrm>
            <a:custGeom>
              <a:avLst/>
              <a:gdLst/>
              <a:ahLst/>
              <a:cxnLst/>
              <a:rect l="l" t="t" r="r" b="b"/>
              <a:pathLst>
                <a:path w="248" h="198" extrusionOk="0">
                  <a:moveTo>
                    <a:pt x="124" y="0"/>
                  </a:moveTo>
                  <a:cubicBezTo>
                    <a:pt x="1" y="25"/>
                    <a:pt x="1" y="173"/>
                    <a:pt x="124" y="198"/>
                  </a:cubicBezTo>
                  <a:cubicBezTo>
                    <a:pt x="247" y="173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72;p49">
              <a:extLst>
                <a:ext uri="{FF2B5EF4-FFF2-40B4-BE49-F238E27FC236}">
                  <a16:creationId xmlns:a16="http://schemas.microsoft.com/office/drawing/2014/main" id="{2DA1AAB7-3140-4CFC-8749-DB32783C9B4B}"/>
                </a:ext>
              </a:extLst>
            </p:cNvPr>
            <p:cNvSpPr/>
            <p:nvPr/>
          </p:nvSpPr>
          <p:spPr>
            <a:xfrm>
              <a:off x="2809607" y="604257"/>
              <a:ext cx="40329" cy="32198"/>
            </a:xfrm>
            <a:custGeom>
              <a:avLst/>
              <a:gdLst/>
              <a:ahLst/>
              <a:cxnLst/>
              <a:rect l="l" t="t" r="r" b="b"/>
              <a:pathLst>
                <a:path w="248" h="198" extrusionOk="0">
                  <a:moveTo>
                    <a:pt x="124" y="0"/>
                  </a:moveTo>
                  <a:cubicBezTo>
                    <a:pt x="0" y="25"/>
                    <a:pt x="0" y="173"/>
                    <a:pt x="124" y="198"/>
                  </a:cubicBezTo>
                  <a:cubicBezTo>
                    <a:pt x="247" y="173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73;p49">
              <a:extLst>
                <a:ext uri="{FF2B5EF4-FFF2-40B4-BE49-F238E27FC236}">
                  <a16:creationId xmlns:a16="http://schemas.microsoft.com/office/drawing/2014/main" id="{014533B5-1FFF-436C-8547-F5647A2F9628}"/>
                </a:ext>
              </a:extLst>
            </p:cNvPr>
            <p:cNvSpPr/>
            <p:nvPr/>
          </p:nvSpPr>
          <p:spPr>
            <a:xfrm>
              <a:off x="2701143" y="555960"/>
              <a:ext cx="36263" cy="32360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124" y="1"/>
                  </a:moveTo>
                  <a:cubicBezTo>
                    <a:pt x="1" y="1"/>
                    <a:pt x="1" y="174"/>
                    <a:pt x="124" y="198"/>
                  </a:cubicBezTo>
                  <a:cubicBezTo>
                    <a:pt x="223" y="174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74;p49">
              <a:extLst>
                <a:ext uri="{FF2B5EF4-FFF2-40B4-BE49-F238E27FC236}">
                  <a16:creationId xmlns:a16="http://schemas.microsoft.com/office/drawing/2014/main" id="{A0332EA2-3E47-4F0F-A7F2-8E164944D382}"/>
                </a:ext>
              </a:extLst>
            </p:cNvPr>
            <p:cNvSpPr/>
            <p:nvPr/>
          </p:nvSpPr>
          <p:spPr>
            <a:xfrm>
              <a:off x="2877742" y="455627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124" y="1"/>
                  </a:moveTo>
                  <a:cubicBezTo>
                    <a:pt x="1" y="1"/>
                    <a:pt x="1" y="173"/>
                    <a:pt x="124" y="198"/>
                  </a:cubicBezTo>
                  <a:cubicBezTo>
                    <a:pt x="248" y="173"/>
                    <a:pt x="248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75;p49">
              <a:extLst>
                <a:ext uri="{FF2B5EF4-FFF2-40B4-BE49-F238E27FC236}">
                  <a16:creationId xmlns:a16="http://schemas.microsoft.com/office/drawing/2014/main" id="{162529B0-E45D-4618-AEBD-A837A70784F6}"/>
                </a:ext>
              </a:extLst>
            </p:cNvPr>
            <p:cNvSpPr/>
            <p:nvPr/>
          </p:nvSpPr>
          <p:spPr>
            <a:xfrm>
              <a:off x="3030438" y="411558"/>
              <a:ext cx="36263" cy="3626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24" y="0"/>
                  </a:moveTo>
                  <a:cubicBezTo>
                    <a:pt x="0" y="25"/>
                    <a:pt x="0" y="198"/>
                    <a:pt x="124" y="222"/>
                  </a:cubicBezTo>
                  <a:cubicBezTo>
                    <a:pt x="222" y="198"/>
                    <a:pt x="22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6;p49">
              <a:extLst>
                <a:ext uri="{FF2B5EF4-FFF2-40B4-BE49-F238E27FC236}">
                  <a16:creationId xmlns:a16="http://schemas.microsoft.com/office/drawing/2014/main" id="{7EF5D51B-8975-492E-86E5-53F9048F13A0}"/>
                </a:ext>
              </a:extLst>
            </p:cNvPr>
            <p:cNvSpPr/>
            <p:nvPr/>
          </p:nvSpPr>
          <p:spPr>
            <a:xfrm>
              <a:off x="3158903" y="371392"/>
              <a:ext cx="36263" cy="3626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24" y="0"/>
                  </a:moveTo>
                  <a:cubicBezTo>
                    <a:pt x="0" y="25"/>
                    <a:pt x="0" y="198"/>
                    <a:pt x="124" y="222"/>
                  </a:cubicBezTo>
                  <a:cubicBezTo>
                    <a:pt x="222" y="198"/>
                    <a:pt x="22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77;p49">
              <a:extLst>
                <a:ext uri="{FF2B5EF4-FFF2-40B4-BE49-F238E27FC236}">
                  <a16:creationId xmlns:a16="http://schemas.microsoft.com/office/drawing/2014/main" id="{F0CC9EA3-E164-43B7-B366-481008402FCE}"/>
                </a:ext>
              </a:extLst>
            </p:cNvPr>
            <p:cNvSpPr/>
            <p:nvPr/>
          </p:nvSpPr>
          <p:spPr>
            <a:xfrm>
              <a:off x="2938072" y="564091"/>
              <a:ext cx="40329" cy="32198"/>
            </a:xfrm>
            <a:custGeom>
              <a:avLst/>
              <a:gdLst/>
              <a:ahLst/>
              <a:cxnLst/>
              <a:rect l="l" t="t" r="r" b="b"/>
              <a:pathLst>
                <a:path w="248" h="198" extrusionOk="0">
                  <a:moveTo>
                    <a:pt x="124" y="0"/>
                  </a:moveTo>
                  <a:cubicBezTo>
                    <a:pt x="0" y="25"/>
                    <a:pt x="0" y="173"/>
                    <a:pt x="124" y="198"/>
                  </a:cubicBezTo>
                  <a:cubicBezTo>
                    <a:pt x="247" y="173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78;p49">
              <a:extLst>
                <a:ext uri="{FF2B5EF4-FFF2-40B4-BE49-F238E27FC236}">
                  <a16:creationId xmlns:a16="http://schemas.microsoft.com/office/drawing/2014/main" id="{437EEFE4-0B3C-4A7C-BFF4-3AE781F1F593}"/>
                </a:ext>
              </a:extLst>
            </p:cNvPr>
            <p:cNvSpPr/>
            <p:nvPr/>
          </p:nvSpPr>
          <p:spPr>
            <a:xfrm>
              <a:off x="2829608" y="784923"/>
              <a:ext cx="40329" cy="32198"/>
            </a:xfrm>
            <a:custGeom>
              <a:avLst/>
              <a:gdLst/>
              <a:ahLst/>
              <a:cxnLst/>
              <a:rect l="l" t="t" r="r" b="b"/>
              <a:pathLst>
                <a:path w="248" h="198" extrusionOk="0">
                  <a:moveTo>
                    <a:pt x="124" y="0"/>
                  </a:moveTo>
                  <a:cubicBezTo>
                    <a:pt x="1" y="0"/>
                    <a:pt x="1" y="173"/>
                    <a:pt x="124" y="198"/>
                  </a:cubicBezTo>
                  <a:cubicBezTo>
                    <a:pt x="248" y="173"/>
                    <a:pt x="248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79;p49">
              <a:extLst>
                <a:ext uri="{FF2B5EF4-FFF2-40B4-BE49-F238E27FC236}">
                  <a16:creationId xmlns:a16="http://schemas.microsoft.com/office/drawing/2014/main" id="{E25B7DDE-B6C0-4379-9DA8-1398259C1FCD}"/>
                </a:ext>
              </a:extLst>
            </p:cNvPr>
            <p:cNvSpPr/>
            <p:nvPr/>
          </p:nvSpPr>
          <p:spPr>
            <a:xfrm>
              <a:off x="2592841" y="933390"/>
              <a:ext cx="36263" cy="3626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23" y="1"/>
                  </a:moveTo>
                  <a:cubicBezTo>
                    <a:pt x="0" y="25"/>
                    <a:pt x="0" y="198"/>
                    <a:pt x="123" y="223"/>
                  </a:cubicBezTo>
                  <a:cubicBezTo>
                    <a:pt x="222" y="198"/>
                    <a:pt x="222" y="25"/>
                    <a:pt x="1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80;p49">
              <a:extLst>
                <a:ext uri="{FF2B5EF4-FFF2-40B4-BE49-F238E27FC236}">
                  <a16:creationId xmlns:a16="http://schemas.microsoft.com/office/drawing/2014/main" id="{6FB2029D-D06D-4706-BA2C-6DB75D1B9D7B}"/>
                </a:ext>
              </a:extLst>
            </p:cNvPr>
            <p:cNvSpPr/>
            <p:nvPr/>
          </p:nvSpPr>
          <p:spPr>
            <a:xfrm>
              <a:off x="2472343" y="985590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124" y="1"/>
                  </a:moveTo>
                  <a:cubicBezTo>
                    <a:pt x="0" y="25"/>
                    <a:pt x="0" y="173"/>
                    <a:pt x="124" y="198"/>
                  </a:cubicBezTo>
                  <a:cubicBezTo>
                    <a:pt x="247" y="173"/>
                    <a:pt x="247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81;p49">
              <a:extLst>
                <a:ext uri="{FF2B5EF4-FFF2-40B4-BE49-F238E27FC236}">
                  <a16:creationId xmlns:a16="http://schemas.microsoft.com/office/drawing/2014/main" id="{CEB0A6C9-2CD6-4390-882E-D3C5EE6DEE0B}"/>
                </a:ext>
              </a:extLst>
            </p:cNvPr>
            <p:cNvSpPr/>
            <p:nvPr/>
          </p:nvSpPr>
          <p:spPr>
            <a:xfrm>
              <a:off x="4586825" y="1335375"/>
              <a:ext cx="1326288" cy="1866495"/>
            </a:xfrm>
            <a:custGeom>
              <a:avLst/>
              <a:gdLst/>
              <a:ahLst/>
              <a:cxnLst/>
              <a:rect l="l" t="t" r="r" b="b"/>
              <a:pathLst>
                <a:path w="8156" h="11478" extrusionOk="0">
                  <a:moveTo>
                    <a:pt x="3274" y="0"/>
                  </a:moveTo>
                  <a:cubicBezTo>
                    <a:pt x="1630" y="0"/>
                    <a:pt x="0" y="1405"/>
                    <a:pt x="280" y="3380"/>
                  </a:cubicBezTo>
                  <a:cubicBezTo>
                    <a:pt x="428" y="4343"/>
                    <a:pt x="749" y="5232"/>
                    <a:pt x="1243" y="6071"/>
                  </a:cubicBezTo>
                  <a:cubicBezTo>
                    <a:pt x="3712" y="10441"/>
                    <a:pt x="6921" y="11478"/>
                    <a:pt x="6921" y="11478"/>
                  </a:cubicBezTo>
                  <a:cubicBezTo>
                    <a:pt x="6921" y="11478"/>
                    <a:pt x="8156" y="7207"/>
                    <a:pt x="6428" y="2812"/>
                  </a:cubicBezTo>
                  <a:cubicBezTo>
                    <a:pt x="6181" y="2219"/>
                    <a:pt x="5884" y="1676"/>
                    <a:pt x="5514" y="1158"/>
                  </a:cubicBezTo>
                  <a:cubicBezTo>
                    <a:pt x="4922" y="351"/>
                    <a:pt x="4096" y="0"/>
                    <a:pt x="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82;p49">
              <a:extLst>
                <a:ext uri="{FF2B5EF4-FFF2-40B4-BE49-F238E27FC236}">
                  <a16:creationId xmlns:a16="http://schemas.microsoft.com/office/drawing/2014/main" id="{CF8E7E9F-FA5D-48BA-815E-04A035DF5A63}"/>
                </a:ext>
              </a:extLst>
            </p:cNvPr>
            <p:cNvSpPr/>
            <p:nvPr/>
          </p:nvSpPr>
          <p:spPr>
            <a:xfrm>
              <a:off x="4941488" y="2338548"/>
              <a:ext cx="843159" cy="867388"/>
            </a:xfrm>
            <a:custGeom>
              <a:avLst/>
              <a:gdLst/>
              <a:ahLst/>
              <a:cxnLst/>
              <a:rect l="l" t="t" r="r" b="b"/>
              <a:pathLst>
                <a:path w="5185" h="5334" extrusionOk="0">
                  <a:moveTo>
                    <a:pt x="3802" y="1"/>
                  </a:moveTo>
                  <a:lnTo>
                    <a:pt x="3506" y="1235"/>
                  </a:lnTo>
                  <a:cubicBezTo>
                    <a:pt x="3438" y="1497"/>
                    <a:pt x="3343" y="1600"/>
                    <a:pt x="3236" y="1600"/>
                  </a:cubicBezTo>
                  <a:cubicBezTo>
                    <a:pt x="2839" y="1600"/>
                    <a:pt x="2272" y="174"/>
                    <a:pt x="2271" y="174"/>
                  </a:cubicBezTo>
                  <a:lnTo>
                    <a:pt x="2271" y="174"/>
                  </a:lnTo>
                  <a:cubicBezTo>
                    <a:pt x="2429" y="1693"/>
                    <a:pt x="2086" y="2191"/>
                    <a:pt x="1567" y="2191"/>
                  </a:cubicBezTo>
                  <a:cubicBezTo>
                    <a:pt x="1107" y="2191"/>
                    <a:pt x="510" y="1801"/>
                    <a:pt x="0" y="1383"/>
                  </a:cubicBezTo>
                  <a:lnTo>
                    <a:pt x="0" y="1383"/>
                  </a:lnTo>
                  <a:cubicBezTo>
                    <a:pt x="2247" y="4519"/>
                    <a:pt x="4740" y="5334"/>
                    <a:pt x="4740" y="5334"/>
                  </a:cubicBezTo>
                  <a:cubicBezTo>
                    <a:pt x="5037" y="4050"/>
                    <a:pt x="5185" y="2766"/>
                    <a:pt x="5135" y="1482"/>
                  </a:cubicBezTo>
                  <a:lnTo>
                    <a:pt x="5135" y="1482"/>
                  </a:lnTo>
                  <a:cubicBezTo>
                    <a:pt x="5103" y="1491"/>
                    <a:pt x="5071" y="1495"/>
                    <a:pt x="5039" y="1495"/>
                  </a:cubicBezTo>
                  <a:cubicBezTo>
                    <a:pt x="4427" y="1495"/>
                    <a:pt x="3802" y="1"/>
                    <a:pt x="3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83;p49">
              <a:extLst>
                <a:ext uri="{FF2B5EF4-FFF2-40B4-BE49-F238E27FC236}">
                  <a16:creationId xmlns:a16="http://schemas.microsoft.com/office/drawing/2014/main" id="{41C4132E-7804-4B57-ABEF-E480F092F99C}"/>
                </a:ext>
              </a:extLst>
            </p:cNvPr>
            <p:cNvSpPr/>
            <p:nvPr/>
          </p:nvSpPr>
          <p:spPr>
            <a:xfrm>
              <a:off x="5330788" y="2655810"/>
              <a:ext cx="44394" cy="40329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49" y="0"/>
                  </a:moveTo>
                  <a:cubicBezTo>
                    <a:pt x="1" y="25"/>
                    <a:pt x="1" y="222"/>
                    <a:pt x="149" y="247"/>
                  </a:cubicBezTo>
                  <a:cubicBezTo>
                    <a:pt x="272" y="222"/>
                    <a:pt x="272" y="25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84;p49">
              <a:extLst>
                <a:ext uri="{FF2B5EF4-FFF2-40B4-BE49-F238E27FC236}">
                  <a16:creationId xmlns:a16="http://schemas.microsoft.com/office/drawing/2014/main" id="{9DF623DB-F0D4-4525-B6CE-2A84F7E8ED2F}"/>
                </a:ext>
              </a:extLst>
            </p:cNvPr>
            <p:cNvSpPr/>
            <p:nvPr/>
          </p:nvSpPr>
          <p:spPr>
            <a:xfrm>
              <a:off x="5234520" y="2748013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3" y="1"/>
                  </a:moveTo>
                  <a:cubicBezTo>
                    <a:pt x="0" y="1"/>
                    <a:pt x="0" y="248"/>
                    <a:pt x="173" y="248"/>
                  </a:cubicBezTo>
                  <a:cubicBezTo>
                    <a:pt x="321" y="248"/>
                    <a:pt x="321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85;p49">
              <a:extLst>
                <a:ext uri="{FF2B5EF4-FFF2-40B4-BE49-F238E27FC236}">
                  <a16:creationId xmlns:a16="http://schemas.microsoft.com/office/drawing/2014/main" id="{638BCBFE-FC27-4EA0-BA94-283C543E055D}"/>
                </a:ext>
              </a:extLst>
            </p:cNvPr>
            <p:cNvSpPr/>
            <p:nvPr/>
          </p:nvSpPr>
          <p:spPr>
            <a:xfrm>
              <a:off x="5322820" y="2853550"/>
              <a:ext cx="40329" cy="47321"/>
            </a:xfrm>
            <a:custGeom>
              <a:avLst/>
              <a:gdLst/>
              <a:ahLst/>
              <a:cxnLst/>
              <a:rect l="l" t="t" r="r" b="b"/>
              <a:pathLst>
                <a:path w="248" h="291" extrusionOk="0">
                  <a:moveTo>
                    <a:pt x="149" y="0"/>
                  </a:moveTo>
                  <a:cubicBezTo>
                    <a:pt x="142" y="0"/>
                    <a:pt x="136" y="6"/>
                    <a:pt x="124" y="19"/>
                  </a:cubicBezTo>
                  <a:lnTo>
                    <a:pt x="99" y="19"/>
                  </a:lnTo>
                  <a:cubicBezTo>
                    <a:pt x="75" y="19"/>
                    <a:pt x="50" y="19"/>
                    <a:pt x="50" y="43"/>
                  </a:cubicBezTo>
                  <a:lnTo>
                    <a:pt x="25" y="68"/>
                  </a:lnTo>
                  <a:cubicBezTo>
                    <a:pt x="25" y="93"/>
                    <a:pt x="25" y="93"/>
                    <a:pt x="25" y="117"/>
                  </a:cubicBezTo>
                  <a:lnTo>
                    <a:pt x="0" y="117"/>
                  </a:lnTo>
                  <a:lnTo>
                    <a:pt x="0" y="191"/>
                  </a:lnTo>
                  <a:cubicBezTo>
                    <a:pt x="0" y="191"/>
                    <a:pt x="0" y="216"/>
                    <a:pt x="0" y="241"/>
                  </a:cubicBezTo>
                  <a:cubicBezTo>
                    <a:pt x="0" y="241"/>
                    <a:pt x="25" y="265"/>
                    <a:pt x="25" y="265"/>
                  </a:cubicBezTo>
                  <a:cubicBezTo>
                    <a:pt x="50" y="290"/>
                    <a:pt x="50" y="290"/>
                    <a:pt x="75" y="290"/>
                  </a:cubicBezTo>
                  <a:lnTo>
                    <a:pt x="149" y="290"/>
                  </a:lnTo>
                  <a:cubicBezTo>
                    <a:pt x="173" y="290"/>
                    <a:pt x="173" y="265"/>
                    <a:pt x="198" y="265"/>
                  </a:cubicBezTo>
                  <a:lnTo>
                    <a:pt x="223" y="241"/>
                  </a:lnTo>
                  <a:cubicBezTo>
                    <a:pt x="223" y="216"/>
                    <a:pt x="247" y="191"/>
                    <a:pt x="247" y="167"/>
                  </a:cubicBezTo>
                  <a:lnTo>
                    <a:pt x="247" y="117"/>
                  </a:lnTo>
                  <a:cubicBezTo>
                    <a:pt x="247" y="93"/>
                    <a:pt x="247" y="68"/>
                    <a:pt x="247" y="68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198" y="19"/>
                    <a:pt x="198" y="19"/>
                    <a:pt x="173" y="19"/>
                  </a:cubicBezTo>
                  <a:cubicBezTo>
                    <a:pt x="161" y="6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86;p49">
              <a:extLst>
                <a:ext uri="{FF2B5EF4-FFF2-40B4-BE49-F238E27FC236}">
                  <a16:creationId xmlns:a16="http://schemas.microsoft.com/office/drawing/2014/main" id="{316F977D-D577-4DE0-AC8C-ED95288C361B}"/>
                </a:ext>
              </a:extLst>
            </p:cNvPr>
            <p:cNvSpPr/>
            <p:nvPr/>
          </p:nvSpPr>
          <p:spPr>
            <a:xfrm>
              <a:off x="5443317" y="2820377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3" y="0"/>
                  </a:moveTo>
                  <a:cubicBezTo>
                    <a:pt x="0" y="0"/>
                    <a:pt x="0" y="247"/>
                    <a:pt x="173" y="247"/>
                  </a:cubicBezTo>
                  <a:cubicBezTo>
                    <a:pt x="321" y="223"/>
                    <a:pt x="321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87;p49">
              <a:extLst>
                <a:ext uri="{FF2B5EF4-FFF2-40B4-BE49-F238E27FC236}">
                  <a16:creationId xmlns:a16="http://schemas.microsoft.com/office/drawing/2014/main" id="{2670E0EB-A2B2-483E-8C1B-C76C5A3CECBD}"/>
                </a:ext>
              </a:extLst>
            </p:cNvPr>
            <p:cNvSpPr/>
            <p:nvPr/>
          </p:nvSpPr>
          <p:spPr>
            <a:xfrm>
              <a:off x="5375019" y="2748013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9" y="1"/>
                  </a:moveTo>
                  <a:cubicBezTo>
                    <a:pt x="0" y="1"/>
                    <a:pt x="0" y="248"/>
                    <a:pt x="149" y="248"/>
                  </a:cubicBezTo>
                  <a:cubicBezTo>
                    <a:pt x="321" y="248"/>
                    <a:pt x="321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88;p49">
              <a:extLst>
                <a:ext uri="{FF2B5EF4-FFF2-40B4-BE49-F238E27FC236}">
                  <a16:creationId xmlns:a16="http://schemas.microsoft.com/office/drawing/2014/main" id="{9946BC38-5FE1-458A-A5F1-34A6FFDAFC17}"/>
                </a:ext>
              </a:extLst>
            </p:cNvPr>
            <p:cNvSpPr/>
            <p:nvPr/>
          </p:nvSpPr>
          <p:spPr>
            <a:xfrm>
              <a:off x="5515518" y="2631581"/>
              <a:ext cx="44394" cy="40329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49" y="1"/>
                  </a:moveTo>
                  <a:cubicBezTo>
                    <a:pt x="1" y="26"/>
                    <a:pt x="1" y="223"/>
                    <a:pt x="149" y="248"/>
                  </a:cubicBezTo>
                  <a:cubicBezTo>
                    <a:pt x="272" y="223"/>
                    <a:pt x="272" y="26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89;p49">
              <a:extLst>
                <a:ext uri="{FF2B5EF4-FFF2-40B4-BE49-F238E27FC236}">
                  <a16:creationId xmlns:a16="http://schemas.microsoft.com/office/drawing/2014/main" id="{E61C81C7-BD9C-45AF-B772-D284EB201E8B}"/>
                </a:ext>
              </a:extLst>
            </p:cNvPr>
            <p:cNvSpPr/>
            <p:nvPr/>
          </p:nvSpPr>
          <p:spPr>
            <a:xfrm>
              <a:off x="5571783" y="2515311"/>
              <a:ext cx="44231" cy="40166"/>
            </a:xfrm>
            <a:custGeom>
              <a:avLst/>
              <a:gdLst/>
              <a:ahLst/>
              <a:cxnLst/>
              <a:rect l="l" t="t" r="r" b="b"/>
              <a:pathLst>
                <a:path w="272" h="247" extrusionOk="0">
                  <a:moveTo>
                    <a:pt x="148" y="0"/>
                  </a:moveTo>
                  <a:cubicBezTo>
                    <a:pt x="0" y="25"/>
                    <a:pt x="0" y="222"/>
                    <a:pt x="148" y="247"/>
                  </a:cubicBezTo>
                  <a:cubicBezTo>
                    <a:pt x="272" y="222"/>
                    <a:pt x="272" y="25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0;p49">
              <a:extLst>
                <a:ext uri="{FF2B5EF4-FFF2-40B4-BE49-F238E27FC236}">
                  <a16:creationId xmlns:a16="http://schemas.microsoft.com/office/drawing/2014/main" id="{862DBDC5-4F2A-46C3-892B-3D83F26328CD}"/>
                </a:ext>
              </a:extLst>
            </p:cNvPr>
            <p:cNvSpPr/>
            <p:nvPr/>
          </p:nvSpPr>
          <p:spPr>
            <a:xfrm>
              <a:off x="5664148" y="2631581"/>
              <a:ext cx="48297" cy="40329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1"/>
                  </a:moveTo>
                  <a:cubicBezTo>
                    <a:pt x="0" y="1"/>
                    <a:pt x="0" y="248"/>
                    <a:pt x="148" y="248"/>
                  </a:cubicBezTo>
                  <a:cubicBezTo>
                    <a:pt x="296" y="223"/>
                    <a:pt x="29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91;p49">
              <a:extLst>
                <a:ext uri="{FF2B5EF4-FFF2-40B4-BE49-F238E27FC236}">
                  <a16:creationId xmlns:a16="http://schemas.microsoft.com/office/drawing/2014/main" id="{A6B839EC-7941-465C-A25B-27BED63F8127}"/>
                </a:ext>
              </a:extLst>
            </p:cNvPr>
            <p:cNvSpPr/>
            <p:nvPr/>
          </p:nvSpPr>
          <p:spPr>
            <a:xfrm>
              <a:off x="5583816" y="2816311"/>
              <a:ext cx="48297" cy="40329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1"/>
                  </a:moveTo>
                  <a:cubicBezTo>
                    <a:pt x="0" y="1"/>
                    <a:pt x="0" y="248"/>
                    <a:pt x="148" y="248"/>
                  </a:cubicBezTo>
                  <a:cubicBezTo>
                    <a:pt x="297" y="248"/>
                    <a:pt x="297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2;p49">
              <a:extLst>
                <a:ext uri="{FF2B5EF4-FFF2-40B4-BE49-F238E27FC236}">
                  <a16:creationId xmlns:a16="http://schemas.microsoft.com/office/drawing/2014/main" id="{0BFE3045-2B7E-4E7E-AD5F-937D06E29793}"/>
                </a:ext>
              </a:extLst>
            </p:cNvPr>
            <p:cNvSpPr/>
            <p:nvPr/>
          </p:nvSpPr>
          <p:spPr>
            <a:xfrm>
              <a:off x="5599915" y="3013076"/>
              <a:ext cx="44231" cy="40329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23" y="0"/>
                  </a:moveTo>
                  <a:cubicBezTo>
                    <a:pt x="0" y="25"/>
                    <a:pt x="0" y="223"/>
                    <a:pt x="123" y="247"/>
                  </a:cubicBezTo>
                  <a:cubicBezTo>
                    <a:pt x="272" y="223"/>
                    <a:pt x="272" y="25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3;p49">
              <a:extLst>
                <a:ext uri="{FF2B5EF4-FFF2-40B4-BE49-F238E27FC236}">
                  <a16:creationId xmlns:a16="http://schemas.microsoft.com/office/drawing/2014/main" id="{E89D9D0B-C1DF-4259-80DB-5EC6BECDAE5A}"/>
                </a:ext>
              </a:extLst>
            </p:cNvPr>
            <p:cNvSpPr/>
            <p:nvPr/>
          </p:nvSpPr>
          <p:spPr>
            <a:xfrm>
              <a:off x="5483483" y="2989009"/>
              <a:ext cx="48297" cy="40329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0"/>
                  </a:moveTo>
                  <a:cubicBezTo>
                    <a:pt x="0" y="0"/>
                    <a:pt x="0" y="247"/>
                    <a:pt x="148" y="247"/>
                  </a:cubicBezTo>
                  <a:cubicBezTo>
                    <a:pt x="296" y="247"/>
                    <a:pt x="29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4;p49">
              <a:extLst>
                <a:ext uri="{FF2B5EF4-FFF2-40B4-BE49-F238E27FC236}">
                  <a16:creationId xmlns:a16="http://schemas.microsoft.com/office/drawing/2014/main" id="{1D8947CD-9707-4822-80BA-37A05864CAA3}"/>
                </a:ext>
              </a:extLst>
            </p:cNvPr>
            <p:cNvSpPr/>
            <p:nvPr/>
          </p:nvSpPr>
          <p:spPr>
            <a:xfrm>
              <a:off x="5688215" y="2792244"/>
              <a:ext cx="48297" cy="40329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1"/>
                  </a:moveTo>
                  <a:cubicBezTo>
                    <a:pt x="0" y="1"/>
                    <a:pt x="0" y="247"/>
                    <a:pt x="148" y="247"/>
                  </a:cubicBezTo>
                  <a:cubicBezTo>
                    <a:pt x="296" y="247"/>
                    <a:pt x="29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95;p49">
              <a:extLst>
                <a:ext uri="{FF2B5EF4-FFF2-40B4-BE49-F238E27FC236}">
                  <a16:creationId xmlns:a16="http://schemas.microsoft.com/office/drawing/2014/main" id="{04B9D598-102D-4658-B69D-B98B9FAAB9DE}"/>
                </a:ext>
              </a:extLst>
            </p:cNvPr>
            <p:cNvSpPr/>
            <p:nvPr/>
          </p:nvSpPr>
          <p:spPr>
            <a:xfrm>
              <a:off x="5527552" y="2711913"/>
              <a:ext cx="44394" cy="40329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49" y="1"/>
                  </a:moveTo>
                  <a:cubicBezTo>
                    <a:pt x="1" y="25"/>
                    <a:pt x="1" y="223"/>
                    <a:pt x="149" y="248"/>
                  </a:cubicBezTo>
                  <a:cubicBezTo>
                    <a:pt x="272" y="223"/>
                    <a:pt x="272" y="25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96;p49">
              <a:extLst>
                <a:ext uri="{FF2B5EF4-FFF2-40B4-BE49-F238E27FC236}">
                  <a16:creationId xmlns:a16="http://schemas.microsoft.com/office/drawing/2014/main" id="{ABCB30D8-CE8C-40C7-AA09-EA35A06F3FE8}"/>
                </a:ext>
              </a:extLst>
            </p:cNvPr>
            <p:cNvSpPr/>
            <p:nvPr/>
          </p:nvSpPr>
          <p:spPr>
            <a:xfrm>
              <a:off x="5001655" y="1431318"/>
              <a:ext cx="44231" cy="40166"/>
            </a:xfrm>
            <a:custGeom>
              <a:avLst/>
              <a:gdLst/>
              <a:ahLst/>
              <a:cxnLst/>
              <a:rect l="l" t="t" r="r" b="b"/>
              <a:pathLst>
                <a:path w="272" h="247" extrusionOk="0">
                  <a:moveTo>
                    <a:pt x="124" y="0"/>
                  </a:moveTo>
                  <a:cubicBezTo>
                    <a:pt x="0" y="25"/>
                    <a:pt x="0" y="222"/>
                    <a:pt x="124" y="247"/>
                  </a:cubicBezTo>
                  <a:cubicBezTo>
                    <a:pt x="272" y="222"/>
                    <a:pt x="272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97;p49">
              <a:extLst>
                <a:ext uri="{FF2B5EF4-FFF2-40B4-BE49-F238E27FC236}">
                  <a16:creationId xmlns:a16="http://schemas.microsoft.com/office/drawing/2014/main" id="{E31D28F1-BB51-4CCF-8C55-97C8C11DDB3C}"/>
                </a:ext>
              </a:extLst>
            </p:cNvPr>
            <p:cNvSpPr/>
            <p:nvPr/>
          </p:nvSpPr>
          <p:spPr>
            <a:xfrm>
              <a:off x="4849122" y="1503519"/>
              <a:ext cx="44231" cy="3626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48" y="0"/>
                  </a:moveTo>
                  <a:cubicBezTo>
                    <a:pt x="0" y="25"/>
                    <a:pt x="0" y="198"/>
                    <a:pt x="148" y="223"/>
                  </a:cubicBezTo>
                  <a:cubicBezTo>
                    <a:pt x="272" y="198"/>
                    <a:pt x="272" y="25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98;p49">
              <a:extLst>
                <a:ext uri="{FF2B5EF4-FFF2-40B4-BE49-F238E27FC236}">
                  <a16:creationId xmlns:a16="http://schemas.microsoft.com/office/drawing/2014/main" id="{E412B5C3-0194-4900-8048-D1C12DA16CAF}"/>
                </a:ext>
              </a:extLst>
            </p:cNvPr>
            <p:cNvSpPr/>
            <p:nvPr/>
          </p:nvSpPr>
          <p:spPr>
            <a:xfrm>
              <a:off x="4881158" y="1688250"/>
              <a:ext cx="52362" cy="40166"/>
            </a:xfrm>
            <a:custGeom>
              <a:avLst/>
              <a:gdLst/>
              <a:ahLst/>
              <a:cxnLst/>
              <a:rect l="l" t="t" r="r" b="b"/>
              <a:pathLst>
                <a:path w="322" h="247" extrusionOk="0">
                  <a:moveTo>
                    <a:pt x="174" y="0"/>
                  </a:moveTo>
                  <a:cubicBezTo>
                    <a:pt x="1" y="0"/>
                    <a:pt x="1" y="247"/>
                    <a:pt x="174" y="247"/>
                  </a:cubicBezTo>
                  <a:cubicBezTo>
                    <a:pt x="322" y="222"/>
                    <a:pt x="322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99;p49">
              <a:extLst>
                <a:ext uri="{FF2B5EF4-FFF2-40B4-BE49-F238E27FC236}">
                  <a16:creationId xmlns:a16="http://schemas.microsoft.com/office/drawing/2014/main" id="{77F35009-1FD7-4BD1-AA86-5C3CB2D5949F}"/>
                </a:ext>
              </a:extLst>
            </p:cNvPr>
            <p:cNvSpPr/>
            <p:nvPr/>
          </p:nvSpPr>
          <p:spPr>
            <a:xfrm>
              <a:off x="4732690" y="1651987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8" y="1"/>
                  </a:moveTo>
                  <a:cubicBezTo>
                    <a:pt x="0" y="1"/>
                    <a:pt x="0" y="248"/>
                    <a:pt x="148" y="248"/>
                  </a:cubicBezTo>
                  <a:cubicBezTo>
                    <a:pt x="321" y="248"/>
                    <a:pt x="32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00;p49">
              <a:extLst>
                <a:ext uri="{FF2B5EF4-FFF2-40B4-BE49-F238E27FC236}">
                  <a16:creationId xmlns:a16="http://schemas.microsoft.com/office/drawing/2014/main" id="{0A2187FC-E487-424F-AA72-760F4CC53912}"/>
                </a:ext>
              </a:extLst>
            </p:cNvPr>
            <p:cNvSpPr/>
            <p:nvPr/>
          </p:nvSpPr>
          <p:spPr>
            <a:xfrm>
              <a:off x="4744724" y="1836718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8" y="1"/>
                  </a:moveTo>
                  <a:cubicBezTo>
                    <a:pt x="0" y="1"/>
                    <a:pt x="0" y="247"/>
                    <a:pt x="148" y="247"/>
                  </a:cubicBezTo>
                  <a:cubicBezTo>
                    <a:pt x="321" y="247"/>
                    <a:pt x="32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01;p49">
              <a:extLst>
                <a:ext uri="{FF2B5EF4-FFF2-40B4-BE49-F238E27FC236}">
                  <a16:creationId xmlns:a16="http://schemas.microsoft.com/office/drawing/2014/main" id="{E5567F88-6E88-449A-A82E-F8619D134AD5}"/>
                </a:ext>
              </a:extLst>
            </p:cNvPr>
            <p:cNvSpPr/>
            <p:nvPr/>
          </p:nvSpPr>
          <p:spPr>
            <a:xfrm>
              <a:off x="4768791" y="2021448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3" y="0"/>
                  </a:moveTo>
                  <a:cubicBezTo>
                    <a:pt x="0" y="0"/>
                    <a:pt x="0" y="247"/>
                    <a:pt x="173" y="247"/>
                  </a:cubicBezTo>
                  <a:cubicBezTo>
                    <a:pt x="321" y="247"/>
                    <a:pt x="321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2;p49">
              <a:extLst>
                <a:ext uri="{FF2B5EF4-FFF2-40B4-BE49-F238E27FC236}">
                  <a16:creationId xmlns:a16="http://schemas.microsoft.com/office/drawing/2014/main" id="{54938801-6D0A-424A-AD0C-219ECCEA5A47}"/>
                </a:ext>
              </a:extLst>
            </p:cNvPr>
            <p:cNvSpPr/>
            <p:nvPr/>
          </p:nvSpPr>
          <p:spPr>
            <a:xfrm>
              <a:off x="4877255" y="1953150"/>
              <a:ext cx="44231" cy="40329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23" y="1"/>
                  </a:moveTo>
                  <a:cubicBezTo>
                    <a:pt x="0" y="25"/>
                    <a:pt x="0" y="223"/>
                    <a:pt x="123" y="247"/>
                  </a:cubicBezTo>
                  <a:cubicBezTo>
                    <a:pt x="272" y="223"/>
                    <a:pt x="272" y="25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03;p49">
              <a:extLst>
                <a:ext uri="{FF2B5EF4-FFF2-40B4-BE49-F238E27FC236}">
                  <a16:creationId xmlns:a16="http://schemas.microsoft.com/office/drawing/2014/main" id="{85A4E1E4-97A2-48B5-B730-E7E169088FAF}"/>
                </a:ext>
              </a:extLst>
            </p:cNvPr>
            <p:cNvSpPr/>
            <p:nvPr/>
          </p:nvSpPr>
          <p:spPr>
            <a:xfrm>
              <a:off x="4840992" y="2186015"/>
              <a:ext cx="48459" cy="36263"/>
            </a:xfrm>
            <a:custGeom>
              <a:avLst/>
              <a:gdLst/>
              <a:ahLst/>
              <a:cxnLst/>
              <a:rect l="l" t="t" r="r" b="b"/>
              <a:pathLst>
                <a:path w="298" h="223" extrusionOk="0">
                  <a:moveTo>
                    <a:pt x="149" y="1"/>
                  </a:moveTo>
                  <a:cubicBezTo>
                    <a:pt x="1" y="1"/>
                    <a:pt x="1" y="223"/>
                    <a:pt x="149" y="223"/>
                  </a:cubicBezTo>
                  <a:cubicBezTo>
                    <a:pt x="297" y="223"/>
                    <a:pt x="29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04;p49">
              <a:extLst>
                <a:ext uri="{FF2B5EF4-FFF2-40B4-BE49-F238E27FC236}">
                  <a16:creationId xmlns:a16="http://schemas.microsoft.com/office/drawing/2014/main" id="{8BAA9125-EF99-4075-83EC-D311686E8CE4}"/>
                </a:ext>
              </a:extLst>
            </p:cNvPr>
            <p:cNvSpPr/>
            <p:nvPr/>
          </p:nvSpPr>
          <p:spPr>
            <a:xfrm>
              <a:off x="4913355" y="2414815"/>
              <a:ext cx="44231" cy="40329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48" y="1"/>
                  </a:moveTo>
                  <a:cubicBezTo>
                    <a:pt x="0" y="25"/>
                    <a:pt x="0" y="223"/>
                    <a:pt x="148" y="248"/>
                  </a:cubicBezTo>
                  <a:cubicBezTo>
                    <a:pt x="272" y="223"/>
                    <a:pt x="272" y="25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5;p49">
              <a:extLst>
                <a:ext uri="{FF2B5EF4-FFF2-40B4-BE49-F238E27FC236}">
                  <a16:creationId xmlns:a16="http://schemas.microsoft.com/office/drawing/2014/main" id="{066F5E38-6423-46C9-B679-98D4494A569F}"/>
                </a:ext>
              </a:extLst>
            </p:cNvPr>
            <p:cNvSpPr/>
            <p:nvPr/>
          </p:nvSpPr>
          <p:spPr>
            <a:xfrm>
              <a:off x="5065888" y="2587512"/>
              <a:ext cx="44231" cy="40329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24" y="0"/>
                  </a:moveTo>
                  <a:cubicBezTo>
                    <a:pt x="0" y="25"/>
                    <a:pt x="0" y="223"/>
                    <a:pt x="124" y="247"/>
                  </a:cubicBezTo>
                  <a:cubicBezTo>
                    <a:pt x="272" y="223"/>
                    <a:pt x="272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6;p49">
              <a:extLst>
                <a:ext uri="{FF2B5EF4-FFF2-40B4-BE49-F238E27FC236}">
                  <a16:creationId xmlns:a16="http://schemas.microsoft.com/office/drawing/2014/main" id="{DC4173CB-1111-4672-9E44-4F09C3B9FF72}"/>
                </a:ext>
              </a:extLst>
            </p:cNvPr>
            <p:cNvSpPr/>
            <p:nvPr/>
          </p:nvSpPr>
          <p:spPr>
            <a:xfrm>
              <a:off x="5166221" y="2575478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9" y="0"/>
                  </a:moveTo>
                  <a:cubicBezTo>
                    <a:pt x="1" y="0"/>
                    <a:pt x="1" y="247"/>
                    <a:pt x="149" y="247"/>
                  </a:cubicBezTo>
                  <a:cubicBezTo>
                    <a:pt x="322" y="247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7;p49">
              <a:extLst>
                <a:ext uri="{FF2B5EF4-FFF2-40B4-BE49-F238E27FC236}">
                  <a16:creationId xmlns:a16="http://schemas.microsoft.com/office/drawing/2014/main" id="{24434AD3-9B0B-4831-B876-B498D8C00FB7}"/>
                </a:ext>
              </a:extLst>
            </p:cNvPr>
            <p:cNvSpPr/>
            <p:nvPr/>
          </p:nvSpPr>
          <p:spPr>
            <a:xfrm>
              <a:off x="5190288" y="2438882"/>
              <a:ext cx="44394" cy="36426"/>
            </a:xfrm>
            <a:custGeom>
              <a:avLst/>
              <a:gdLst/>
              <a:ahLst/>
              <a:cxnLst/>
              <a:rect l="l" t="t" r="r" b="b"/>
              <a:pathLst>
                <a:path w="273" h="224" extrusionOk="0">
                  <a:moveTo>
                    <a:pt x="149" y="1"/>
                  </a:moveTo>
                  <a:cubicBezTo>
                    <a:pt x="1" y="1"/>
                    <a:pt x="1" y="198"/>
                    <a:pt x="149" y="223"/>
                  </a:cubicBezTo>
                  <a:cubicBezTo>
                    <a:pt x="272" y="198"/>
                    <a:pt x="27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8;p49">
              <a:extLst>
                <a:ext uri="{FF2B5EF4-FFF2-40B4-BE49-F238E27FC236}">
                  <a16:creationId xmlns:a16="http://schemas.microsoft.com/office/drawing/2014/main" id="{57C2C01E-B12F-4529-A9D3-3623E7E7417F}"/>
                </a:ext>
              </a:extLst>
            </p:cNvPr>
            <p:cNvSpPr/>
            <p:nvPr/>
          </p:nvSpPr>
          <p:spPr>
            <a:xfrm>
              <a:off x="5025722" y="2426848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9" y="1"/>
                  </a:moveTo>
                  <a:cubicBezTo>
                    <a:pt x="1" y="1"/>
                    <a:pt x="1" y="248"/>
                    <a:pt x="149" y="248"/>
                  </a:cubicBezTo>
                  <a:cubicBezTo>
                    <a:pt x="321" y="223"/>
                    <a:pt x="321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09;p49">
              <a:extLst>
                <a:ext uri="{FF2B5EF4-FFF2-40B4-BE49-F238E27FC236}">
                  <a16:creationId xmlns:a16="http://schemas.microsoft.com/office/drawing/2014/main" id="{CBE45932-7FA9-4F88-9DC4-81ACBE829FB9}"/>
                </a:ext>
              </a:extLst>
            </p:cNvPr>
            <p:cNvSpPr/>
            <p:nvPr/>
          </p:nvSpPr>
          <p:spPr>
            <a:xfrm>
              <a:off x="4933357" y="2298382"/>
              <a:ext cx="52362" cy="40329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9" y="1"/>
                  </a:moveTo>
                  <a:cubicBezTo>
                    <a:pt x="1" y="1"/>
                    <a:pt x="1" y="248"/>
                    <a:pt x="149" y="248"/>
                  </a:cubicBezTo>
                  <a:cubicBezTo>
                    <a:pt x="322" y="248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0;p49">
              <a:extLst>
                <a:ext uri="{FF2B5EF4-FFF2-40B4-BE49-F238E27FC236}">
                  <a16:creationId xmlns:a16="http://schemas.microsoft.com/office/drawing/2014/main" id="{0026DD4A-2010-4861-85C7-CC424FE2C203}"/>
                </a:ext>
              </a:extLst>
            </p:cNvPr>
            <p:cNvSpPr/>
            <p:nvPr/>
          </p:nvSpPr>
          <p:spPr>
            <a:xfrm>
              <a:off x="4953521" y="1583851"/>
              <a:ext cx="44231" cy="3626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48" y="0"/>
                  </a:moveTo>
                  <a:cubicBezTo>
                    <a:pt x="0" y="25"/>
                    <a:pt x="0" y="198"/>
                    <a:pt x="148" y="222"/>
                  </a:cubicBezTo>
                  <a:cubicBezTo>
                    <a:pt x="272" y="198"/>
                    <a:pt x="272" y="25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1;p49">
              <a:extLst>
                <a:ext uri="{FF2B5EF4-FFF2-40B4-BE49-F238E27FC236}">
                  <a16:creationId xmlns:a16="http://schemas.microsoft.com/office/drawing/2014/main" id="{1CDFF7C1-D142-4253-BA6E-3D8252C1FBD5}"/>
                </a:ext>
              </a:extLst>
            </p:cNvPr>
            <p:cNvSpPr/>
            <p:nvPr/>
          </p:nvSpPr>
          <p:spPr>
            <a:xfrm>
              <a:off x="5174352" y="1395055"/>
              <a:ext cx="44231" cy="40329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23" y="1"/>
                  </a:moveTo>
                  <a:cubicBezTo>
                    <a:pt x="0" y="25"/>
                    <a:pt x="0" y="223"/>
                    <a:pt x="123" y="248"/>
                  </a:cubicBezTo>
                  <a:cubicBezTo>
                    <a:pt x="272" y="223"/>
                    <a:pt x="272" y="25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2;p49">
              <a:extLst>
                <a:ext uri="{FF2B5EF4-FFF2-40B4-BE49-F238E27FC236}">
                  <a16:creationId xmlns:a16="http://schemas.microsoft.com/office/drawing/2014/main" id="{843DBE69-6780-42F2-BDC6-6C3C13ED1F88}"/>
                </a:ext>
              </a:extLst>
            </p:cNvPr>
            <p:cNvSpPr/>
            <p:nvPr/>
          </p:nvSpPr>
          <p:spPr>
            <a:xfrm>
              <a:off x="4186629" y="636292"/>
              <a:ext cx="309294" cy="298073"/>
            </a:xfrm>
            <a:custGeom>
              <a:avLst/>
              <a:gdLst/>
              <a:ahLst/>
              <a:cxnLst/>
              <a:rect l="l" t="t" r="r" b="b"/>
              <a:pathLst>
                <a:path w="1902" h="1833" extrusionOk="0">
                  <a:moveTo>
                    <a:pt x="1753" y="1"/>
                  </a:moveTo>
                  <a:cubicBezTo>
                    <a:pt x="1704" y="1"/>
                    <a:pt x="1655" y="50"/>
                    <a:pt x="1655" y="99"/>
                  </a:cubicBezTo>
                  <a:cubicBezTo>
                    <a:pt x="1655" y="420"/>
                    <a:pt x="1630" y="717"/>
                    <a:pt x="1556" y="1013"/>
                  </a:cubicBezTo>
                  <a:cubicBezTo>
                    <a:pt x="1482" y="1309"/>
                    <a:pt x="1309" y="1507"/>
                    <a:pt x="1062" y="1531"/>
                  </a:cubicBezTo>
                  <a:cubicBezTo>
                    <a:pt x="1039" y="1536"/>
                    <a:pt x="1016" y="1538"/>
                    <a:pt x="993" y="1538"/>
                  </a:cubicBezTo>
                  <a:cubicBezTo>
                    <a:pt x="778" y="1538"/>
                    <a:pt x="604" y="1333"/>
                    <a:pt x="470" y="1087"/>
                  </a:cubicBezTo>
                  <a:cubicBezTo>
                    <a:pt x="321" y="815"/>
                    <a:pt x="223" y="519"/>
                    <a:pt x="173" y="223"/>
                  </a:cubicBezTo>
                  <a:cubicBezTo>
                    <a:pt x="149" y="173"/>
                    <a:pt x="124" y="149"/>
                    <a:pt x="75" y="149"/>
                  </a:cubicBezTo>
                  <a:cubicBezTo>
                    <a:pt x="50" y="173"/>
                    <a:pt x="1" y="198"/>
                    <a:pt x="1" y="247"/>
                  </a:cubicBezTo>
                  <a:cubicBezTo>
                    <a:pt x="25" y="568"/>
                    <a:pt x="99" y="914"/>
                    <a:pt x="223" y="1210"/>
                  </a:cubicBezTo>
                  <a:cubicBezTo>
                    <a:pt x="297" y="1383"/>
                    <a:pt x="420" y="1531"/>
                    <a:pt x="544" y="1655"/>
                  </a:cubicBezTo>
                  <a:cubicBezTo>
                    <a:pt x="673" y="1762"/>
                    <a:pt x="839" y="1832"/>
                    <a:pt x="1010" y="1832"/>
                  </a:cubicBezTo>
                  <a:cubicBezTo>
                    <a:pt x="1036" y="1832"/>
                    <a:pt x="1061" y="1831"/>
                    <a:pt x="1087" y="1828"/>
                  </a:cubicBezTo>
                  <a:cubicBezTo>
                    <a:pt x="1284" y="1828"/>
                    <a:pt x="1482" y="1729"/>
                    <a:pt x="1605" y="1581"/>
                  </a:cubicBezTo>
                  <a:cubicBezTo>
                    <a:pt x="1704" y="1433"/>
                    <a:pt x="1778" y="1260"/>
                    <a:pt x="1828" y="1087"/>
                  </a:cubicBezTo>
                  <a:cubicBezTo>
                    <a:pt x="1877" y="766"/>
                    <a:pt x="1902" y="420"/>
                    <a:pt x="1852" y="75"/>
                  </a:cubicBezTo>
                  <a:cubicBezTo>
                    <a:pt x="1828" y="50"/>
                    <a:pt x="1803" y="1"/>
                    <a:pt x="1753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3;p49">
              <a:extLst>
                <a:ext uri="{FF2B5EF4-FFF2-40B4-BE49-F238E27FC236}">
                  <a16:creationId xmlns:a16="http://schemas.microsoft.com/office/drawing/2014/main" id="{E09DC51A-EDDB-4CEC-9B26-17C3FD7E61A7}"/>
                </a:ext>
              </a:extLst>
            </p:cNvPr>
            <p:cNvSpPr/>
            <p:nvPr/>
          </p:nvSpPr>
          <p:spPr>
            <a:xfrm>
              <a:off x="2343878" y="808990"/>
              <a:ext cx="1634118" cy="690626"/>
            </a:xfrm>
            <a:custGeom>
              <a:avLst/>
              <a:gdLst/>
              <a:ahLst/>
              <a:cxnLst/>
              <a:rect l="l" t="t" r="r" b="b"/>
              <a:pathLst>
                <a:path w="10049" h="4247" fill="none" extrusionOk="0">
                  <a:moveTo>
                    <a:pt x="10049" y="0"/>
                  </a:moveTo>
                  <a:cubicBezTo>
                    <a:pt x="9826" y="0"/>
                    <a:pt x="1704" y="0"/>
                    <a:pt x="0" y="4247"/>
                  </a:cubicBezTo>
                </a:path>
              </a:pathLst>
            </a:custGeom>
            <a:noFill/>
            <a:ln w="432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4;p49">
              <a:extLst>
                <a:ext uri="{FF2B5EF4-FFF2-40B4-BE49-F238E27FC236}">
                  <a16:creationId xmlns:a16="http://schemas.microsoft.com/office/drawing/2014/main" id="{1880A22D-9083-4C92-BDF5-0219BC613840}"/>
                </a:ext>
              </a:extLst>
            </p:cNvPr>
            <p:cNvSpPr/>
            <p:nvPr/>
          </p:nvSpPr>
          <p:spPr>
            <a:xfrm>
              <a:off x="4218827" y="1354889"/>
              <a:ext cx="40166" cy="32360"/>
            </a:xfrm>
            <a:custGeom>
              <a:avLst/>
              <a:gdLst/>
              <a:ahLst/>
              <a:cxnLst/>
              <a:rect l="l" t="t" r="r" b="b"/>
              <a:pathLst>
                <a:path w="247" h="199" extrusionOk="0">
                  <a:moveTo>
                    <a:pt x="123" y="1"/>
                  </a:moveTo>
                  <a:cubicBezTo>
                    <a:pt x="0" y="1"/>
                    <a:pt x="0" y="174"/>
                    <a:pt x="123" y="198"/>
                  </a:cubicBezTo>
                  <a:cubicBezTo>
                    <a:pt x="247" y="174"/>
                    <a:pt x="247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5;p49">
              <a:extLst>
                <a:ext uri="{FF2B5EF4-FFF2-40B4-BE49-F238E27FC236}">
                  <a16:creationId xmlns:a16="http://schemas.microsoft.com/office/drawing/2014/main" id="{8BAFFE93-55C7-43E5-9327-580DD31C518B}"/>
                </a:ext>
              </a:extLst>
            </p:cNvPr>
            <p:cNvSpPr/>
            <p:nvPr/>
          </p:nvSpPr>
          <p:spPr>
            <a:xfrm>
              <a:off x="4102395" y="1354889"/>
              <a:ext cx="36263" cy="32360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99" y="1"/>
                  </a:moveTo>
                  <a:cubicBezTo>
                    <a:pt x="0" y="26"/>
                    <a:pt x="0" y="174"/>
                    <a:pt x="99" y="198"/>
                  </a:cubicBezTo>
                  <a:cubicBezTo>
                    <a:pt x="222" y="174"/>
                    <a:pt x="222" y="26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6;p49">
              <a:extLst>
                <a:ext uri="{FF2B5EF4-FFF2-40B4-BE49-F238E27FC236}">
                  <a16:creationId xmlns:a16="http://schemas.microsoft.com/office/drawing/2014/main" id="{8C7D3558-82E4-4DA0-A1B3-8A9E2089FAE3}"/>
                </a:ext>
              </a:extLst>
            </p:cNvPr>
            <p:cNvSpPr/>
            <p:nvPr/>
          </p:nvSpPr>
          <p:spPr>
            <a:xfrm>
              <a:off x="4010030" y="1326919"/>
              <a:ext cx="40329" cy="32198"/>
            </a:xfrm>
            <a:custGeom>
              <a:avLst/>
              <a:gdLst/>
              <a:ahLst/>
              <a:cxnLst/>
              <a:rect l="l" t="t" r="r" b="b"/>
              <a:pathLst>
                <a:path w="248" h="198" extrusionOk="0">
                  <a:moveTo>
                    <a:pt x="124" y="0"/>
                  </a:moveTo>
                  <a:cubicBezTo>
                    <a:pt x="0" y="0"/>
                    <a:pt x="0" y="173"/>
                    <a:pt x="124" y="198"/>
                  </a:cubicBezTo>
                  <a:cubicBezTo>
                    <a:pt x="247" y="173"/>
                    <a:pt x="247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7;p49">
              <a:extLst>
                <a:ext uri="{FF2B5EF4-FFF2-40B4-BE49-F238E27FC236}">
                  <a16:creationId xmlns:a16="http://schemas.microsoft.com/office/drawing/2014/main" id="{1AADAF71-1B30-4346-97AF-C79D2B592732}"/>
                </a:ext>
              </a:extLst>
            </p:cNvPr>
            <p:cNvSpPr/>
            <p:nvPr/>
          </p:nvSpPr>
          <p:spPr>
            <a:xfrm>
              <a:off x="4054098" y="1535554"/>
              <a:ext cx="36263" cy="32360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100" y="1"/>
                  </a:moveTo>
                  <a:cubicBezTo>
                    <a:pt x="1" y="1"/>
                    <a:pt x="1" y="174"/>
                    <a:pt x="100" y="198"/>
                  </a:cubicBezTo>
                  <a:cubicBezTo>
                    <a:pt x="223" y="174"/>
                    <a:pt x="223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8;p49">
              <a:extLst>
                <a:ext uri="{FF2B5EF4-FFF2-40B4-BE49-F238E27FC236}">
                  <a16:creationId xmlns:a16="http://schemas.microsoft.com/office/drawing/2014/main" id="{D7434AC3-D3A1-4CEB-8655-C51A5F400792}"/>
                </a:ext>
              </a:extLst>
            </p:cNvPr>
            <p:cNvSpPr/>
            <p:nvPr/>
          </p:nvSpPr>
          <p:spPr>
            <a:xfrm>
              <a:off x="4170531" y="1523521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124" y="1"/>
                  </a:moveTo>
                  <a:cubicBezTo>
                    <a:pt x="1" y="26"/>
                    <a:pt x="1" y="198"/>
                    <a:pt x="124" y="198"/>
                  </a:cubicBezTo>
                  <a:cubicBezTo>
                    <a:pt x="248" y="198"/>
                    <a:pt x="248" y="26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19;p49">
              <a:extLst>
                <a:ext uri="{FF2B5EF4-FFF2-40B4-BE49-F238E27FC236}">
                  <a16:creationId xmlns:a16="http://schemas.microsoft.com/office/drawing/2014/main" id="{5D0C3843-1634-4B58-BA31-A73CD849F07B}"/>
                </a:ext>
              </a:extLst>
            </p:cNvPr>
            <p:cNvSpPr/>
            <p:nvPr/>
          </p:nvSpPr>
          <p:spPr>
            <a:xfrm>
              <a:off x="4331194" y="1491486"/>
              <a:ext cx="36263" cy="3626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24" y="0"/>
                  </a:moveTo>
                  <a:cubicBezTo>
                    <a:pt x="0" y="25"/>
                    <a:pt x="0" y="198"/>
                    <a:pt x="124" y="223"/>
                  </a:cubicBezTo>
                  <a:cubicBezTo>
                    <a:pt x="223" y="198"/>
                    <a:pt x="223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20;p49">
              <a:extLst>
                <a:ext uri="{FF2B5EF4-FFF2-40B4-BE49-F238E27FC236}">
                  <a16:creationId xmlns:a16="http://schemas.microsoft.com/office/drawing/2014/main" id="{59552C48-F7D6-47AC-B1AC-6899602EC980}"/>
                </a:ext>
              </a:extLst>
            </p:cNvPr>
            <p:cNvSpPr/>
            <p:nvPr/>
          </p:nvSpPr>
          <p:spPr>
            <a:xfrm>
              <a:off x="4339162" y="1322854"/>
              <a:ext cx="40329" cy="32198"/>
            </a:xfrm>
            <a:custGeom>
              <a:avLst/>
              <a:gdLst/>
              <a:ahLst/>
              <a:cxnLst/>
              <a:rect l="l" t="t" r="r" b="b"/>
              <a:pathLst>
                <a:path w="248" h="198" extrusionOk="0">
                  <a:moveTo>
                    <a:pt x="124" y="0"/>
                  </a:moveTo>
                  <a:cubicBezTo>
                    <a:pt x="1" y="25"/>
                    <a:pt x="1" y="198"/>
                    <a:pt x="124" y="198"/>
                  </a:cubicBezTo>
                  <a:cubicBezTo>
                    <a:pt x="248" y="198"/>
                    <a:pt x="248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21;p49">
              <a:extLst>
                <a:ext uri="{FF2B5EF4-FFF2-40B4-BE49-F238E27FC236}">
                  <a16:creationId xmlns:a16="http://schemas.microsoft.com/office/drawing/2014/main" id="{DC4E3957-006C-43A2-AF71-5BEA4B7A8C3C}"/>
                </a:ext>
              </a:extLst>
            </p:cNvPr>
            <p:cNvSpPr/>
            <p:nvPr/>
          </p:nvSpPr>
          <p:spPr>
            <a:xfrm>
              <a:off x="4479661" y="1262686"/>
              <a:ext cx="36426" cy="32198"/>
            </a:xfrm>
            <a:custGeom>
              <a:avLst/>
              <a:gdLst/>
              <a:ahLst/>
              <a:cxnLst/>
              <a:rect l="l" t="t" r="r" b="b"/>
              <a:pathLst>
                <a:path w="224" h="198" extrusionOk="0">
                  <a:moveTo>
                    <a:pt x="124" y="0"/>
                  </a:moveTo>
                  <a:cubicBezTo>
                    <a:pt x="1" y="25"/>
                    <a:pt x="1" y="173"/>
                    <a:pt x="124" y="198"/>
                  </a:cubicBezTo>
                  <a:cubicBezTo>
                    <a:pt x="223" y="173"/>
                    <a:pt x="223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22;p49">
              <a:extLst>
                <a:ext uri="{FF2B5EF4-FFF2-40B4-BE49-F238E27FC236}">
                  <a16:creationId xmlns:a16="http://schemas.microsoft.com/office/drawing/2014/main" id="{03D21FD1-6425-4CBE-B527-0C731D8994A1}"/>
                </a:ext>
              </a:extLst>
            </p:cNvPr>
            <p:cNvSpPr/>
            <p:nvPr/>
          </p:nvSpPr>
          <p:spPr>
            <a:xfrm>
              <a:off x="4242894" y="1591819"/>
              <a:ext cx="36263" cy="3626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24" y="1"/>
                  </a:moveTo>
                  <a:cubicBezTo>
                    <a:pt x="0" y="25"/>
                    <a:pt x="0" y="198"/>
                    <a:pt x="124" y="223"/>
                  </a:cubicBezTo>
                  <a:cubicBezTo>
                    <a:pt x="222" y="198"/>
                    <a:pt x="222" y="25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23;p49">
              <a:extLst>
                <a:ext uri="{FF2B5EF4-FFF2-40B4-BE49-F238E27FC236}">
                  <a16:creationId xmlns:a16="http://schemas.microsoft.com/office/drawing/2014/main" id="{423C65B5-1E63-4FA1-9C8F-52457817EC3C}"/>
                </a:ext>
              </a:extLst>
            </p:cNvPr>
            <p:cNvSpPr/>
            <p:nvPr/>
          </p:nvSpPr>
          <p:spPr>
            <a:xfrm>
              <a:off x="4223856" y="1873589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124" y="1"/>
                  </a:moveTo>
                  <a:cubicBezTo>
                    <a:pt x="0" y="1"/>
                    <a:pt x="0" y="174"/>
                    <a:pt x="124" y="198"/>
                  </a:cubicBezTo>
                  <a:cubicBezTo>
                    <a:pt x="247" y="174"/>
                    <a:pt x="247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24;p49">
              <a:extLst>
                <a:ext uri="{FF2B5EF4-FFF2-40B4-BE49-F238E27FC236}">
                  <a16:creationId xmlns:a16="http://schemas.microsoft.com/office/drawing/2014/main" id="{45F0EAB9-6477-4741-ABFC-2C8E66F05BB6}"/>
                </a:ext>
              </a:extLst>
            </p:cNvPr>
            <p:cNvSpPr/>
            <p:nvPr/>
          </p:nvSpPr>
          <p:spPr>
            <a:xfrm>
              <a:off x="4331194" y="2001284"/>
              <a:ext cx="44231" cy="32360"/>
            </a:xfrm>
            <a:custGeom>
              <a:avLst/>
              <a:gdLst/>
              <a:ahLst/>
              <a:cxnLst/>
              <a:rect l="l" t="t" r="r" b="b"/>
              <a:pathLst>
                <a:path w="272" h="199" extrusionOk="0">
                  <a:moveTo>
                    <a:pt x="148" y="1"/>
                  </a:moveTo>
                  <a:cubicBezTo>
                    <a:pt x="0" y="1"/>
                    <a:pt x="0" y="198"/>
                    <a:pt x="148" y="198"/>
                  </a:cubicBezTo>
                  <a:cubicBezTo>
                    <a:pt x="272" y="198"/>
                    <a:pt x="272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5;p49">
              <a:extLst>
                <a:ext uri="{FF2B5EF4-FFF2-40B4-BE49-F238E27FC236}">
                  <a16:creationId xmlns:a16="http://schemas.microsoft.com/office/drawing/2014/main" id="{8DD23E0C-3515-4B3E-B5D2-B7432C3147AB}"/>
                </a:ext>
              </a:extLst>
            </p:cNvPr>
            <p:cNvSpPr/>
            <p:nvPr/>
          </p:nvSpPr>
          <p:spPr>
            <a:xfrm>
              <a:off x="4335259" y="2210082"/>
              <a:ext cx="36263" cy="3626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123" y="1"/>
                  </a:moveTo>
                  <a:cubicBezTo>
                    <a:pt x="0" y="25"/>
                    <a:pt x="0" y="198"/>
                    <a:pt x="123" y="223"/>
                  </a:cubicBezTo>
                  <a:cubicBezTo>
                    <a:pt x="222" y="198"/>
                    <a:pt x="222" y="25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26;p49">
              <a:extLst>
                <a:ext uri="{FF2B5EF4-FFF2-40B4-BE49-F238E27FC236}">
                  <a16:creationId xmlns:a16="http://schemas.microsoft.com/office/drawing/2014/main" id="{1A6D5856-9C66-4A82-BBE0-76CF6180A60F}"/>
                </a:ext>
              </a:extLst>
            </p:cNvPr>
            <p:cNvSpPr/>
            <p:nvPr/>
          </p:nvSpPr>
          <p:spPr>
            <a:xfrm>
              <a:off x="4415429" y="2430914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124" y="1"/>
                  </a:moveTo>
                  <a:cubicBezTo>
                    <a:pt x="1" y="1"/>
                    <a:pt x="1" y="173"/>
                    <a:pt x="124" y="198"/>
                  </a:cubicBezTo>
                  <a:cubicBezTo>
                    <a:pt x="248" y="173"/>
                    <a:pt x="24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27;p49">
              <a:extLst>
                <a:ext uri="{FF2B5EF4-FFF2-40B4-BE49-F238E27FC236}">
                  <a16:creationId xmlns:a16="http://schemas.microsoft.com/office/drawing/2014/main" id="{AADD07F0-4A3B-4CEF-88A2-C1B6A6F173FE}"/>
                </a:ext>
              </a:extLst>
            </p:cNvPr>
            <p:cNvSpPr/>
            <p:nvPr/>
          </p:nvSpPr>
          <p:spPr>
            <a:xfrm>
              <a:off x="4467628" y="2619547"/>
              <a:ext cx="36263" cy="32360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124" y="1"/>
                  </a:moveTo>
                  <a:cubicBezTo>
                    <a:pt x="1" y="26"/>
                    <a:pt x="1" y="174"/>
                    <a:pt x="124" y="198"/>
                  </a:cubicBezTo>
                  <a:cubicBezTo>
                    <a:pt x="223" y="174"/>
                    <a:pt x="223" y="26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28;p49">
              <a:extLst>
                <a:ext uri="{FF2B5EF4-FFF2-40B4-BE49-F238E27FC236}">
                  <a16:creationId xmlns:a16="http://schemas.microsoft.com/office/drawing/2014/main" id="{40645FAE-7A91-4658-B91C-F1FA6150793C}"/>
                </a:ext>
              </a:extLst>
            </p:cNvPr>
            <p:cNvSpPr/>
            <p:nvPr/>
          </p:nvSpPr>
          <p:spPr>
            <a:xfrm>
              <a:off x="4656424" y="2756144"/>
              <a:ext cx="40329" cy="3626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0" y="25"/>
                    <a:pt x="0" y="198"/>
                    <a:pt x="124" y="223"/>
                  </a:cubicBezTo>
                  <a:cubicBezTo>
                    <a:pt x="247" y="198"/>
                    <a:pt x="247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29;p49">
              <a:extLst>
                <a:ext uri="{FF2B5EF4-FFF2-40B4-BE49-F238E27FC236}">
                  <a16:creationId xmlns:a16="http://schemas.microsoft.com/office/drawing/2014/main" id="{9A196D73-A207-41FD-B440-B2C44AAFF484}"/>
                </a:ext>
              </a:extLst>
            </p:cNvPr>
            <p:cNvSpPr/>
            <p:nvPr/>
          </p:nvSpPr>
          <p:spPr>
            <a:xfrm>
              <a:off x="4295094" y="2398878"/>
              <a:ext cx="40329" cy="3626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0" y="25"/>
                    <a:pt x="0" y="198"/>
                    <a:pt x="124" y="222"/>
                  </a:cubicBezTo>
                  <a:cubicBezTo>
                    <a:pt x="247" y="198"/>
                    <a:pt x="247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30;p49">
              <a:extLst>
                <a:ext uri="{FF2B5EF4-FFF2-40B4-BE49-F238E27FC236}">
                  <a16:creationId xmlns:a16="http://schemas.microsoft.com/office/drawing/2014/main" id="{23AC578C-2517-42A4-A493-D60A1BB50C90}"/>
                </a:ext>
              </a:extLst>
            </p:cNvPr>
            <p:cNvSpPr/>
            <p:nvPr/>
          </p:nvSpPr>
          <p:spPr>
            <a:xfrm>
              <a:off x="4199789" y="2130521"/>
              <a:ext cx="40329" cy="32360"/>
            </a:xfrm>
            <a:custGeom>
              <a:avLst/>
              <a:gdLst/>
              <a:ahLst/>
              <a:cxnLst/>
              <a:rect l="l" t="t" r="r" b="b"/>
              <a:pathLst>
                <a:path w="248" h="199" extrusionOk="0">
                  <a:moveTo>
                    <a:pt x="50" y="1"/>
                  </a:moveTo>
                  <a:cubicBezTo>
                    <a:pt x="25" y="26"/>
                    <a:pt x="0" y="50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4"/>
                  </a:lnTo>
                  <a:cubicBezTo>
                    <a:pt x="0" y="149"/>
                    <a:pt x="0" y="174"/>
                    <a:pt x="25" y="174"/>
                  </a:cubicBezTo>
                  <a:lnTo>
                    <a:pt x="50" y="174"/>
                  </a:lnTo>
                  <a:cubicBezTo>
                    <a:pt x="50" y="198"/>
                    <a:pt x="74" y="198"/>
                    <a:pt x="99" y="198"/>
                  </a:cubicBezTo>
                  <a:lnTo>
                    <a:pt x="198" y="198"/>
                  </a:lnTo>
                  <a:lnTo>
                    <a:pt x="222" y="174"/>
                  </a:lnTo>
                  <a:cubicBezTo>
                    <a:pt x="222" y="174"/>
                    <a:pt x="247" y="149"/>
                    <a:pt x="247" y="149"/>
                  </a:cubicBezTo>
                  <a:cubicBezTo>
                    <a:pt x="247" y="124"/>
                    <a:pt x="247" y="124"/>
                    <a:pt x="247" y="100"/>
                  </a:cubicBezTo>
                  <a:lnTo>
                    <a:pt x="247" y="75"/>
                  </a:lnTo>
                  <a:cubicBezTo>
                    <a:pt x="247" y="50"/>
                    <a:pt x="222" y="50"/>
                    <a:pt x="222" y="2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31;p49">
              <a:extLst>
                <a:ext uri="{FF2B5EF4-FFF2-40B4-BE49-F238E27FC236}">
                  <a16:creationId xmlns:a16="http://schemas.microsoft.com/office/drawing/2014/main" id="{C113DB80-B35C-424E-BD95-F401B0DC1E2C}"/>
                </a:ext>
              </a:extLst>
            </p:cNvPr>
            <p:cNvSpPr/>
            <p:nvPr/>
          </p:nvSpPr>
          <p:spPr>
            <a:xfrm>
              <a:off x="4087260" y="1994087"/>
              <a:ext cx="36426" cy="32198"/>
            </a:xfrm>
            <a:custGeom>
              <a:avLst/>
              <a:gdLst/>
              <a:ahLst/>
              <a:cxnLst/>
              <a:rect l="l" t="t" r="r" b="b"/>
              <a:pathLst>
                <a:path w="224" h="198" extrusionOk="0">
                  <a:moveTo>
                    <a:pt x="100" y="0"/>
                  </a:moveTo>
                  <a:cubicBezTo>
                    <a:pt x="1" y="25"/>
                    <a:pt x="1" y="173"/>
                    <a:pt x="100" y="198"/>
                  </a:cubicBezTo>
                  <a:cubicBezTo>
                    <a:pt x="223" y="173"/>
                    <a:pt x="223" y="25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32;p49">
              <a:extLst>
                <a:ext uri="{FF2B5EF4-FFF2-40B4-BE49-F238E27FC236}">
                  <a16:creationId xmlns:a16="http://schemas.microsoft.com/office/drawing/2014/main" id="{35FFD828-33E4-4384-A39B-9E61D4FCEEC9}"/>
                </a:ext>
              </a:extLst>
            </p:cNvPr>
            <p:cNvSpPr/>
            <p:nvPr/>
          </p:nvSpPr>
          <p:spPr>
            <a:xfrm>
              <a:off x="4102395" y="1732319"/>
              <a:ext cx="40166" cy="36263"/>
            </a:xfrm>
            <a:custGeom>
              <a:avLst/>
              <a:gdLst/>
              <a:ahLst/>
              <a:cxnLst/>
              <a:rect l="l" t="t" r="r" b="b"/>
              <a:pathLst>
                <a:path w="247" h="223" extrusionOk="0">
                  <a:moveTo>
                    <a:pt x="124" y="1"/>
                  </a:moveTo>
                  <a:cubicBezTo>
                    <a:pt x="0" y="25"/>
                    <a:pt x="0" y="198"/>
                    <a:pt x="124" y="223"/>
                  </a:cubicBezTo>
                  <a:cubicBezTo>
                    <a:pt x="247" y="198"/>
                    <a:pt x="247" y="25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733;p49">
              <a:extLst>
                <a:ext uri="{FF2B5EF4-FFF2-40B4-BE49-F238E27FC236}">
                  <a16:creationId xmlns:a16="http://schemas.microsoft.com/office/drawing/2014/main" id="{7D8C003A-5AF8-4DB9-A9F3-C67D648D645F}"/>
                </a:ext>
              </a:extLst>
            </p:cNvPr>
            <p:cNvSpPr/>
            <p:nvPr/>
          </p:nvSpPr>
          <p:spPr>
            <a:xfrm>
              <a:off x="4303062" y="1752483"/>
              <a:ext cx="36263" cy="32198"/>
            </a:xfrm>
            <a:custGeom>
              <a:avLst/>
              <a:gdLst/>
              <a:ahLst/>
              <a:cxnLst/>
              <a:rect l="l" t="t" r="r" b="b"/>
              <a:pathLst>
                <a:path w="223" h="198" extrusionOk="0">
                  <a:moveTo>
                    <a:pt x="124" y="0"/>
                  </a:moveTo>
                  <a:cubicBezTo>
                    <a:pt x="1" y="25"/>
                    <a:pt x="1" y="173"/>
                    <a:pt x="124" y="198"/>
                  </a:cubicBezTo>
                  <a:cubicBezTo>
                    <a:pt x="223" y="173"/>
                    <a:pt x="223" y="2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734;p49">
              <a:extLst>
                <a:ext uri="{FF2B5EF4-FFF2-40B4-BE49-F238E27FC236}">
                  <a16:creationId xmlns:a16="http://schemas.microsoft.com/office/drawing/2014/main" id="{93D93AF8-9CAD-4F95-8DFD-0D3A81C7A582}"/>
                </a:ext>
              </a:extLst>
            </p:cNvPr>
            <p:cNvSpPr/>
            <p:nvPr/>
          </p:nvSpPr>
          <p:spPr>
            <a:xfrm>
              <a:off x="4335259" y="1872818"/>
              <a:ext cx="36263" cy="32360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123" y="1"/>
                  </a:moveTo>
                  <a:cubicBezTo>
                    <a:pt x="0" y="1"/>
                    <a:pt x="0" y="174"/>
                    <a:pt x="123" y="198"/>
                  </a:cubicBezTo>
                  <a:cubicBezTo>
                    <a:pt x="222" y="174"/>
                    <a:pt x="22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35;p49">
              <a:extLst>
                <a:ext uri="{FF2B5EF4-FFF2-40B4-BE49-F238E27FC236}">
                  <a16:creationId xmlns:a16="http://schemas.microsoft.com/office/drawing/2014/main" id="{4C4F89E3-1EB6-43DF-9AD7-258AD46EBF18}"/>
                </a:ext>
              </a:extLst>
            </p:cNvPr>
            <p:cNvSpPr/>
            <p:nvPr/>
          </p:nvSpPr>
          <p:spPr>
            <a:xfrm>
              <a:off x="4214762" y="2013318"/>
              <a:ext cx="36263" cy="32360"/>
            </a:xfrm>
            <a:custGeom>
              <a:avLst/>
              <a:gdLst/>
              <a:ahLst/>
              <a:cxnLst/>
              <a:rect l="l" t="t" r="r" b="b"/>
              <a:pathLst>
                <a:path w="223" h="199" extrusionOk="0">
                  <a:moveTo>
                    <a:pt x="124" y="1"/>
                  </a:moveTo>
                  <a:cubicBezTo>
                    <a:pt x="0" y="1"/>
                    <a:pt x="0" y="174"/>
                    <a:pt x="124" y="198"/>
                  </a:cubicBezTo>
                  <a:cubicBezTo>
                    <a:pt x="223" y="174"/>
                    <a:pt x="223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736;p49">
            <a:extLst>
              <a:ext uri="{FF2B5EF4-FFF2-40B4-BE49-F238E27FC236}">
                <a16:creationId xmlns:a16="http://schemas.microsoft.com/office/drawing/2014/main" id="{14BDC2D4-EF10-491F-B243-C5C9C7EDF4A2}"/>
              </a:ext>
            </a:extLst>
          </p:cNvPr>
          <p:cNvGrpSpPr/>
          <p:nvPr/>
        </p:nvGrpSpPr>
        <p:grpSpPr>
          <a:xfrm>
            <a:off x="1605040" y="1028676"/>
            <a:ext cx="635848" cy="612926"/>
            <a:chOff x="3762575" y="3653050"/>
            <a:chExt cx="496175" cy="478325"/>
          </a:xfrm>
        </p:grpSpPr>
        <p:sp>
          <p:nvSpPr>
            <p:cNvPr id="184" name="Google Shape;1737;p49">
              <a:extLst>
                <a:ext uri="{FF2B5EF4-FFF2-40B4-BE49-F238E27FC236}">
                  <a16:creationId xmlns:a16="http://schemas.microsoft.com/office/drawing/2014/main" id="{C14C2324-E83B-4638-A465-67A4CC4E00DA}"/>
                </a:ext>
              </a:extLst>
            </p:cNvPr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38;p49">
              <a:extLst>
                <a:ext uri="{FF2B5EF4-FFF2-40B4-BE49-F238E27FC236}">
                  <a16:creationId xmlns:a16="http://schemas.microsoft.com/office/drawing/2014/main" id="{1AC71159-5468-4A92-85F0-41A7EABE3588}"/>
                </a:ext>
              </a:extLst>
            </p:cNvPr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39;p49">
              <a:extLst>
                <a:ext uri="{FF2B5EF4-FFF2-40B4-BE49-F238E27FC236}">
                  <a16:creationId xmlns:a16="http://schemas.microsoft.com/office/drawing/2014/main" id="{3C7E5DF8-E0FA-480C-8877-5DFAB2B3B50C}"/>
                </a:ext>
              </a:extLst>
            </p:cNvPr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740;p49">
              <a:extLst>
                <a:ext uri="{FF2B5EF4-FFF2-40B4-BE49-F238E27FC236}">
                  <a16:creationId xmlns:a16="http://schemas.microsoft.com/office/drawing/2014/main" id="{77EC1082-909C-4C78-ABFF-F2FA98C22735}"/>
                </a:ext>
              </a:extLst>
            </p:cNvPr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41;p49">
              <a:extLst>
                <a:ext uri="{FF2B5EF4-FFF2-40B4-BE49-F238E27FC236}">
                  <a16:creationId xmlns:a16="http://schemas.microsoft.com/office/drawing/2014/main" id="{B8756C26-854F-40C6-8A9F-3F31A18BCEDF}"/>
                </a:ext>
              </a:extLst>
            </p:cNvPr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742;p49">
              <a:extLst>
                <a:ext uri="{FF2B5EF4-FFF2-40B4-BE49-F238E27FC236}">
                  <a16:creationId xmlns:a16="http://schemas.microsoft.com/office/drawing/2014/main" id="{8513B607-343D-449C-B6F0-889C80FCC889}"/>
                </a:ext>
              </a:extLst>
            </p:cNvPr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743;p49">
              <a:extLst>
                <a:ext uri="{FF2B5EF4-FFF2-40B4-BE49-F238E27FC236}">
                  <a16:creationId xmlns:a16="http://schemas.microsoft.com/office/drawing/2014/main" id="{2C2038D9-F19E-4238-BA2F-7F8CE6C978CE}"/>
                </a:ext>
              </a:extLst>
            </p:cNvPr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744;p49">
            <a:extLst>
              <a:ext uri="{FF2B5EF4-FFF2-40B4-BE49-F238E27FC236}">
                <a16:creationId xmlns:a16="http://schemas.microsoft.com/office/drawing/2014/main" id="{B3F484D2-51CC-4259-84CB-8B0B96A5088F}"/>
              </a:ext>
            </a:extLst>
          </p:cNvPr>
          <p:cNvGrpSpPr/>
          <p:nvPr/>
        </p:nvGrpSpPr>
        <p:grpSpPr>
          <a:xfrm rot="-1790807">
            <a:off x="101507" y="863820"/>
            <a:ext cx="731149" cy="853304"/>
            <a:chOff x="3043650" y="3588975"/>
            <a:chExt cx="585675" cy="683600"/>
          </a:xfrm>
        </p:grpSpPr>
        <p:sp>
          <p:nvSpPr>
            <p:cNvPr id="192" name="Google Shape;1745;p49">
              <a:extLst>
                <a:ext uri="{FF2B5EF4-FFF2-40B4-BE49-F238E27FC236}">
                  <a16:creationId xmlns:a16="http://schemas.microsoft.com/office/drawing/2014/main" id="{4F451EB2-48C0-41C1-8694-69FD7BC9F11E}"/>
                </a:ext>
              </a:extLst>
            </p:cNvPr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46;p49">
              <a:extLst>
                <a:ext uri="{FF2B5EF4-FFF2-40B4-BE49-F238E27FC236}">
                  <a16:creationId xmlns:a16="http://schemas.microsoft.com/office/drawing/2014/main" id="{C1A5EB60-4CD4-4CB7-AB6D-5DA9148D09C4}"/>
                </a:ext>
              </a:extLst>
            </p:cNvPr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47;p49">
              <a:extLst>
                <a:ext uri="{FF2B5EF4-FFF2-40B4-BE49-F238E27FC236}">
                  <a16:creationId xmlns:a16="http://schemas.microsoft.com/office/drawing/2014/main" id="{5D0F4FD1-BC8F-4B4A-87BE-83DD71CA021C}"/>
                </a:ext>
              </a:extLst>
            </p:cNvPr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48;p49">
              <a:extLst>
                <a:ext uri="{FF2B5EF4-FFF2-40B4-BE49-F238E27FC236}">
                  <a16:creationId xmlns:a16="http://schemas.microsoft.com/office/drawing/2014/main" id="{54CE7276-82AA-4C53-9380-54DBACDE475A}"/>
                </a:ext>
              </a:extLst>
            </p:cNvPr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749;p49">
              <a:extLst>
                <a:ext uri="{FF2B5EF4-FFF2-40B4-BE49-F238E27FC236}">
                  <a16:creationId xmlns:a16="http://schemas.microsoft.com/office/drawing/2014/main" id="{955F7CF8-A495-4F7C-BC5C-8B0AA8F923DE}"/>
                </a:ext>
              </a:extLst>
            </p:cNvPr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750;p49">
              <a:extLst>
                <a:ext uri="{FF2B5EF4-FFF2-40B4-BE49-F238E27FC236}">
                  <a16:creationId xmlns:a16="http://schemas.microsoft.com/office/drawing/2014/main" id="{EF527BDE-6C13-46C4-9CF9-01FAD83BE3C7}"/>
                </a:ext>
              </a:extLst>
            </p:cNvPr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751;p49">
              <a:extLst>
                <a:ext uri="{FF2B5EF4-FFF2-40B4-BE49-F238E27FC236}">
                  <a16:creationId xmlns:a16="http://schemas.microsoft.com/office/drawing/2014/main" id="{EB115A1F-7360-4498-8669-EE31A26A5AFB}"/>
                </a:ext>
              </a:extLst>
            </p:cNvPr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752;p49">
            <a:extLst>
              <a:ext uri="{FF2B5EF4-FFF2-40B4-BE49-F238E27FC236}">
                <a16:creationId xmlns:a16="http://schemas.microsoft.com/office/drawing/2014/main" id="{41821989-0BE8-4439-AC17-66DCB222B8D0}"/>
              </a:ext>
            </a:extLst>
          </p:cNvPr>
          <p:cNvGrpSpPr/>
          <p:nvPr/>
        </p:nvGrpSpPr>
        <p:grpSpPr>
          <a:xfrm>
            <a:off x="6872530" y="902960"/>
            <a:ext cx="496175" cy="478325"/>
            <a:chOff x="3762575" y="3653050"/>
            <a:chExt cx="496175" cy="478325"/>
          </a:xfrm>
        </p:grpSpPr>
        <p:sp>
          <p:nvSpPr>
            <p:cNvPr id="200" name="Google Shape;1753;p49">
              <a:extLst>
                <a:ext uri="{FF2B5EF4-FFF2-40B4-BE49-F238E27FC236}">
                  <a16:creationId xmlns:a16="http://schemas.microsoft.com/office/drawing/2014/main" id="{642E7D80-64FE-43D0-AA16-5F018A96497D}"/>
                </a:ext>
              </a:extLst>
            </p:cNvPr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754;p49">
              <a:extLst>
                <a:ext uri="{FF2B5EF4-FFF2-40B4-BE49-F238E27FC236}">
                  <a16:creationId xmlns:a16="http://schemas.microsoft.com/office/drawing/2014/main" id="{E79F96B8-B3EE-4A5B-92D8-735CAF394C6B}"/>
                </a:ext>
              </a:extLst>
            </p:cNvPr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755;p49">
              <a:extLst>
                <a:ext uri="{FF2B5EF4-FFF2-40B4-BE49-F238E27FC236}">
                  <a16:creationId xmlns:a16="http://schemas.microsoft.com/office/drawing/2014/main" id="{138B80A2-9E8D-4AB5-A10E-CAD698BB06AD}"/>
                </a:ext>
              </a:extLst>
            </p:cNvPr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756;p49">
              <a:extLst>
                <a:ext uri="{FF2B5EF4-FFF2-40B4-BE49-F238E27FC236}">
                  <a16:creationId xmlns:a16="http://schemas.microsoft.com/office/drawing/2014/main" id="{A2996EF8-C02E-4628-B81D-988BF9AE412C}"/>
                </a:ext>
              </a:extLst>
            </p:cNvPr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757;p49">
              <a:extLst>
                <a:ext uri="{FF2B5EF4-FFF2-40B4-BE49-F238E27FC236}">
                  <a16:creationId xmlns:a16="http://schemas.microsoft.com/office/drawing/2014/main" id="{0EAD207E-1FE0-4C50-800B-4BBA8447CD89}"/>
                </a:ext>
              </a:extLst>
            </p:cNvPr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758;p49">
              <a:extLst>
                <a:ext uri="{FF2B5EF4-FFF2-40B4-BE49-F238E27FC236}">
                  <a16:creationId xmlns:a16="http://schemas.microsoft.com/office/drawing/2014/main" id="{BF42D498-F38B-438C-81AD-0E024C1F2C21}"/>
                </a:ext>
              </a:extLst>
            </p:cNvPr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759;p49">
              <a:extLst>
                <a:ext uri="{FF2B5EF4-FFF2-40B4-BE49-F238E27FC236}">
                  <a16:creationId xmlns:a16="http://schemas.microsoft.com/office/drawing/2014/main" id="{2BB2C3B0-60D1-448F-8F7E-DADD1E67FC85}"/>
                </a:ext>
              </a:extLst>
            </p:cNvPr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1760;p49">
            <a:extLst>
              <a:ext uri="{FF2B5EF4-FFF2-40B4-BE49-F238E27FC236}">
                <a16:creationId xmlns:a16="http://schemas.microsoft.com/office/drawing/2014/main" id="{C879B3ED-3B60-4331-8F09-EBB58356BA60}"/>
              </a:ext>
            </a:extLst>
          </p:cNvPr>
          <p:cNvGrpSpPr/>
          <p:nvPr/>
        </p:nvGrpSpPr>
        <p:grpSpPr>
          <a:xfrm>
            <a:off x="4439142" y="137174"/>
            <a:ext cx="585675" cy="683600"/>
            <a:chOff x="3043650" y="3588975"/>
            <a:chExt cx="585675" cy="683600"/>
          </a:xfrm>
        </p:grpSpPr>
        <p:sp>
          <p:nvSpPr>
            <p:cNvPr id="208" name="Google Shape;1761;p49">
              <a:extLst>
                <a:ext uri="{FF2B5EF4-FFF2-40B4-BE49-F238E27FC236}">
                  <a16:creationId xmlns:a16="http://schemas.microsoft.com/office/drawing/2014/main" id="{3958894E-8CD2-4E9B-B615-F93ABD8F450B}"/>
                </a:ext>
              </a:extLst>
            </p:cNvPr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762;p49">
              <a:extLst>
                <a:ext uri="{FF2B5EF4-FFF2-40B4-BE49-F238E27FC236}">
                  <a16:creationId xmlns:a16="http://schemas.microsoft.com/office/drawing/2014/main" id="{D0773DD6-D7FF-4BEE-A3F6-9A4183E1DF53}"/>
                </a:ext>
              </a:extLst>
            </p:cNvPr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763;p49">
              <a:extLst>
                <a:ext uri="{FF2B5EF4-FFF2-40B4-BE49-F238E27FC236}">
                  <a16:creationId xmlns:a16="http://schemas.microsoft.com/office/drawing/2014/main" id="{B4590C9C-15ED-4B2E-870C-EA1F2AEE5E18}"/>
                </a:ext>
              </a:extLst>
            </p:cNvPr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764;p49">
              <a:extLst>
                <a:ext uri="{FF2B5EF4-FFF2-40B4-BE49-F238E27FC236}">
                  <a16:creationId xmlns:a16="http://schemas.microsoft.com/office/drawing/2014/main" id="{35C72137-F467-409B-BC9A-EFC0A810014C}"/>
                </a:ext>
              </a:extLst>
            </p:cNvPr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765;p49">
              <a:extLst>
                <a:ext uri="{FF2B5EF4-FFF2-40B4-BE49-F238E27FC236}">
                  <a16:creationId xmlns:a16="http://schemas.microsoft.com/office/drawing/2014/main" id="{90B543DC-C0A9-4EDB-ADA9-F59FDE4D30F2}"/>
                </a:ext>
              </a:extLst>
            </p:cNvPr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766;p49">
              <a:extLst>
                <a:ext uri="{FF2B5EF4-FFF2-40B4-BE49-F238E27FC236}">
                  <a16:creationId xmlns:a16="http://schemas.microsoft.com/office/drawing/2014/main" id="{CBCBC292-0BB0-4466-9EAC-A91844D08105}"/>
                </a:ext>
              </a:extLst>
            </p:cNvPr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767;p49">
              <a:extLst>
                <a:ext uri="{FF2B5EF4-FFF2-40B4-BE49-F238E27FC236}">
                  <a16:creationId xmlns:a16="http://schemas.microsoft.com/office/drawing/2014/main" id="{A405141D-B36A-4178-AFE9-8C68CCEB5340}"/>
                </a:ext>
              </a:extLst>
            </p:cNvPr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215;p55">
            <a:extLst>
              <a:ext uri="{FF2B5EF4-FFF2-40B4-BE49-F238E27FC236}">
                <a16:creationId xmlns:a16="http://schemas.microsoft.com/office/drawing/2014/main" id="{3E3EF205-04CB-4627-A07E-F4230F728B70}"/>
              </a:ext>
            </a:extLst>
          </p:cNvPr>
          <p:cNvGrpSpPr/>
          <p:nvPr/>
        </p:nvGrpSpPr>
        <p:grpSpPr>
          <a:xfrm>
            <a:off x="4976120" y="3510050"/>
            <a:ext cx="4297351" cy="1711905"/>
            <a:chOff x="4976120" y="3510050"/>
            <a:chExt cx="4297351" cy="1711905"/>
          </a:xfrm>
        </p:grpSpPr>
        <p:sp>
          <p:nvSpPr>
            <p:cNvPr id="216" name="Google Shape;2216;p55">
              <a:extLst>
                <a:ext uri="{FF2B5EF4-FFF2-40B4-BE49-F238E27FC236}">
                  <a16:creationId xmlns:a16="http://schemas.microsoft.com/office/drawing/2014/main" id="{92208784-8F2E-404D-91A0-2E491E338769}"/>
                </a:ext>
              </a:extLst>
            </p:cNvPr>
            <p:cNvSpPr/>
            <p:nvPr/>
          </p:nvSpPr>
          <p:spPr>
            <a:xfrm>
              <a:off x="6006000" y="4769075"/>
              <a:ext cx="2303400" cy="45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" name="Google Shape;2217;p55">
              <a:extLst>
                <a:ext uri="{FF2B5EF4-FFF2-40B4-BE49-F238E27FC236}">
                  <a16:creationId xmlns:a16="http://schemas.microsoft.com/office/drawing/2014/main" id="{50314B8D-35BB-4804-A479-0205DF34F3C4}"/>
                </a:ext>
              </a:extLst>
            </p:cNvPr>
            <p:cNvGrpSpPr/>
            <p:nvPr/>
          </p:nvGrpSpPr>
          <p:grpSpPr>
            <a:xfrm flipH="1">
              <a:off x="4976120" y="3510050"/>
              <a:ext cx="1564943" cy="1650906"/>
              <a:chOff x="118036" y="3752586"/>
              <a:chExt cx="1343414" cy="1417087"/>
            </a:xfrm>
          </p:grpSpPr>
          <p:sp>
            <p:nvSpPr>
              <p:cNvPr id="288" name="Google Shape;2218;p55">
                <a:extLst>
                  <a:ext uri="{FF2B5EF4-FFF2-40B4-BE49-F238E27FC236}">
                    <a16:creationId xmlns:a16="http://schemas.microsoft.com/office/drawing/2014/main" id="{1DA26EA6-12D9-4E39-826E-451CBB13A664}"/>
                  </a:ext>
                </a:extLst>
              </p:cNvPr>
              <p:cNvSpPr/>
              <p:nvPr/>
            </p:nvSpPr>
            <p:spPr>
              <a:xfrm>
                <a:off x="361996" y="3752586"/>
                <a:ext cx="1099455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219;p55">
                <a:extLst>
                  <a:ext uri="{FF2B5EF4-FFF2-40B4-BE49-F238E27FC236}">
                    <a16:creationId xmlns:a16="http://schemas.microsoft.com/office/drawing/2014/main" id="{CFFF306E-76F0-43B4-997F-3D920F782CB5}"/>
                  </a:ext>
                </a:extLst>
              </p:cNvPr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220;p55">
              <a:extLst>
                <a:ext uri="{FF2B5EF4-FFF2-40B4-BE49-F238E27FC236}">
                  <a16:creationId xmlns:a16="http://schemas.microsoft.com/office/drawing/2014/main" id="{964722D2-4450-4D1C-AAA1-6FCE61ACB690}"/>
                </a:ext>
              </a:extLst>
            </p:cNvPr>
            <p:cNvGrpSpPr/>
            <p:nvPr/>
          </p:nvGrpSpPr>
          <p:grpSpPr>
            <a:xfrm>
              <a:off x="6228858" y="3708903"/>
              <a:ext cx="1721385" cy="1422903"/>
              <a:chOff x="5417575" y="2356375"/>
              <a:chExt cx="563225" cy="465625"/>
            </a:xfrm>
          </p:grpSpPr>
          <p:sp>
            <p:nvSpPr>
              <p:cNvPr id="222" name="Google Shape;2221;p55">
                <a:extLst>
                  <a:ext uri="{FF2B5EF4-FFF2-40B4-BE49-F238E27FC236}">
                    <a16:creationId xmlns:a16="http://schemas.microsoft.com/office/drawing/2014/main" id="{44C93655-0707-4419-8773-6A5ADB24D2C7}"/>
                  </a:ext>
                </a:extLst>
              </p:cNvPr>
              <p:cNvSpPr/>
              <p:nvPr/>
            </p:nvSpPr>
            <p:spPr>
              <a:xfrm>
                <a:off x="5417575" y="2356375"/>
                <a:ext cx="563225" cy="465625"/>
              </a:xfrm>
              <a:custGeom>
                <a:avLst/>
                <a:gdLst/>
                <a:ahLst/>
                <a:cxnLst/>
                <a:rect l="l" t="t" r="r" b="b"/>
                <a:pathLst>
                  <a:path w="22529" h="18625" extrusionOk="0">
                    <a:moveTo>
                      <a:pt x="7095" y="1"/>
                    </a:moveTo>
                    <a:cubicBezTo>
                      <a:pt x="6809" y="1"/>
                      <a:pt x="6489" y="61"/>
                      <a:pt x="6135" y="207"/>
                    </a:cubicBezTo>
                    <a:cubicBezTo>
                      <a:pt x="4011" y="1072"/>
                      <a:pt x="4900" y="3886"/>
                      <a:pt x="6752" y="3886"/>
                    </a:cubicBezTo>
                    <a:cubicBezTo>
                      <a:pt x="6752" y="3886"/>
                      <a:pt x="4555" y="7491"/>
                      <a:pt x="4777" y="9268"/>
                    </a:cubicBezTo>
                    <a:cubicBezTo>
                      <a:pt x="4777" y="9268"/>
                      <a:pt x="4200" y="8652"/>
                      <a:pt x="3648" y="8652"/>
                    </a:cubicBezTo>
                    <a:cubicBezTo>
                      <a:pt x="3443" y="8652"/>
                      <a:pt x="3241" y="8738"/>
                      <a:pt x="3073" y="8972"/>
                    </a:cubicBezTo>
                    <a:cubicBezTo>
                      <a:pt x="2431" y="9836"/>
                      <a:pt x="1839" y="11540"/>
                      <a:pt x="3937" y="13490"/>
                    </a:cubicBezTo>
                    <a:cubicBezTo>
                      <a:pt x="3937" y="13490"/>
                      <a:pt x="2431" y="14749"/>
                      <a:pt x="1024" y="14897"/>
                    </a:cubicBezTo>
                    <a:cubicBezTo>
                      <a:pt x="121" y="15008"/>
                      <a:pt x="1" y="15465"/>
                      <a:pt x="748" y="15465"/>
                    </a:cubicBezTo>
                    <a:cubicBezTo>
                      <a:pt x="1165" y="15465"/>
                      <a:pt x="1853" y="15322"/>
                      <a:pt x="2826" y="14897"/>
                    </a:cubicBezTo>
                    <a:lnTo>
                      <a:pt x="2826" y="14897"/>
                    </a:lnTo>
                    <a:cubicBezTo>
                      <a:pt x="2826" y="14898"/>
                      <a:pt x="734" y="16949"/>
                      <a:pt x="1307" y="16949"/>
                    </a:cubicBezTo>
                    <a:cubicBezTo>
                      <a:pt x="1369" y="16949"/>
                      <a:pt x="1462" y="16925"/>
                      <a:pt x="1592" y="16872"/>
                    </a:cubicBezTo>
                    <a:cubicBezTo>
                      <a:pt x="2481" y="16477"/>
                      <a:pt x="3295" y="15984"/>
                      <a:pt x="4011" y="15366"/>
                    </a:cubicBezTo>
                    <a:lnTo>
                      <a:pt x="4011" y="15366"/>
                    </a:lnTo>
                    <a:cubicBezTo>
                      <a:pt x="4011" y="15367"/>
                      <a:pt x="2826" y="17581"/>
                      <a:pt x="3521" y="17581"/>
                    </a:cubicBezTo>
                    <a:cubicBezTo>
                      <a:pt x="3556" y="17581"/>
                      <a:pt x="3596" y="17576"/>
                      <a:pt x="3641" y="17564"/>
                    </a:cubicBezTo>
                    <a:cubicBezTo>
                      <a:pt x="4555" y="17342"/>
                      <a:pt x="6283" y="14749"/>
                      <a:pt x="6135" y="14354"/>
                    </a:cubicBezTo>
                    <a:cubicBezTo>
                      <a:pt x="6091" y="14245"/>
                      <a:pt x="6133" y="14207"/>
                      <a:pt x="6214" y="14207"/>
                    </a:cubicBezTo>
                    <a:cubicBezTo>
                      <a:pt x="6408" y="14207"/>
                      <a:pt x="6826" y="14428"/>
                      <a:pt x="6826" y="14428"/>
                    </a:cubicBezTo>
                    <a:cubicBezTo>
                      <a:pt x="6826" y="14428"/>
                      <a:pt x="6826" y="15218"/>
                      <a:pt x="6456" y="15613"/>
                    </a:cubicBezTo>
                    <a:cubicBezTo>
                      <a:pt x="6100" y="15969"/>
                      <a:pt x="4663" y="17706"/>
                      <a:pt x="5120" y="17706"/>
                    </a:cubicBezTo>
                    <a:cubicBezTo>
                      <a:pt x="5170" y="17706"/>
                      <a:pt x="5244" y="17685"/>
                      <a:pt x="5345" y="17638"/>
                    </a:cubicBezTo>
                    <a:cubicBezTo>
                      <a:pt x="5962" y="17366"/>
                      <a:pt x="6480" y="16897"/>
                      <a:pt x="6826" y="16305"/>
                    </a:cubicBezTo>
                    <a:lnTo>
                      <a:pt x="6826" y="16305"/>
                    </a:lnTo>
                    <a:cubicBezTo>
                      <a:pt x="6826" y="16305"/>
                      <a:pt x="6196" y="18501"/>
                      <a:pt x="6651" y="18501"/>
                    </a:cubicBezTo>
                    <a:cubicBezTo>
                      <a:pt x="6697" y="18501"/>
                      <a:pt x="6755" y="18478"/>
                      <a:pt x="6826" y="18428"/>
                    </a:cubicBezTo>
                    <a:cubicBezTo>
                      <a:pt x="7616" y="17885"/>
                      <a:pt x="7690" y="16403"/>
                      <a:pt x="7690" y="16403"/>
                    </a:cubicBezTo>
                    <a:cubicBezTo>
                      <a:pt x="7690" y="16403"/>
                      <a:pt x="8473" y="18218"/>
                      <a:pt x="9149" y="18218"/>
                    </a:cubicBezTo>
                    <a:cubicBezTo>
                      <a:pt x="9242" y="18218"/>
                      <a:pt x="9332" y="18184"/>
                      <a:pt x="9418" y="18107"/>
                    </a:cubicBezTo>
                    <a:cubicBezTo>
                      <a:pt x="10110" y="17490"/>
                      <a:pt x="8184" y="15465"/>
                      <a:pt x="8184" y="15465"/>
                    </a:cubicBezTo>
                    <a:lnTo>
                      <a:pt x="8184" y="14527"/>
                    </a:lnTo>
                    <a:cubicBezTo>
                      <a:pt x="8184" y="14527"/>
                      <a:pt x="10742" y="14883"/>
                      <a:pt x="12596" y="14883"/>
                    </a:cubicBezTo>
                    <a:cubicBezTo>
                      <a:pt x="13324" y="14883"/>
                      <a:pt x="13944" y="14828"/>
                      <a:pt x="14257" y="14675"/>
                    </a:cubicBezTo>
                    <a:lnTo>
                      <a:pt x="14257" y="14675"/>
                    </a:lnTo>
                    <a:cubicBezTo>
                      <a:pt x="14208" y="15589"/>
                      <a:pt x="14035" y="16477"/>
                      <a:pt x="13788" y="17366"/>
                    </a:cubicBezTo>
                    <a:cubicBezTo>
                      <a:pt x="13534" y="18113"/>
                      <a:pt x="13638" y="18625"/>
                      <a:pt x="13843" y="18625"/>
                    </a:cubicBezTo>
                    <a:cubicBezTo>
                      <a:pt x="13956" y="18625"/>
                      <a:pt x="14101" y="18468"/>
                      <a:pt x="14233" y="18107"/>
                    </a:cubicBezTo>
                    <a:cubicBezTo>
                      <a:pt x="14455" y="17539"/>
                      <a:pt x="14726" y="16971"/>
                      <a:pt x="15023" y="16453"/>
                    </a:cubicBezTo>
                    <a:cubicBezTo>
                      <a:pt x="15023" y="16453"/>
                      <a:pt x="15516" y="18517"/>
                      <a:pt x="16033" y="18517"/>
                    </a:cubicBezTo>
                    <a:cubicBezTo>
                      <a:pt x="16058" y="18517"/>
                      <a:pt x="16084" y="18512"/>
                      <a:pt x="16109" y="18502"/>
                    </a:cubicBezTo>
                    <a:cubicBezTo>
                      <a:pt x="16677" y="18255"/>
                      <a:pt x="15887" y="16700"/>
                      <a:pt x="15887" y="16700"/>
                    </a:cubicBezTo>
                    <a:lnTo>
                      <a:pt x="15887" y="16700"/>
                    </a:lnTo>
                    <a:cubicBezTo>
                      <a:pt x="15887" y="16700"/>
                      <a:pt x="17316" y="17571"/>
                      <a:pt x="17817" y="17571"/>
                    </a:cubicBezTo>
                    <a:cubicBezTo>
                      <a:pt x="17912" y="17571"/>
                      <a:pt x="17973" y="17540"/>
                      <a:pt x="17985" y="17465"/>
                    </a:cubicBezTo>
                    <a:cubicBezTo>
                      <a:pt x="18084" y="16996"/>
                      <a:pt x="15961" y="15515"/>
                      <a:pt x="15961" y="15515"/>
                    </a:cubicBezTo>
                    <a:lnTo>
                      <a:pt x="15813" y="14354"/>
                    </a:lnTo>
                    <a:lnTo>
                      <a:pt x="16504" y="13885"/>
                    </a:lnTo>
                    <a:cubicBezTo>
                      <a:pt x="16578" y="14330"/>
                      <a:pt x="16825" y="14725"/>
                      <a:pt x="17220" y="14971"/>
                    </a:cubicBezTo>
                    <a:cubicBezTo>
                      <a:pt x="17737" y="15302"/>
                      <a:pt x="19085" y="17156"/>
                      <a:pt x="19466" y="17156"/>
                    </a:cubicBezTo>
                    <a:cubicBezTo>
                      <a:pt x="19540" y="17156"/>
                      <a:pt x="19577" y="17086"/>
                      <a:pt x="19565" y="16922"/>
                    </a:cubicBezTo>
                    <a:cubicBezTo>
                      <a:pt x="19467" y="15910"/>
                      <a:pt x="18553" y="14972"/>
                      <a:pt x="18553" y="14971"/>
                    </a:cubicBezTo>
                    <a:lnTo>
                      <a:pt x="18553" y="14971"/>
                    </a:lnTo>
                    <a:cubicBezTo>
                      <a:pt x="18554" y="14972"/>
                      <a:pt x="20380" y="16201"/>
                      <a:pt x="21100" y="16201"/>
                    </a:cubicBezTo>
                    <a:cubicBezTo>
                      <a:pt x="21233" y="16201"/>
                      <a:pt x="21329" y="16158"/>
                      <a:pt x="21368" y="16058"/>
                    </a:cubicBezTo>
                    <a:cubicBezTo>
                      <a:pt x="21590" y="15441"/>
                      <a:pt x="19961" y="14823"/>
                      <a:pt x="19960" y="14823"/>
                    </a:cubicBezTo>
                    <a:lnTo>
                      <a:pt x="19960" y="14823"/>
                    </a:lnTo>
                    <a:cubicBezTo>
                      <a:pt x="19961" y="14823"/>
                      <a:pt x="20384" y="14862"/>
                      <a:pt x="20883" y="14862"/>
                    </a:cubicBezTo>
                    <a:cubicBezTo>
                      <a:pt x="21575" y="14862"/>
                      <a:pt x="22411" y="14787"/>
                      <a:pt x="22454" y="14428"/>
                    </a:cubicBezTo>
                    <a:cubicBezTo>
                      <a:pt x="22528" y="13786"/>
                      <a:pt x="19096" y="13885"/>
                      <a:pt x="19047" y="13663"/>
                    </a:cubicBezTo>
                    <a:cubicBezTo>
                      <a:pt x="19047" y="13663"/>
                      <a:pt x="20553" y="9466"/>
                      <a:pt x="19393" y="8503"/>
                    </a:cubicBezTo>
                    <a:cubicBezTo>
                      <a:pt x="19115" y="8269"/>
                      <a:pt x="18889" y="8186"/>
                      <a:pt x="18708" y="8186"/>
                    </a:cubicBezTo>
                    <a:cubicBezTo>
                      <a:pt x="18280" y="8186"/>
                      <a:pt x="18109" y="8651"/>
                      <a:pt x="18109" y="8651"/>
                    </a:cubicBezTo>
                    <a:cubicBezTo>
                      <a:pt x="18109" y="8651"/>
                      <a:pt x="17714" y="4898"/>
                      <a:pt x="16381" y="4010"/>
                    </a:cubicBezTo>
                    <a:cubicBezTo>
                      <a:pt x="16381" y="4010"/>
                      <a:pt x="18874" y="2701"/>
                      <a:pt x="16998" y="652"/>
                    </a:cubicBezTo>
                    <a:cubicBezTo>
                      <a:pt x="16776" y="454"/>
                      <a:pt x="16479" y="306"/>
                      <a:pt x="16183" y="232"/>
                    </a:cubicBezTo>
                    <a:cubicBezTo>
                      <a:pt x="16020" y="192"/>
                      <a:pt x="15855" y="173"/>
                      <a:pt x="15692" y="173"/>
                    </a:cubicBezTo>
                    <a:cubicBezTo>
                      <a:pt x="14941" y="173"/>
                      <a:pt x="14223" y="580"/>
                      <a:pt x="13838" y="1269"/>
                    </a:cubicBezTo>
                    <a:lnTo>
                      <a:pt x="13788" y="1368"/>
                    </a:lnTo>
                    <a:cubicBezTo>
                      <a:pt x="13069" y="1061"/>
                      <a:pt x="12306" y="907"/>
                      <a:pt x="11543" y="907"/>
                    </a:cubicBezTo>
                    <a:cubicBezTo>
                      <a:pt x="10707" y="907"/>
                      <a:pt x="9872" y="1092"/>
                      <a:pt x="9097" y="1467"/>
                    </a:cubicBezTo>
                    <a:cubicBezTo>
                      <a:pt x="9097" y="1467"/>
                      <a:pt x="8501" y="1"/>
                      <a:pt x="7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22;p55">
                <a:extLst>
                  <a:ext uri="{FF2B5EF4-FFF2-40B4-BE49-F238E27FC236}">
                    <a16:creationId xmlns:a16="http://schemas.microsoft.com/office/drawing/2014/main" id="{4A6D9F25-C1EE-4C41-9465-E51F4860A31C}"/>
                  </a:ext>
                </a:extLst>
              </p:cNvPr>
              <p:cNvSpPr/>
              <p:nvPr/>
            </p:nvSpPr>
            <p:spPr>
              <a:xfrm>
                <a:off x="5596850" y="2491925"/>
                <a:ext cx="185200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9489" extrusionOk="0">
                    <a:moveTo>
                      <a:pt x="4596" y="1"/>
                    </a:moveTo>
                    <a:cubicBezTo>
                      <a:pt x="3759" y="1"/>
                      <a:pt x="2826" y="238"/>
                      <a:pt x="2000" y="661"/>
                    </a:cubicBezTo>
                    <a:cubicBezTo>
                      <a:pt x="1" y="1674"/>
                      <a:pt x="1013" y="9105"/>
                      <a:pt x="1013" y="9105"/>
                    </a:cubicBezTo>
                    <a:cubicBezTo>
                      <a:pt x="2969" y="9398"/>
                      <a:pt x="4317" y="9488"/>
                      <a:pt x="5236" y="9488"/>
                    </a:cubicBezTo>
                    <a:cubicBezTo>
                      <a:pt x="6719" y="9488"/>
                      <a:pt x="7086" y="9253"/>
                      <a:pt x="7086" y="9253"/>
                    </a:cubicBezTo>
                    <a:cubicBezTo>
                      <a:pt x="7086" y="9253"/>
                      <a:pt x="7407" y="3353"/>
                      <a:pt x="6988" y="1526"/>
                    </a:cubicBezTo>
                    <a:cubicBezTo>
                      <a:pt x="6743" y="462"/>
                      <a:pt x="5763" y="1"/>
                      <a:pt x="4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23;p55">
                <a:extLst>
                  <a:ext uri="{FF2B5EF4-FFF2-40B4-BE49-F238E27FC236}">
                    <a16:creationId xmlns:a16="http://schemas.microsoft.com/office/drawing/2014/main" id="{F5482E69-F17F-4BFC-BA1B-FF2E9C79ECF4}"/>
                  </a:ext>
                </a:extLst>
              </p:cNvPr>
              <p:cNvSpPr/>
              <p:nvPr/>
            </p:nvSpPr>
            <p:spPr>
              <a:xfrm>
                <a:off x="5783250" y="2433775"/>
                <a:ext cx="265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08" extrusionOk="0">
                    <a:moveTo>
                      <a:pt x="618" y="0"/>
                    </a:moveTo>
                    <a:cubicBezTo>
                      <a:pt x="198" y="0"/>
                      <a:pt x="1" y="494"/>
                      <a:pt x="297" y="765"/>
                    </a:cubicBezTo>
                    <a:cubicBezTo>
                      <a:pt x="386" y="863"/>
                      <a:pt x="500" y="907"/>
                      <a:pt x="613" y="907"/>
                    </a:cubicBezTo>
                    <a:cubicBezTo>
                      <a:pt x="841" y="907"/>
                      <a:pt x="1062" y="726"/>
                      <a:pt x="1062" y="444"/>
                    </a:cubicBezTo>
                    <a:cubicBezTo>
                      <a:pt x="1062" y="198"/>
                      <a:pt x="865" y="0"/>
                      <a:pt x="6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24;p55">
                <a:extLst>
                  <a:ext uri="{FF2B5EF4-FFF2-40B4-BE49-F238E27FC236}">
                    <a16:creationId xmlns:a16="http://schemas.microsoft.com/office/drawing/2014/main" id="{0A94183F-0085-433F-8499-4B98491D9C15}"/>
                  </a:ext>
                </a:extLst>
              </p:cNvPr>
              <p:cNvSpPr/>
              <p:nvPr/>
            </p:nvSpPr>
            <p:spPr>
              <a:xfrm>
                <a:off x="5596850" y="2435575"/>
                <a:ext cx="265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11" extrusionOk="0">
                    <a:moveTo>
                      <a:pt x="634" y="0"/>
                    </a:moveTo>
                    <a:cubicBezTo>
                      <a:pt x="621" y="0"/>
                      <a:pt x="607" y="1"/>
                      <a:pt x="593" y="2"/>
                    </a:cubicBezTo>
                    <a:cubicBezTo>
                      <a:pt x="198" y="2"/>
                      <a:pt x="1" y="471"/>
                      <a:pt x="272" y="767"/>
                    </a:cubicBezTo>
                    <a:cubicBezTo>
                      <a:pt x="371" y="866"/>
                      <a:pt x="492" y="910"/>
                      <a:pt x="609" y="910"/>
                    </a:cubicBezTo>
                    <a:cubicBezTo>
                      <a:pt x="843" y="910"/>
                      <a:pt x="1062" y="735"/>
                      <a:pt x="1062" y="471"/>
                    </a:cubicBezTo>
                    <a:cubicBezTo>
                      <a:pt x="1062" y="214"/>
                      <a:pt x="884" y="0"/>
                      <a:pt x="6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25;p55">
                <a:extLst>
                  <a:ext uri="{FF2B5EF4-FFF2-40B4-BE49-F238E27FC236}">
                    <a16:creationId xmlns:a16="http://schemas.microsoft.com/office/drawing/2014/main" id="{C9CB2803-D9F5-46FF-B295-48555ACC3AF3}"/>
                  </a:ext>
                </a:extLst>
              </p:cNvPr>
              <p:cNvSpPr/>
              <p:nvPr/>
            </p:nvSpPr>
            <p:spPr>
              <a:xfrm>
                <a:off x="5573400" y="2385000"/>
                <a:ext cx="33975" cy="322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91" extrusionOk="0">
                    <a:moveTo>
                      <a:pt x="124" y="1"/>
                    </a:moveTo>
                    <a:cubicBezTo>
                      <a:pt x="74" y="1"/>
                      <a:pt x="50" y="25"/>
                      <a:pt x="50" y="50"/>
                    </a:cubicBezTo>
                    <a:cubicBezTo>
                      <a:pt x="0" y="297"/>
                      <a:pt x="25" y="519"/>
                      <a:pt x="50" y="766"/>
                    </a:cubicBezTo>
                    <a:cubicBezTo>
                      <a:pt x="99" y="889"/>
                      <a:pt x="148" y="1013"/>
                      <a:pt x="223" y="1112"/>
                    </a:cubicBezTo>
                    <a:cubicBezTo>
                      <a:pt x="321" y="1235"/>
                      <a:pt x="445" y="1284"/>
                      <a:pt x="593" y="1284"/>
                    </a:cubicBezTo>
                    <a:cubicBezTo>
                      <a:pt x="618" y="1289"/>
                      <a:pt x="643" y="1291"/>
                      <a:pt x="667" y="1291"/>
                    </a:cubicBezTo>
                    <a:cubicBezTo>
                      <a:pt x="783" y="1291"/>
                      <a:pt x="881" y="1243"/>
                      <a:pt x="963" y="1161"/>
                    </a:cubicBezTo>
                    <a:cubicBezTo>
                      <a:pt x="1062" y="1062"/>
                      <a:pt x="1136" y="964"/>
                      <a:pt x="1185" y="840"/>
                    </a:cubicBezTo>
                    <a:cubicBezTo>
                      <a:pt x="1284" y="643"/>
                      <a:pt x="1334" y="396"/>
                      <a:pt x="1358" y="173"/>
                    </a:cubicBezTo>
                    <a:cubicBezTo>
                      <a:pt x="1334" y="149"/>
                      <a:pt x="1334" y="124"/>
                      <a:pt x="1309" y="124"/>
                    </a:cubicBezTo>
                    <a:cubicBezTo>
                      <a:pt x="1294" y="117"/>
                      <a:pt x="1282" y="114"/>
                      <a:pt x="1272" y="114"/>
                    </a:cubicBezTo>
                    <a:cubicBezTo>
                      <a:pt x="1247" y="114"/>
                      <a:pt x="1235" y="131"/>
                      <a:pt x="1235" y="149"/>
                    </a:cubicBezTo>
                    <a:cubicBezTo>
                      <a:pt x="1185" y="371"/>
                      <a:pt x="1111" y="568"/>
                      <a:pt x="1013" y="766"/>
                    </a:cubicBezTo>
                    <a:cubicBezTo>
                      <a:pt x="914" y="964"/>
                      <a:pt x="790" y="1087"/>
                      <a:pt x="593" y="1087"/>
                    </a:cubicBezTo>
                    <a:cubicBezTo>
                      <a:pt x="420" y="1087"/>
                      <a:pt x="321" y="914"/>
                      <a:pt x="247" y="717"/>
                    </a:cubicBezTo>
                    <a:cubicBezTo>
                      <a:pt x="198" y="494"/>
                      <a:pt x="173" y="272"/>
                      <a:pt x="173" y="75"/>
                    </a:cubicBezTo>
                    <a:cubicBezTo>
                      <a:pt x="173" y="25"/>
                      <a:pt x="148" y="1"/>
                      <a:pt x="124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26;p55">
                <a:extLst>
                  <a:ext uri="{FF2B5EF4-FFF2-40B4-BE49-F238E27FC236}">
                    <a16:creationId xmlns:a16="http://schemas.microsoft.com/office/drawing/2014/main" id="{C10BABC2-9ED1-4E89-83D1-EDA93482E6CA}"/>
                  </a:ext>
                </a:extLst>
              </p:cNvPr>
              <p:cNvSpPr/>
              <p:nvPr/>
            </p:nvSpPr>
            <p:spPr>
              <a:xfrm>
                <a:off x="5794675" y="2381925"/>
                <a:ext cx="336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85" extrusionOk="0">
                    <a:moveTo>
                      <a:pt x="1222" y="0"/>
                    </a:moveTo>
                    <a:cubicBezTo>
                      <a:pt x="1198" y="0"/>
                      <a:pt x="1173" y="25"/>
                      <a:pt x="1173" y="50"/>
                    </a:cubicBezTo>
                    <a:cubicBezTo>
                      <a:pt x="1173" y="272"/>
                      <a:pt x="1148" y="494"/>
                      <a:pt x="1099" y="691"/>
                    </a:cubicBezTo>
                    <a:cubicBezTo>
                      <a:pt x="1025" y="914"/>
                      <a:pt x="926" y="1037"/>
                      <a:pt x="753" y="1087"/>
                    </a:cubicBezTo>
                    <a:cubicBezTo>
                      <a:pt x="739" y="1088"/>
                      <a:pt x="725" y="1089"/>
                      <a:pt x="711" y="1089"/>
                    </a:cubicBezTo>
                    <a:cubicBezTo>
                      <a:pt x="538" y="1089"/>
                      <a:pt x="423" y="949"/>
                      <a:pt x="309" y="766"/>
                    </a:cubicBezTo>
                    <a:cubicBezTo>
                      <a:pt x="235" y="568"/>
                      <a:pt x="161" y="371"/>
                      <a:pt x="111" y="148"/>
                    </a:cubicBezTo>
                    <a:cubicBezTo>
                      <a:pt x="111" y="111"/>
                      <a:pt x="81" y="93"/>
                      <a:pt x="53" y="93"/>
                    </a:cubicBezTo>
                    <a:cubicBezTo>
                      <a:pt x="25" y="93"/>
                      <a:pt x="0" y="111"/>
                      <a:pt x="13" y="148"/>
                    </a:cubicBezTo>
                    <a:cubicBezTo>
                      <a:pt x="13" y="395"/>
                      <a:pt x="62" y="617"/>
                      <a:pt x="161" y="840"/>
                    </a:cubicBezTo>
                    <a:cubicBezTo>
                      <a:pt x="210" y="963"/>
                      <a:pt x="284" y="1062"/>
                      <a:pt x="383" y="1161"/>
                    </a:cubicBezTo>
                    <a:cubicBezTo>
                      <a:pt x="482" y="1235"/>
                      <a:pt x="605" y="1284"/>
                      <a:pt x="753" y="1284"/>
                    </a:cubicBezTo>
                    <a:cubicBezTo>
                      <a:pt x="901" y="1284"/>
                      <a:pt x="1025" y="1210"/>
                      <a:pt x="1124" y="1111"/>
                    </a:cubicBezTo>
                    <a:cubicBezTo>
                      <a:pt x="1198" y="1012"/>
                      <a:pt x="1247" y="889"/>
                      <a:pt x="1272" y="766"/>
                    </a:cubicBezTo>
                    <a:cubicBezTo>
                      <a:pt x="1321" y="519"/>
                      <a:pt x="1346" y="296"/>
                      <a:pt x="1297" y="50"/>
                    </a:cubicBezTo>
                    <a:cubicBezTo>
                      <a:pt x="1297" y="25"/>
                      <a:pt x="1272" y="0"/>
                      <a:pt x="1222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27;p55">
                <a:extLst>
                  <a:ext uri="{FF2B5EF4-FFF2-40B4-BE49-F238E27FC236}">
                    <a16:creationId xmlns:a16="http://schemas.microsoft.com/office/drawing/2014/main" id="{A10017A5-D120-47E5-98D8-005E9C93821A}"/>
                  </a:ext>
                </a:extLst>
              </p:cNvPr>
              <p:cNvSpPr/>
              <p:nvPr/>
            </p:nvSpPr>
            <p:spPr>
              <a:xfrm>
                <a:off x="5611675" y="2449800"/>
                <a:ext cx="183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2421" fill="none" extrusionOk="0">
                    <a:moveTo>
                      <a:pt x="0" y="75"/>
                    </a:moveTo>
                    <a:cubicBezTo>
                      <a:pt x="0" y="75"/>
                      <a:pt x="2963" y="2420"/>
                      <a:pt x="7357" y="1"/>
                    </a:cubicBez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28;p55">
                <a:extLst>
                  <a:ext uri="{FF2B5EF4-FFF2-40B4-BE49-F238E27FC236}">
                    <a16:creationId xmlns:a16="http://schemas.microsoft.com/office/drawing/2014/main" id="{EF2EC245-E3FD-49D7-8D74-A6563481DBE0}"/>
                  </a:ext>
                </a:extLst>
              </p:cNvPr>
              <p:cNvSpPr/>
              <p:nvPr/>
            </p:nvSpPr>
            <p:spPr>
              <a:xfrm>
                <a:off x="5660425" y="2391800"/>
                <a:ext cx="68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72" y="247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229;p55">
                <a:extLst>
                  <a:ext uri="{FF2B5EF4-FFF2-40B4-BE49-F238E27FC236}">
                    <a16:creationId xmlns:a16="http://schemas.microsoft.com/office/drawing/2014/main" id="{D9F99A07-8EE6-44C0-BB45-02348CE68DCD}"/>
                  </a:ext>
                </a:extLst>
              </p:cNvPr>
              <p:cNvSpPr/>
              <p:nvPr/>
            </p:nvSpPr>
            <p:spPr>
              <a:xfrm>
                <a:off x="5679550" y="2400425"/>
                <a:ext cx="74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8" extrusionOk="0">
                    <a:moveTo>
                      <a:pt x="149" y="1"/>
                    </a:moveTo>
                    <a:cubicBezTo>
                      <a:pt x="1" y="26"/>
                      <a:pt x="1" y="223"/>
                      <a:pt x="149" y="248"/>
                    </a:cubicBezTo>
                    <a:cubicBezTo>
                      <a:pt x="297" y="223"/>
                      <a:pt x="297" y="26"/>
                      <a:pt x="149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230;p55">
                <a:extLst>
                  <a:ext uri="{FF2B5EF4-FFF2-40B4-BE49-F238E27FC236}">
                    <a16:creationId xmlns:a16="http://schemas.microsoft.com/office/drawing/2014/main" id="{FA26EDEB-C2E6-4471-8E2C-6B09AB1AD8A2}"/>
                  </a:ext>
                </a:extLst>
              </p:cNvPr>
              <p:cNvSpPr/>
              <p:nvPr/>
            </p:nvSpPr>
            <p:spPr>
              <a:xfrm>
                <a:off x="5698700" y="24060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96" y="247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231;p55">
                <a:extLst>
                  <a:ext uri="{FF2B5EF4-FFF2-40B4-BE49-F238E27FC236}">
                    <a16:creationId xmlns:a16="http://schemas.microsoft.com/office/drawing/2014/main" id="{C9B6DE22-0773-4D3D-A5C3-7FD90EBCA1CB}"/>
                  </a:ext>
                </a:extLst>
              </p:cNvPr>
              <p:cNvSpPr/>
              <p:nvPr/>
            </p:nvSpPr>
            <p:spPr>
              <a:xfrm>
                <a:off x="5716600" y="2397700"/>
                <a:ext cx="74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58" extrusionOk="0">
                    <a:moveTo>
                      <a:pt x="180" y="0"/>
                    </a:moveTo>
                    <a:cubicBezTo>
                      <a:pt x="176" y="0"/>
                      <a:pt x="173" y="3"/>
                      <a:pt x="173" y="11"/>
                    </a:cubicBezTo>
                    <a:lnTo>
                      <a:pt x="74" y="11"/>
                    </a:lnTo>
                    <a:cubicBezTo>
                      <a:pt x="50" y="11"/>
                      <a:pt x="50" y="36"/>
                      <a:pt x="25" y="36"/>
                    </a:cubicBezTo>
                    <a:cubicBezTo>
                      <a:pt x="25" y="60"/>
                      <a:pt x="0" y="60"/>
                      <a:pt x="0" y="85"/>
                    </a:cubicBezTo>
                    <a:cubicBezTo>
                      <a:pt x="0" y="110"/>
                      <a:pt x="0" y="110"/>
                      <a:pt x="0" y="135"/>
                    </a:cubicBezTo>
                    <a:lnTo>
                      <a:pt x="0" y="159"/>
                    </a:lnTo>
                    <a:cubicBezTo>
                      <a:pt x="0" y="184"/>
                      <a:pt x="25" y="209"/>
                      <a:pt x="50" y="233"/>
                    </a:cubicBezTo>
                    <a:lnTo>
                      <a:pt x="74" y="258"/>
                    </a:lnTo>
                    <a:lnTo>
                      <a:pt x="222" y="258"/>
                    </a:lnTo>
                    <a:cubicBezTo>
                      <a:pt x="222" y="233"/>
                      <a:pt x="247" y="233"/>
                      <a:pt x="247" y="209"/>
                    </a:cubicBezTo>
                    <a:cubicBezTo>
                      <a:pt x="272" y="209"/>
                      <a:pt x="272" y="184"/>
                      <a:pt x="296" y="184"/>
                    </a:cubicBezTo>
                    <a:cubicBezTo>
                      <a:pt x="296" y="159"/>
                      <a:pt x="296" y="135"/>
                      <a:pt x="296" y="135"/>
                    </a:cubicBezTo>
                    <a:lnTo>
                      <a:pt x="296" y="85"/>
                    </a:lnTo>
                    <a:cubicBezTo>
                      <a:pt x="272" y="60"/>
                      <a:pt x="272" y="60"/>
                      <a:pt x="247" y="36"/>
                    </a:cubicBezTo>
                    <a:lnTo>
                      <a:pt x="222" y="11"/>
                    </a:lnTo>
                    <a:cubicBezTo>
                      <a:pt x="206" y="1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232;p55">
                <a:extLst>
                  <a:ext uri="{FF2B5EF4-FFF2-40B4-BE49-F238E27FC236}">
                    <a16:creationId xmlns:a16="http://schemas.microsoft.com/office/drawing/2014/main" id="{D79E8FA7-659D-4AB3-88F4-C693DC677BA6}"/>
                  </a:ext>
                </a:extLst>
              </p:cNvPr>
              <p:cNvSpPr/>
              <p:nvPr/>
            </p:nvSpPr>
            <p:spPr>
              <a:xfrm>
                <a:off x="5740050" y="2394250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74" y="1"/>
                    </a:moveTo>
                    <a:cubicBezTo>
                      <a:pt x="25" y="1"/>
                      <a:pt x="0" y="26"/>
                      <a:pt x="0" y="75"/>
                    </a:cubicBezTo>
                    <a:cubicBezTo>
                      <a:pt x="0" y="75"/>
                      <a:pt x="0" y="100"/>
                      <a:pt x="0" y="124"/>
                    </a:cubicBezTo>
                    <a:lnTo>
                      <a:pt x="0" y="149"/>
                    </a:lnTo>
                    <a:cubicBezTo>
                      <a:pt x="0" y="174"/>
                      <a:pt x="25" y="198"/>
                      <a:pt x="25" y="198"/>
                    </a:cubicBezTo>
                    <a:lnTo>
                      <a:pt x="50" y="223"/>
                    </a:lnTo>
                    <a:cubicBezTo>
                      <a:pt x="74" y="223"/>
                      <a:pt x="99" y="248"/>
                      <a:pt x="124" y="248"/>
                    </a:cubicBezTo>
                    <a:lnTo>
                      <a:pt x="223" y="248"/>
                    </a:lnTo>
                    <a:cubicBezTo>
                      <a:pt x="223" y="248"/>
                      <a:pt x="247" y="223"/>
                      <a:pt x="247" y="223"/>
                    </a:cubicBezTo>
                    <a:cubicBezTo>
                      <a:pt x="272" y="198"/>
                      <a:pt x="272" y="198"/>
                      <a:pt x="272" y="174"/>
                    </a:cubicBezTo>
                    <a:cubicBezTo>
                      <a:pt x="272" y="149"/>
                      <a:pt x="272" y="149"/>
                      <a:pt x="272" y="124"/>
                    </a:cubicBezTo>
                    <a:lnTo>
                      <a:pt x="272" y="100"/>
                    </a:lnTo>
                    <a:cubicBezTo>
                      <a:pt x="272" y="75"/>
                      <a:pt x="272" y="50"/>
                      <a:pt x="247" y="50"/>
                    </a:cubicBezTo>
                    <a:lnTo>
                      <a:pt x="223" y="26"/>
                    </a:lnTo>
                    <a:cubicBezTo>
                      <a:pt x="198" y="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233;p55">
                <a:extLst>
                  <a:ext uri="{FF2B5EF4-FFF2-40B4-BE49-F238E27FC236}">
                    <a16:creationId xmlns:a16="http://schemas.microsoft.com/office/drawing/2014/main" id="{F0335FF8-B8E7-4460-B481-E89064735D90}"/>
                  </a:ext>
                </a:extLst>
              </p:cNvPr>
              <p:cNvSpPr/>
              <p:nvPr/>
            </p:nvSpPr>
            <p:spPr>
              <a:xfrm>
                <a:off x="5697450" y="2383775"/>
                <a:ext cx="7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234;p55">
                <a:extLst>
                  <a:ext uri="{FF2B5EF4-FFF2-40B4-BE49-F238E27FC236}">
                    <a16:creationId xmlns:a16="http://schemas.microsoft.com/office/drawing/2014/main" id="{091AA904-475A-4D3C-99B8-038E8B9245A8}"/>
                  </a:ext>
                </a:extLst>
              </p:cNvPr>
              <p:cNvSpPr/>
              <p:nvPr/>
            </p:nvSpPr>
            <p:spPr>
              <a:xfrm>
                <a:off x="5674625" y="2380675"/>
                <a:ext cx="68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3" extrusionOk="0">
                    <a:moveTo>
                      <a:pt x="148" y="1"/>
                    </a:moveTo>
                    <a:cubicBezTo>
                      <a:pt x="0" y="26"/>
                      <a:pt x="0" y="248"/>
                      <a:pt x="148" y="272"/>
                    </a:cubicBezTo>
                    <a:cubicBezTo>
                      <a:pt x="272" y="248"/>
                      <a:pt x="272" y="26"/>
                      <a:pt x="14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235;p55">
                <a:extLst>
                  <a:ext uri="{FF2B5EF4-FFF2-40B4-BE49-F238E27FC236}">
                    <a16:creationId xmlns:a16="http://schemas.microsoft.com/office/drawing/2014/main" id="{1DC115BD-5C39-4859-AD01-2C1D3A40ED21}"/>
                  </a:ext>
                </a:extLst>
              </p:cNvPr>
              <p:cNvSpPr/>
              <p:nvPr/>
            </p:nvSpPr>
            <p:spPr>
              <a:xfrm>
                <a:off x="5728325" y="23800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7" y="222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236;p55">
                <a:extLst>
                  <a:ext uri="{FF2B5EF4-FFF2-40B4-BE49-F238E27FC236}">
                    <a16:creationId xmlns:a16="http://schemas.microsoft.com/office/drawing/2014/main" id="{BF595100-A598-48DF-B6EE-796A332D440A}"/>
                  </a:ext>
                </a:extLst>
              </p:cNvPr>
              <p:cNvSpPr/>
              <p:nvPr/>
            </p:nvSpPr>
            <p:spPr>
              <a:xfrm>
                <a:off x="5690675" y="25208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97" y="247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237;p55">
                <a:extLst>
                  <a:ext uri="{FF2B5EF4-FFF2-40B4-BE49-F238E27FC236}">
                    <a16:creationId xmlns:a16="http://schemas.microsoft.com/office/drawing/2014/main" id="{7ED6229D-1EC7-4FAC-8CC3-2E964F628613}"/>
                  </a:ext>
                </a:extLst>
              </p:cNvPr>
              <p:cNvSpPr/>
              <p:nvPr/>
            </p:nvSpPr>
            <p:spPr>
              <a:xfrm>
                <a:off x="5673375" y="2525125"/>
                <a:ext cx="68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7" extrusionOk="0">
                    <a:moveTo>
                      <a:pt x="75" y="0"/>
                    </a:moveTo>
                    <a:cubicBezTo>
                      <a:pt x="50" y="0"/>
                      <a:pt x="50" y="0"/>
                      <a:pt x="26" y="25"/>
                    </a:cubicBezTo>
                    <a:cubicBezTo>
                      <a:pt x="26" y="25"/>
                      <a:pt x="1" y="49"/>
                      <a:pt x="1" y="74"/>
                    </a:cubicBezTo>
                    <a:cubicBezTo>
                      <a:pt x="1" y="74"/>
                      <a:pt x="1" y="99"/>
                      <a:pt x="1" y="123"/>
                    </a:cubicBezTo>
                    <a:lnTo>
                      <a:pt x="1" y="148"/>
                    </a:lnTo>
                    <a:cubicBezTo>
                      <a:pt x="1" y="173"/>
                      <a:pt x="26" y="198"/>
                      <a:pt x="50" y="198"/>
                    </a:cubicBezTo>
                    <a:lnTo>
                      <a:pt x="75" y="222"/>
                    </a:lnTo>
                    <a:cubicBezTo>
                      <a:pt x="75" y="222"/>
                      <a:pt x="100" y="247"/>
                      <a:pt x="124" y="247"/>
                    </a:cubicBezTo>
                    <a:lnTo>
                      <a:pt x="223" y="247"/>
                    </a:lnTo>
                    <a:cubicBezTo>
                      <a:pt x="223" y="222"/>
                      <a:pt x="248" y="222"/>
                      <a:pt x="248" y="222"/>
                    </a:cubicBezTo>
                    <a:cubicBezTo>
                      <a:pt x="273" y="198"/>
                      <a:pt x="273" y="198"/>
                      <a:pt x="273" y="173"/>
                    </a:cubicBezTo>
                    <a:cubicBezTo>
                      <a:pt x="273" y="148"/>
                      <a:pt x="273" y="148"/>
                      <a:pt x="273" y="123"/>
                    </a:cubicBezTo>
                    <a:lnTo>
                      <a:pt x="273" y="99"/>
                    </a:lnTo>
                    <a:cubicBezTo>
                      <a:pt x="273" y="74"/>
                      <a:pt x="273" y="49"/>
                      <a:pt x="248" y="25"/>
                    </a:cubicBezTo>
                    <a:lnTo>
                      <a:pt x="223" y="25"/>
                    </a:lnTo>
                    <a:cubicBezTo>
                      <a:pt x="198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238;p55">
                <a:extLst>
                  <a:ext uri="{FF2B5EF4-FFF2-40B4-BE49-F238E27FC236}">
                    <a16:creationId xmlns:a16="http://schemas.microsoft.com/office/drawing/2014/main" id="{6290747B-9AB3-4A74-AC00-9017901A2976}"/>
                  </a:ext>
                </a:extLst>
              </p:cNvPr>
              <p:cNvSpPr/>
              <p:nvPr/>
            </p:nvSpPr>
            <p:spPr>
              <a:xfrm>
                <a:off x="5648700" y="253685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0" y="25"/>
                      <a:pt x="0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239;p55">
                <a:extLst>
                  <a:ext uri="{FF2B5EF4-FFF2-40B4-BE49-F238E27FC236}">
                    <a16:creationId xmlns:a16="http://schemas.microsoft.com/office/drawing/2014/main" id="{F899F873-ADF8-4D6A-863C-95B0EC41DAA2}"/>
                  </a:ext>
                </a:extLst>
              </p:cNvPr>
              <p:cNvSpPr/>
              <p:nvPr/>
            </p:nvSpPr>
            <p:spPr>
              <a:xfrm>
                <a:off x="5630800" y="25572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9" y="1"/>
                    </a:moveTo>
                    <a:cubicBezTo>
                      <a:pt x="0" y="26"/>
                      <a:pt x="0" y="248"/>
                      <a:pt x="149" y="272"/>
                    </a:cubicBezTo>
                    <a:cubicBezTo>
                      <a:pt x="297" y="248"/>
                      <a:pt x="297" y="26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240;p55">
                <a:extLst>
                  <a:ext uri="{FF2B5EF4-FFF2-40B4-BE49-F238E27FC236}">
                    <a16:creationId xmlns:a16="http://schemas.microsoft.com/office/drawing/2014/main" id="{BFB27B61-EB4B-433F-B2B3-FC4856F5EE58}"/>
                  </a:ext>
                </a:extLst>
              </p:cNvPr>
              <p:cNvSpPr/>
              <p:nvPr/>
            </p:nvSpPr>
            <p:spPr>
              <a:xfrm>
                <a:off x="5623400" y="25757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1"/>
                    </a:moveTo>
                    <a:cubicBezTo>
                      <a:pt x="0" y="25"/>
                      <a:pt x="0" y="223"/>
                      <a:pt x="148" y="247"/>
                    </a:cubicBezTo>
                    <a:cubicBezTo>
                      <a:pt x="296" y="223"/>
                      <a:pt x="296" y="25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241;p55">
                <a:extLst>
                  <a:ext uri="{FF2B5EF4-FFF2-40B4-BE49-F238E27FC236}">
                    <a16:creationId xmlns:a16="http://schemas.microsoft.com/office/drawing/2014/main" id="{4DA88D91-E49B-4B72-90CA-FF3ED40572C1}"/>
                  </a:ext>
                </a:extLst>
              </p:cNvPr>
              <p:cNvSpPr/>
              <p:nvPr/>
            </p:nvSpPr>
            <p:spPr>
              <a:xfrm>
                <a:off x="5712900" y="2525125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6" y="222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242;p55">
                <a:extLst>
                  <a:ext uri="{FF2B5EF4-FFF2-40B4-BE49-F238E27FC236}">
                    <a16:creationId xmlns:a16="http://schemas.microsoft.com/office/drawing/2014/main" id="{9AF9A5E1-2339-4E93-9845-B38BAB8DEB80}"/>
                  </a:ext>
                </a:extLst>
              </p:cNvPr>
              <p:cNvSpPr/>
              <p:nvPr/>
            </p:nvSpPr>
            <p:spPr>
              <a:xfrm>
                <a:off x="5731400" y="2536225"/>
                <a:ext cx="68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72" y="223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243;p55">
                <a:extLst>
                  <a:ext uri="{FF2B5EF4-FFF2-40B4-BE49-F238E27FC236}">
                    <a16:creationId xmlns:a16="http://schemas.microsoft.com/office/drawing/2014/main" id="{98BBC681-E07D-48F7-BE7C-082E17193365}"/>
                  </a:ext>
                </a:extLst>
              </p:cNvPr>
              <p:cNvSpPr/>
              <p:nvPr/>
            </p:nvSpPr>
            <p:spPr>
              <a:xfrm>
                <a:off x="5738825" y="2562300"/>
                <a:ext cx="7425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6" extrusionOk="0">
                    <a:moveTo>
                      <a:pt x="99" y="1"/>
                    </a:moveTo>
                    <a:cubicBezTo>
                      <a:pt x="93" y="1"/>
                      <a:pt x="86" y="7"/>
                      <a:pt x="74" y="19"/>
                    </a:cubicBezTo>
                    <a:cubicBezTo>
                      <a:pt x="49" y="19"/>
                      <a:pt x="49" y="19"/>
                      <a:pt x="25" y="44"/>
                    </a:cubicBezTo>
                    <a:cubicBezTo>
                      <a:pt x="25" y="44"/>
                      <a:pt x="0" y="68"/>
                      <a:pt x="0" y="68"/>
                    </a:cubicBezTo>
                    <a:cubicBezTo>
                      <a:pt x="0" y="93"/>
                      <a:pt x="0" y="118"/>
                      <a:pt x="0" y="118"/>
                    </a:cubicBezTo>
                    <a:lnTo>
                      <a:pt x="0" y="167"/>
                    </a:lnTo>
                    <a:cubicBezTo>
                      <a:pt x="25" y="192"/>
                      <a:pt x="25" y="217"/>
                      <a:pt x="49" y="217"/>
                    </a:cubicBezTo>
                    <a:lnTo>
                      <a:pt x="74" y="241"/>
                    </a:lnTo>
                    <a:cubicBezTo>
                      <a:pt x="74" y="266"/>
                      <a:pt x="99" y="266"/>
                      <a:pt x="123" y="266"/>
                    </a:cubicBezTo>
                    <a:lnTo>
                      <a:pt x="222" y="266"/>
                    </a:lnTo>
                    <a:cubicBezTo>
                      <a:pt x="247" y="266"/>
                      <a:pt x="247" y="241"/>
                      <a:pt x="272" y="241"/>
                    </a:cubicBezTo>
                    <a:cubicBezTo>
                      <a:pt x="272" y="217"/>
                      <a:pt x="272" y="217"/>
                      <a:pt x="296" y="192"/>
                    </a:cubicBezTo>
                    <a:cubicBezTo>
                      <a:pt x="296" y="167"/>
                      <a:pt x="296" y="167"/>
                      <a:pt x="296" y="142"/>
                    </a:cubicBezTo>
                    <a:lnTo>
                      <a:pt x="296" y="118"/>
                    </a:lnTo>
                    <a:cubicBezTo>
                      <a:pt x="272" y="93"/>
                      <a:pt x="272" y="68"/>
                      <a:pt x="247" y="68"/>
                    </a:cubicBezTo>
                    <a:lnTo>
                      <a:pt x="222" y="44"/>
                    </a:lnTo>
                    <a:cubicBezTo>
                      <a:pt x="210" y="31"/>
                      <a:pt x="198" y="25"/>
                      <a:pt x="188" y="25"/>
                    </a:cubicBezTo>
                    <a:cubicBezTo>
                      <a:pt x="179" y="25"/>
                      <a:pt x="173" y="31"/>
                      <a:pt x="173" y="44"/>
                    </a:cubicBezTo>
                    <a:lnTo>
                      <a:pt x="173" y="19"/>
                    </a:lnTo>
                    <a:lnTo>
                      <a:pt x="123" y="19"/>
                    </a:lnTo>
                    <a:cubicBezTo>
                      <a:pt x="111" y="7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244;p55">
                <a:extLst>
                  <a:ext uri="{FF2B5EF4-FFF2-40B4-BE49-F238E27FC236}">
                    <a16:creationId xmlns:a16="http://schemas.microsoft.com/office/drawing/2014/main" id="{7F95172F-1158-42C1-8E65-2A26D800FE63}"/>
                  </a:ext>
                </a:extLst>
              </p:cNvPr>
              <p:cNvSpPr/>
              <p:nvPr/>
            </p:nvSpPr>
            <p:spPr>
              <a:xfrm>
                <a:off x="5747450" y="2583125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9" y="1"/>
                    </a:moveTo>
                    <a:cubicBezTo>
                      <a:pt x="1" y="25"/>
                      <a:pt x="1" y="248"/>
                      <a:pt x="149" y="272"/>
                    </a:cubicBezTo>
                    <a:cubicBezTo>
                      <a:pt x="297" y="248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45;p55">
                <a:extLst>
                  <a:ext uri="{FF2B5EF4-FFF2-40B4-BE49-F238E27FC236}">
                    <a16:creationId xmlns:a16="http://schemas.microsoft.com/office/drawing/2014/main" id="{7E7E08D7-BFB9-440F-A4F2-706C114328B9}"/>
                  </a:ext>
                </a:extLst>
              </p:cNvPr>
              <p:cNvSpPr/>
              <p:nvPr/>
            </p:nvSpPr>
            <p:spPr>
              <a:xfrm>
                <a:off x="5640050" y="2702250"/>
                <a:ext cx="74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3" extrusionOk="0">
                    <a:moveTo>
                      <a:pt x="149" y="1"/>
                    </a:moveTo>
                    <a:cubicBezTo>
                      <a:pt x="1" y="25"/>
                      <a:pt x="1" y="248"/>
                      <a:pt x="149" y="272"/>
                    </a:cubicBezTo>
                    <a:cubicBezTo>
                      <a:pt x="297" y="248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46;p55">
                <a:extLst>
                  <a:ext uri="{FF2B5EF4-FFF2-40B4-BE49-F238E27FC236}">
                    <a16:creationId xmlns:a16="http://schemas.microsoft.com/office/drawing/2014/main" id="{35AC9483-C80D-40FD-A4AF-D871EEC25A03}"/>
                  </a:ext>
                </a:extLst>
              </p:cNvPr>
              <p:cNvSpPr/>
              <p:nvPr/>
            </p:nvSpPr>
            <p:spPr>
              <a:xfrm>
                <a:off x="5683250" y="2693625"/>
                <a:ext cx="7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47;p55">
                <a:extLst>
                  <a:ext uri="{FF2B5EF4-FFF2-40B4-BE49-F238E27FC236}">
                    <a16:creationId xmlns:a16="http://schemas.microsoft.com/office/drawing/2014/main" id="{25FB25C4-0F59-4985-A0CD-72E8AC1218ED}"/>
                  </a:ext>
                </a:extLst>
              </p:cNvPr>
              <p:cNvSpPr/>
              <p:nvPr/>
            </p:nvSpPr>
            <p:spPr>
              <a:xfrm>
                <a:off x="5654875" y="26720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8" y="1"/>
                    </a:moveTo>
                    <a:cubicBezTo>
                      <a:pt x="0" y="26"/>
                      <a:pt x="0" y="248"/>
                      <a:pt x="148" y="273"/>
                    </a:cubicBezTo>
                    <a:cubicBezTo>
                      <a:pt x="297" y="248"/>
                      <a:pt x="297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48;p55">
                <a:extLst>
                  <a:ext uri="{FF2B5EF4-FFF2-40B4-BE49-F238E27FC236}">
                    <a16:creationId xmlns:a16="http://schemas.microsoft.com/office/drawing/2014/main" id="{E0C117CA-E7D7-4964-80FD-FEA310F4C41C}"/>
                  </a:ext>
                </a:extLst>
              </p:cNvPr>
              <p:cNvSpPr/>
              <p:nvPr/>
            </p:nvSpPr>
            <p:spPr>
              <a:xfrm>
                <a:off x="5695600" y="2627575"/>
                <a:ext cx="74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97" y="223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49;p55">
                <a:extLst>
                  <a:ext uri="{FF2B5EF4-FFF2-40B4-BE49-F238E27FC236}">
                    <a16:creationId xmlns:a16="http://schemas.microsoft.com/office/drawing/2014/main" id="{CCDE761C-92B4-485B-9E9D-8DC3F175F2F7}"/>
                  </a:ext>
                </a:extLst>
              </p:cNvPr>
              <p:cNvSpPr/>
              <p:nvPr/>
            </p:nvSpPr>
            <p:spPr>
              <a:xfrm>
                <a:off x="5660425" y="2621400"/>
                <a:ext cx="68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72" y="223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50;p55">
                <a:extLst>
                  <a:ext uri="{FF2B5EF4-FFF2-40B4-BE49-F238E27FC236}">
                    <a16:creationId xmlns:a16="http://schemas.microsoft.com/office/drawing/2014/main" id="{B2CDC5F4-6ED9-42DA-94F6-22E393899A67}"/>
                  </a:ext>
                </a:extLst>
              </p:cNvPr>
              <p:cNvSpPr/>
              <p:nvPr/>
            </p:nvSpPr>
            <p:spPr>
              <a:xfrm>
                <a:off x="5645600" y="2592400"/>
                <a:ext cx="62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22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6" y="49"/>
                    </a:lnTo>
                    <a:cubicBezTo>
                      <a:pt x="1" y="74"/>
                      <a:pt x="1" y="99"/>
                      <a:pt x="1" y="124"/>
                    </a:cubicBezTo>
                    <a:lnTo>
                      <a:pt x="1" y="198"/>
                    </a:lnTo>
                    <a:cubicBezTo>
                      <a:pt x="1" y="222"/>
                      <a:pt x="1" y="222"/>
                      <a:pt x="1" y="247"/>
                    </a:cubicBezTo>
                    <a:cubicBezTo>
                      <a:pt x="26" y="272"/>
                      <a:pt x="50" y="296"/>
                      <a:pt x="75" y="321"/>
                    </a:cubicBezTo>
                    <a:lnTo>
                      <a:pt x="149" y="321"/>
                    </a:lnTo>
                    <a:cubicBezTo>
                      <a:pt x="174" y="296"/>
                      <a:pt x="198" y="296"/>
                      <a:pt x="223" y="272"/>
                    </a:cubicBezTo>
                    <a:lnTo>
                      <a:pt x="223" y="247"/>
                    </a:lnTo>
                    <a:cubicBezTo>
                      <a:pt x="248" y="247"/>
                      <a:pt x="248" y="222"/>
                      <a:pt x="248" y="198"/>
                    </a:cubicBezTo>
                    <a:lnTo>
                      <a:pt x="248" y="124"/>
                    </a:lnTo>
                    <a:cubicBezTo>
                      <a:pt x="248" y="99"/>
                      <a:pt x="248" y="74"/>
                      <a:pt x="248" y="74"/>
                    </a:cubicBezTo>
                    <a:cubicBezTo>
                      <a:pt x="248" y="49"/>
                      <a:pt x="223" y="25"/>
                      <a:pt x="223" y="25"/>
                    </a:cubicBezTo>
                    <a:cubicBezTo>
                      <a:pt x="223" y="0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51;p55">
                <a:extLst>
                  <a:ext uri="{FF2B5EF4-FFF2-40B4-BE49-F238E27FC236}">
                    <a16:creationId xmlns:a16="http://schemas.microsoft.com/office/drawing/2014/main" id="{FBAAB412-7B03-47D2-BF2A-8ABC18118D37}"/>
                  </a:ext>
                </a:extLst>
              </p:cNvPr>
              <p:cNvSpPr/>
              <p:nvPr/>
            </p:nvSpPr>
            <p:spPr>
              <a:xfrm>
                <a:off x="5691275" y="2565850"/>
                <a:ext cx="6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1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6" y="50"/>
                    </a:lnTo>
                    <a:cubicBezTo>
                      <a:pt x="1" y="75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223"/>
                    </a:cubicBezTo>
                    <a:cubicBezTo>
                      <a:pt x="26" y="247"/>
                      <a:pt x="50" y="272"/>
                      <a:pt x="75" y="272"/>
                    </a:cubicBezTo>
                    <a:cubicBezTo>
                      <a:pt x="87" y="284"/>
                      <a:pt x="94" y="291"/>
                      <a:pt x="100" y="291"/>
                    </a:cubicBezTo>
                    <a:cubicBezTo>
                      <a:pt x="106" y="291"/>
                      <a:pt x="112" y="284"/>
                      <a:pt x="124" y="272"/>
                    </a:cubicBezTo>
                    <a:lnTo>
                      <a:pt x="149" y="272"/>
                    </a:lnTo>
                    <a:cubicBezTo>
                      <a:pt x="174" y="272"/>
                      <a:pt x="198" y="272"/>
                      <a:pt x="223" y="247"/>
                    </a:cubicBezTo>
                    <a:lnTo>
                      <a:pt x="223" y="223"/>
                    </a:lnTo>
                    <a:cubicBezTo>
                      <a:pt x="248" y="198"/>
                      <a:pt x="248" y="173"/>
                      <a:pt x="248" y="149"/>
                    </a:cubicBezTo>
                    <a:lnTo>
                      <a:pt x="248" y="124"/>
                    </a:lnTo>
                    <a:cubicBezTo>
                      <a:pt x="248" y="99"/>
                      <a:pt x="248" y="75"/>
                      <a:pt x="248" y="75"/>
                    </a:cubicBezTo>
                    <a:cubicBezTo>
                      <a:pt x="248" y="50"/>
                      <a:pt x="223" y="25"/>
                      <a:pt x="223" y="25"/>
                    </a:cubicBezTo>
                    <a:cubicBezTo>
                      <a:pt x="198" y="0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52;p55">
                <a:extLst>
                  <a:ext uri="{FF2B5EF4-FFF2-40B4-BE49-F238E27FC236}">
                    <a16:creationId xmlns:a16="http://schemas.microsoft.com/office/drawing/2014/main" id="{EE841C51-2263-44A2-AEE4-E1CB54591B03}"/>
                  </a:ext>
                </a:extLst>
              </p:cNvPr>
              <p:cNvSpPr/>
              <p:nvPr/>
            </p:nvSpPr>
            <p:spPr>
              <a:xfrm>
                <a:off x="5659200" y="25485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47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53;p55">
                <a:extLst>
                  <a:ext uri="{FF2B5EF4-FFF2-40B4-BE49-F238E27FC236}">
                    <a16:creationId xmlns:a16="http://schemas.microsoft.com/office/drawing/2014/main" id="{11D8B636-2B21-401F-84F2-90C03CE99F55}"/>
                  </a:ext>
                </a:extLst>
              </p:cNvPr>
              <p:cNvSpPr/>
              <p:nvPr/>
            </p:nvSpPr>
            <p:spPr>
              <a:xfrm>
                <a:off x="5692525" y="25362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25"/>
                      <a:pt x="0" y="223"/>
                      <a:pt x="148" y="247"/>
                    </a:cubicBezTo>
                    <a:cubicBezTo>
                      <a:pt x="297" y="223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54;p55">
                <a:extLst>
                  <a:ext uri="{FF2B5EF4-FFF2-40B4-BE49-F238E27FC236}">
                    <a16:creationId xmlns:a16="http://schemas.microsoft.com/office/drawing/2014/main" id="{AB14FD67-E59D-4A5F-A82D-2D8EA607ECB6}"/>
                  </a:ext>
                </a:extLst>
              </p:cNvPr>
              <p:cNvSpPr/>
              <p:nvPr/>
            </p:nvSpPr>
            <p:spPr>
              <a:xfrm>
                <a:off x="5722150" y="25596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0" y="25"/>
                      <a:pt x="0" y="223"/>
                      <a:pt x="149" y="247"/>
                    </a:cubicBezTo>
                    <a:cubicBezTo>
                      <a:pt x="297" y="223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55;p55">
                <a:extLst>
                  <a:ext uri="{FF2B5EF4-FFF2-40B4-BE49-F238E27FC236}">
                    <a16:creationId xmlns:a16="http://schemas.microsoft.com/office/drawing/2014/main" id="{4C0FDAA5-7279-4FE5-98B9-1FF19143F36D}"/>
                  </a:ext>
                </a:extLst>
              </p:cNvPr>
              <p:cNvSpPr/>
              <p:nvPr/>
            </p:nvSpPr>
            <p:spPr>
              <a:xfrm>
                <a:off x="5724000" y="26133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0" y="25"/>
                      <a:pt x="0" y="223"/>
                      <a:pt x="149" y="247"/>
                    </a:cubicBezTo>
                    <a:cubicBezTo>
                      <a:pt x="297" y="223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56;p55">
                <a:extLst>
                  <a:ext uri="{FF2B5EF4-FFF2-40B4-BE49-F238E27FC236}">
                    <a16:creationId xmlns:a16="http://schemas.microsoft.com/office/drawing/2014/main" id="{5BD5E783-4758-49B5-AEAA-81BBAFF57893}"/>
                  </a:ext>
                </a:extLst>
              </p:cNvPr>
              <p:cNvSpPr/>
              <p:nvPr/>
            </p:nvSpPr>
            <p:spPr>
              <a:xfrm>
                <a:off x="5747450" y="26282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257;p55">
                <a:extLst>
                  <a:ext uri="{FF2B5EF4-FFF2-40B4-BE49-F238E27FC236}">
                    <a16:creationId xmlns:a16="http://schemas.microsoft.com/office/drawing/2014/main" id="{E104B9DA-EB51-45F3-85A4-7FB209E883F8}"/>
                  </a:ext>
                </a:extLst>
              </p:cNvPr>
              <p:cNvSpPr/>
              <p:nvPr/>
            </p:nvSpPr>
            <p:spPr>
              <a:xfrm>
                <a:off x="5736350" y="26781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1"/>
                    </a:moveTo>
                    <a:cubicBezTo>
                      <a:pt x="0" y="26"/>
                      <a:pt x="0" y="223"/>
                      <a:pt x="148" y="248"/>
                    </a:cubicBezTo>
                    <a:cubicBezTo>
                      <a:pt x="297" y="223"/>
                      <a:pt x="297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258;p55">
                <a:extLst>
                  <a:ext uri="{FF2B5EF4-FFF2-40B4-BE49-F238E27FC236}">
                    <a16:creationId xmlns:a16="http://schemas.microsoft.com/office/drawing/2014/main" id="{D6BCD69E-F39D-4B08-838A-FAB2B76BDFDC}"/>
                  </a:ext>
                </a:extLst>
              </p:cNvPr>
              <p:cNvSpPr/>
              <p:nvPr/>
            </p:nvSpPr>
            <p:spPr>
              <a:xfrm>
                <a:off x="5753625" y="27139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48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259;p55">
                <a:extLst>
                  <a:ext uri="{FF2B5EF4-FFF2-40B4-BE49-F238E27FC236}">
                    <a16:creationId xmlns:a16="http://schemas.microsoft.com/office/drawing/2014/main" id="{82E87A7B-9930-4CD7-B680-4FDB88148064}"/>
                  </a:ext>
                </a:extLst>
              </p:cNvPr>
              <p:cNvSpPr/>
              <p:nvPr/>
            </p:nvSpPr>
            <p:spPr>
              <a:xfrm>
                <a:off x="5659200" y="2573875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74" y="0"/>
                    </a:moveTo>
                    <a:cubicBezTo>
                      <a:pt x="50" y="0"/>
                      <a:pt x="25" y="25"/>
                      <a:pt x="25" y="25"/>
                    </a:cubicBez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124"/>
                    </a:cubicBezTo>
                    <a:lnTo>
                      <a:pt x="0" y="149"/>
                    </a:lnTo>
                    <a:cubicBezTo>
                      <a:pt x="0" y="173"/>
                      <a:pt x="0" y="198"/>
                      <a:pt x="25" y="198"/>
                    </a:cubicBezTo>
                    <a:lnTo>
                      <a:pt x="50" y="223"/>
                    </a:lnTo>
                    <a:lnTo>
                      <a:pt x="124" y="223"/>
                    </a:lnTo>
                    <a:lnTo>
                      <a:pt x="124" y="247"/>
                    </a:lnTo>
                    <a:lnTo>
                      <a:pt x="198" y="247"/>
                    </a:lnTo>
                    <a:cubicBezTo>
                      <a:pt x="222" y="247"/>
                      <a:pt x="222" y="223"/>
                      <a:pt x="247" y="223"/>
                    </a:cubicBezTo>
                    <a:cubicBezTo>
                      <a:pt x="247" y="198"/>
                      <a:pt x="272" y="198"/>
                      <a:pt x="272" y="173"/>
                    </a:cubicBezTo>
                    <a:cubicBezTo>
                      <a:pt x="272" y="173"/>
                      <a:pt x="272" y="149"/>
                      <a:pt x="272" y="124"/>
                    </a:cubicBezTo>
                    <a:lnTo>
                      <a:pt x="272" y="99"/>
                    </a:lnTo>
                    <a:cubicBezTo>
                      <a:pt x="272" y="75"/>
                      <a:pt x="247" y="50"/>
                      <a:pt x="247" y="50"/>
                    </a:cubicBezTo>
                    <a:lnTo>
                      <a:pt x="198" y="25"/>
                    </a:lnTo>
                    <a:cubicBezTo>
                      <a:pt x="198" y="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260;p55">
                <a:extLst>
                  <a:ext uri="{FF2B5EF4-FFF2-40B4-BE49-F238E27FC236}">
                    <a16:creationId xmlns:a16="http://schemas.microsoft.com/office/drawing/2014/main" id="{92227FB9-7DF7-4B15-9942-C41B71E9CF2B}"/>
                  </a:ext>
                </a:extLst>
              </p:cNvPr>
              <p:cNvSpPr/>
              <p:nvPr/>
            </p:nvSpPr>
            <p:spPr>
              <a:xfrm>
                <a:off x="5680800" y="25967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99" y="1"/>
                    </a:moveTo>
                    <a:cubicBezTo>
                      <a:pt x="74" y="1"/>
                      <a:pt x="74" y="26"/>
                      <a:pt x="50" y="26"/>
                    </a:cubicBezTo>
                    <a:cubicBezTo>
                      <a:pt x="50" y="26"/>
                      <a:pt x="25" y="50"/>
                      <a:pt x="25" y="75"/>
                    </a:cubicBezTo>
                    <a:lnTo>
                      <a:pt x="25" y="100"/>
                    </a:lnTo>
                    <a:cubicBezTo>
                      <a:pt x="0" y="124"/>
                      <a:pt x="0" y="149"/>
                      <a:pt x="25" y="174"/>
                    </a:cubicBezTo>
                    <a:lnTo>
                      <a:pt x="25" y="198"/>
                    </a:lnTo>
                    <a:cubicBezTo>
                      <a:pt x="25" y="223"/>
                      <a:pt x="50" y="223"/>
                      <a:pt x="74" y="248"/>
                    </a:cubicBezTo>
                    <a:lnTo>
                      <a:pt x="148" y="297"/>
                    </a:lnTo>
                    <a:lnTo>
                      <a:pt x="247" y="297"/>
                    </a:lnTo>
                    <a:cubicBezTo>
                      <a:pt x="272" y="297"/>
                      <a:pt x="272" y="273"/>
                      <a:pt x="297" y="273"/>
                    </a:cubicBezTo>
                    <a:cubicBezTo>
                      <a:pt x="297" y="273"/>
                      <a:pt x="321" y="248"/>
                      <a:pt x="321" y="223"/>
                    </a:cubicBezTo>
                    <a:lnTo>
                      <a:pt x="321" y="198"/>
                    </a:lnTo>
                    <a:cubicBezTo>
                      <a:pt x="321" y="174"/>
                      <a:pt x="321" y="149"/>
                      <a:pt x="321" y="149"/>
                    </a:cubicBezTo>
                    <a:lnTo>
                      <a:pt x="321" y="100"/>
                    </a:lnTo>
                    <a:cubicBezTo>
                      <a:pt x="321" y="75"/>
                      <a:pt x="297" y="75"/>
                      <a:pt x="272" y="50"/>
                    </a:cubicBezTo>
                    <a:lnTo>
                      <a:pt x="198" y="26"/>
                    </a:lnTo>
                    <a:cubicBezTo>
                      <a:pt x="173" y="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261;p55">
                <a:extLst>
                  <a:ext uri="{FF2B5EF4-FFF2-40B4-BE49-F238E27FC236}">
                    <a16:creationId xmlns:a16="http://schemas.microsoft.com/office/drawing/2014/main" id="{A3F3CFE2-7924-411B-99FA-D574C64CDBA0}"/>
                  </a:ext>
                </a:extLst>
              </p:cNvPr>
              <p:cNvSpPr/>
              <p:nvPr/>
            </p:nvSpPr>
            <p:spPr>
              <a:xfrm>
                <a:off x="5709175" y="2589450"/>
                <a:ext cx="74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7" extrusionOk="0">
                    <a:moveTo>
                      <a:pt x="109" y="1"/>
                    </a:moveTo>
                    <a:cubicBezTo>
                      <a:pt x="100" y="1"/>
                      <a:pt x="87" y="7"/>
                      <a:pt x="75" y="19"/>
                    </a:cubicBezTo>
                    <a:cubicBezTo>
                      <a:pt x="75" y="19"/>
                      <a:pt x="50" y="19"/>
                      <a:pt x="50" y="44"/>
                    </a:cubicBezTo>
                    <a:cubicBezTo>
                      <a:pt x="26" y="44"/>
                      <a:pt x="26" y="69"/>
                      <a:pt x="26" y="69"/>
                    </a:cubicBezTo>
                    <a:cubicBezTo>
                      <a:pt x="1" y="93"/>
                      <a:pt x="1" y="118"/>
                      <a:pt x="26" y="118"/>
                    </a:cubicBezTo>
                    <a:lnTo>
                      <a:pt x="26" y="167"/>
                    </a:lnTo>
                    <a:cubicBezTo>
                      <a:pt x="26" y="192"/>
                      <a:pt x="26" y="192"/>
                      <a:pt x="50" y="217"/>
                    </a:cubicBezTo>
                    <a:lnTo>
                      <a:pt x="75" y="242"/>
                    </a:lnTo>
                    <a:cubicBezTo>
                      <a:pt x="100" y="242"/>
                      <a:pt x="124" y="266"/>
                      <a:pt x="149" y="266"/>
                    </a:cubicBezTo>
                    <a:lnTo>
                      <a:pt x="223" y="266"/>
                    </a:lnTo>
                    <a:cubicBezTo>
                      <a:pt x="248" y="242"/>
                      <a:pt x="248" y="242"/>
                      <a:pt x="273" y="217"/>
                    </a:cubicBezTo>
                    <a:cubicBezTo>
                      <a:pt x="273" y="217"/>
                      <a:pt x="297" y="192"/>
                      <a:pt x="297" y="192"/>
                    </a:cubicBezTo>
                    <a:cubicBezTo>
                      <a:pt x="297" y="167"/>
                      <a:pt x="297" y="143"/>
                      <a:pt x="297" y="143"/>
                    </a:cubicBezTo>
                    <a:lnTo>
                      <a:pt x="297" y="93"/>
                    </a:lnTo>
                    <a:cubicBezTo>
                      <a:pt x="297" y="93"/>
                      <a:pt x="273" y="69"/>
                      <a:pt x="273" y="44"/>
                    </a:cubicBezTo>
                    <a:lnTo>
                      <a:pt x="248" y="19"/>
                    </a:lnTo>
                    <a:lnTo>
                      <a:pt x="124" y="19"/>
                    </a:lnTo>
                    <a:cubicBezTo>
                      <a:pt x="124" y="7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62;p55">
                <a:extLst>
                  <a:ext uri="{FF2B5EF4-FFF2-40B4-BE49-F238E27FC236}">
                    <a16:creationId xmlns:a16="http://schemas.microsoft.com/office/drawing/2014/main" id="{78901076-5E85-45D6-A451-B14FD21AA70B}"/>
                  </a:ext>
                </a:extLst>
              </p:cNvPr>
              <p:cNvSpPr/>
              <p:nvPr/>
            </p:nvSpPr>
            <p:spPr>
              <a:xfrm>
                <a:off x="5674625" y="265165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72" y="247"/>
                      <a:pt x="272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63;p55">
                <a:extLst>
                  <a:ext uri="{FF2B5EF4-FFF2-40B4-BE49-F238E27FC236}">
                    <a16:creationId xmlns:a16="http://schemas.microsoft.com/office/drawing/2014/main" id="{83927194-C3A5-4CBD-997B-08068DDCB965}"/>
                  </a:ext>
                </a:extLst>
              </p:cNvPr>
              <p:cNvSpPr/>
              <p:nvPr/>
            </p:nvSpPr>
            <p:spPr>
              <a:xfrm>
                <a:off x="5640675" y="2622025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0" y="25"/>
                      <a:pt x="0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64;p55">
                <a:extLst>
                  <a:ext uri="{FF2B5EF4-FFF2-40B4-BE49-F238E27FC236}">
                    <a16:creationId xmlns:a16="http://schemas.microsoft.com/office/drawing/2014/main" id="{E77E5716-9D04-4C70-B393-3B88D193D082}"/>
                  </a:ext>
                </a:extLst>
              </p:cNvPr>
              <p:cNvSpPr/>
              <p:nvPr/>
            </p:nvSpPr>
            <p:spPr>
              <a:xfrm>
                <a:off x="5643150" y="2654125"/>
                <a:ext cx="68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7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47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65;p55">
                <a:extLst>
                  <a:ext uri="{FF2B5EF4-FFF2-40B4-BE49-F238E27FC236}">
                    <a16:creationId xmlns:a16="http://schemas.microsoft.com/office/drawing/2014/main" id="{1912BA71-4B9F-403C-842E-175C85BD603A}"/>
                  </a:ext>
                </a:extLst>
              </p:cNvPr>
              <p:cNvSpPr/>
              <p:nvPr/>
            </p:nvSpPr>
            <p:spPr>
              <a:xfrm>
                <a:off x="5633875" y="2683750"/>
                <a:ext cx="7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66;p55">
                <a:extLst>
                  <a:ext uri="{FF2B5EF4-FFF2-40B4-BE49-F238E27FC236}">
                    <a16:creationId xmlns:a16="http://schemas.microsoft.com/office/drawing/2014/main" id="{20AEA225-98BF-41C3-9ED6-4A4EEBA2A24C}"/>
                  </a:ext>
                </a:extLst>
              </p:cNvPr>
              <p:cNvSpPr/>
              <p:nvPr/>
            </p:nvSpPr>
            <p:spPr>
              <a:xfrm>
                <a:off x="5664125" y="2707800"/>
                <a:ext cx="620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8" extrusionOk="0">
                    <a:moveTo>
                      <a:pt x="99" y="1"/>
                    </a:moveTo>
                    <a:cubicBezTo>
                      <a:pt x="75" y="1"/>
                      <a:pt x="50" y="26"/>
                      <a:pt x="25" y="26"/>
                    </a:cubicBezTo>
                    <a:lnTo>
                      <a:pt x="1" y="75"/>
                    </a:lnTo>
                    <a:cubicBezTo>
                      <a:pt x="1" y="75"/>
                      <a:pt x="1" y="100"/>
                      <a:pt x="1" y="124"/>
                    </a:cubicBezTo>
                    <a:lnTo>
                      <a:pt x="1" y="174"/>
                    </a:lnTo>
                    <a:cubicBezTo>
                      <a:pt x="1" y="174"/>
                      <a:pt x="1" y="198"/>
                      <a:pt x="1" y="223"/>
                    </a:cubicBezTo>
                    <a:cubicBezTo>
                      <a:pt x="25" y="248"/>
                      <a:pt x="50" y="273"/>
                      <a:pt x="75" y="297"/>
                    </a:cubicBezTo>
                    <a:lnTo>
                      <a:pt x="173" y="297"/>
                    </a:lnTo>
                    <a:cubicBezTo>
                      <a:pt x="173" y="273"/>
                      <a:pt x="198" y="273"/>
                      <a:pt x="223" y="248"/>
                    </a:cubicBezTo>
                    <a:lnTo>
                      <a:pt x="248" y="223"/>
                    </a:lnTo>
                    <a:cubicBezTo>
                      <a:pt x="248" y="207"/>
                      <a:pt x="248" y="190"/>
                      <a:pt x="248" y="174"/>
                    </a:cubicBezTo>
                    <a:lnTo>
                      <a:pt x="248" y="124"/>
                    </a:lnTo>
                    <a:cubicBezTo>
                      <a:pt x="248" y="100"/>
                      <a:pt x="248" y="100"/>
                      <a:pt x="248" y="75"/>
                    </a:cubicBezTo>
                    <a:cubicBezTo>
                      <a:pt x="223" y="50"/>
                      <a:pt x="223" y="50"/>
                      <a:pt x="198" y="26"/>
                    </a:cubicBezTo>
                    <a:cubicBezTo>
                      <a:pt x="198" y="26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67;p55">
                <a:extLst>
                  <a:ext uri="{FF2B5EF4-FFF2-40B4-BE49-F238E27FC236}">
                    <a16:creationId xmlns:a16="http://schemas.microsoft.com/office/drawing/2014/main" id="{4DB7F0CE-7396-4E08-83D7-67B1F2152E1B}"/>
                  </a:ext>
                </a:extLst>
              </p:cNvPr>
              <p:cNvSpPr/>
              <p:nvPr/>
            </p:nvSpPr>
            <p:spPr>
              <a:xfrm>
                <a:off x="5691900" y="2667075"/>
                <a:ext cx="6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1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5" y="50"/>
                    </a:lnTo>
                    <a:cubicBezTo>
                      <a:pt x="25" y="75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223"/>
                    </a:cubicBezTo>
                    <a:cubicBezTo>
                      <a:pt x="25" y="247"/>
                      <a:pt x="50" y="272"/>
                      <a:pt x="75" y="272"/>
                    </a:cubicBezTo>
                    <a:cubicBezTo>
                      <a:pt x="87" y="284"/>
                      <a:pt x="93" y="291"/>
                      <a:pt x="99" y="291"/>
                    </a:cubicBezTo>
                    <a:cubicBezTo>
                      <a:pt x="106" y="291"/>
                      <a:pt x="112" y="284"/>
                      <a:pt x="124" y="272"/>
                    </a:cubicBezTo>
                    <a:lnTo>
                      <a:pt x="149" y="272"/>
                    </a:lnTo>
                    <a:cubicBezTo>
                      <a:pt x="173" y="272"/>
                      <a:pt x="198" y="272"/>
                      <a:pt x="223" y="247"/>
                    </a:cubicBezTo>
                    <a:lnTo>
                      <a:pt x="248" y="223"/>
                    </a:lnTo>
                    <a:cubicBezTo>
                      <a:pt x="248" y="198"/>
                      <a:pt x="248" y="173"/>
                      <a:pt x="248" y="149"/>
                    </a:cubicBezTo>
                    <a:lnTo>
                      <a:pt x="248" y="124"/>
                    </a:lnTo>
                    <a:cubicBezTo>
                      <a:pt x="248" y="99"/>
                      <a:pt x="248" y="99"/>
                      <a:pt x="248" y="75"/>
                    </a:cubicBezTo>
                    <a:cubicBezTo>
                      <a:pt x="248" y="50"/>
                      <a:pt x="248" y="50"/>
                      <a:pt x="223" y="25"/>
                    </a:cubicBezTo>
                    <a:cubicBezTo>
                      <a:pt x="223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268;p55">
                <a:extLst>
                  <a:ext uri="{FF2B5EF4-FFF2-40B4-BE49-F238E27FC236}">
                    <a16:creationId xmlns:a16="http://schemas.microsoft.com/office/drawing/2014/main" id="{CB2C9756-2966-4B3E-A523-8C7057539A34}"/>
                  </a:ext>
                </a:extLst>
              </p:cNvPr>
              <p:cNvSpPr/>
              <p:nvPr/>
            </p:nvSpPr>
            <p:spPr>
              <a:xfrm>
                <a:off x="5721525" y="26467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99" y="1"/>
                    </a:moveTo>
                    <a:cubicBezTo>
                      <a:pt x="75" y="25"/>
                      <a:pt x="50" y="25"/>
                      <a:pt x="50" y="25"/>
                    </a:cubicBezTo>
                    <a:cubicBezTo>
                      <a:pt x="25" y="50"/>
                      <a:pt x="25" y="50"/>
                      <a:pt x="25" y="75"/>
                    </a:cubicBezTo>
                    <a:lnTo>
                      <a:pt x="25" y="99"/>
                    </a:lnTo>
                    <a:cubicBezTo>
                      <a:pt x="1" y="124"/>
                      <a:pt x="1" y="149"/>
                      <a:pt x="25" y="174"/>
                    </a:cubicBezTo>
                    <a:lnTo>
                      <a:pt x="25" y="198"/>
                    </a:lnTo>
                    <a:cubicBezTo>
                      <a:pt x="25" y="223"/>
                      <a:pt x="50" y="223"/>
                      <a:pt x="50" y="248"/>
                    </a:cubicBezTo>
                    <a:lnTo>
                      <a:pt x="149" y="297"/>
                    </a:lnTo>
                    <a:lnTo>
                      <a:pt x="248" y="297"/>
                    </a:lnTo>
                    <a:cubicBezTo>
                      <a:pt x="248" y="297"/>
                      <a:pt x="272" y="297"/>
                      <a:pt x="272" y="272"/>
                    </a:cubicBezTo>
                    <a:cubicBezTo>
                      <a:pt x="297" y="272"/>
                      <a:pt x="297" y="248"/>
                      <a:pt x="322" y="248"/>
                    </a:cubicBezTo>
                    <a:lnTo>
                      <a:pt x="322" y="223"/>
                    </a:lnTo>
                    <a:cubicBezTo>
                      <a:pt x="322" y="198"/>
                      <a:pt x="322" y="174"/>
                      <a:pt x="322" y="149"/>
                    </a:cubicBezTo>
                    <a:lnTo>
                      <a:pt x="322" y="124"/>
                    </a:lnTo>
                    <a:cubicBezTo>
                      <a:pt x="297" y="99"/>
                      <a:pt x="297" y="75"/>
                      <a:pt x="272" y="75"/>
                    </a:cubicBezTo>
                    <a:lnTo>
                      <a:pt x="198" y="25"/>
                    </a:lnTo>
                    <a:cubicBezTo>
                      <a:pt x="174" y="25"/>
                      <a:pt x="149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269;p55">
                <a:extLst>
                  <a:ext uri="{FF2B5EF4-FFF2-40B4-BE49-F238E27FC236}">
                    <a16:creationId xmlns:a16="http://schemas.microsoft.com/office/drawing/2014/main" id="{015B7E4F-8CB9-4034-97DB-08B8371F9DB9}"/>
                  </a:ext>
                </a:extLst>
              </p:cNvPr>
              <p:cNvSpPr/>
              <p:nvPr/>
            </p:nvSpPr>
            <p:spPr>
              <a:xfrm>
                <a:off x="5709175" y="2678175"/>
                <a:ext cx="68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124" y="1"/>
                    </a:moveTo>
                    <a:cubicBezTo>
                      <a:pt x="100" y="1"/>
                      <a:pt x="75" y="26"/>
                      <a:pt x="75" y="50"/>
                    </a:cubicBezTo>
                    <a:lnTo>
                      <a:pt x="50" y="75"/>
                    </a:lnTo>
                    <a:cubicBezTo>
                      <a:pt x="26" y="75"/>
                      <a:pt x="26" y="100"/>
                      <a:pt x="26" y="124"/>
                    </a:cubicBezTo>
                    <a:lnTo>
                      <a:pt x="1" y="124"/>
                    </a:lnTo>
                    <a:lnTo>
                      <a:pt x="1" y="174"/>
                    </a:lnTo>
                    <a:cubicBezTo>
                      <a:pt x="1" y="174"/>
                      <a:pt x="1" y="198"/>
                      <a:pt x="1" y="223"/>
                    </a:cubicBezTo>
                    <a:cubicBezTo>
                      <a:pt x="1" y="223"/>
                      <a:pt x="26" y="248"/>
                      <a:pt x="26" y="248"/>
                    </a:cubicBezTo>
                    <a:cubicBezTo>
                      <a:pt x="50" y="272"/>
                      <a:pt x="50" y="272"/>
                      <a:pt x="75" y="272"/>
                    </a:cubicBezTo>
                    <a:lnTo>
                      <a:pt x="149" y="272"/>
                    </a:lnTo>
                    <a:cubicBezTo>
                      <a:pt x="174" y="272"/>
                      <a:pt x="198" y="272"/>
                      <a:pt x="223" y="248"/>
                    </a:cubicBezTo>
                    <a:lnTo>
                      <a:pt x="223" y="223"/>
                    </a:lnTo>
                    <a:cubicBezTo>
                      <a:pt x="248" y="198"/>
                      <a:pt x="273" y="174"/>
                      <a:pt x="273" y="174"/>
                    </a:cubicBezTo>
                    <a:lnTo>
                      <a:pt x="273" y="124"/>
                    </a:lnTo>
                    <a:cubicBezTo>
                      <a:pt x="273" y="100"/>
                      <a:pt x="273" y="100"/>
                      <a:pt x="273" y="75"/>
                    </a:cubicBezTo>
                    <a:cubicBezTo>
                      <a:pt x="248" y="50"/>
                      <a:pt x="223" y="26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270;p55">
                <a:extLst>
                  <a:ext uri="{FF2B5EF4-FFF2-40B4-BE49-F238E27FC236}">
                    <a16:creationId xmlns:a16="http://schemas.microsoft.com/office/drawing/2014/main" id="{B081407D-865E-4EB2-91D0-10C5320C3D15}"/>
                  </a:ext>
                </a:extLst>
              </p:cNvPr>
              <p:cNvSpPr/>
              <p:nvPr/>
            </p:nvSpPr>
            <p:spPr>
              <a:xfrm>
                <a:off x="5723375" y="2709050"/>
                <a:ext cx="7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6" extrusionOk="0">
                    <a:moveTo>
                      <a:pt x="149" y="0"/>
                    </a:moveTo>
                    <a:cubicBezTo>
                      <a:pt x="124" y="25"/>
                      <a:pt x="100" y="25"/>
                      <a:pt x="75" y="50"/>
                    </a:cubicBezTo>
                    <a:lnTo>
                      <a:pt x="75" y="74"/>
                    </a:lnTo>
                    <a:lnTo>
                      <a:pt x="50" y="99"/>
                    </a:lnTo>
                    <a:cubicBezTo>
                      <a:pt x="25" y="124"/>
                      <a:pt x="25" y="124"/>
                      <a:pt x="25" y="148"/>
                    </a:cubicBezTo>
                    <a:cubicBezTo>
                      <a:pt x="1" y="173"/>
                      <a:pt x="1" y="223"/>
                      <a:pt x="25" y="247"/>
                    </a:cubicBezTo>
                    <a:cubicBezTo>
                      <a:pt x="25" y="247"/>
                      <a:pt x="25" y="272"/>
                      <a:pt x="50" y="272"/>
                    </a:cubicBezTo>
                    <a:lnTo>
                      <a:pt x="75" y="297"/>
                    </a:lnTo>
                    <a:cubicBezTo>
                      <a:pt x="87" y="309"/>
                      <a:pt x="100" y="315"/>
                      <a:pt x="109" y="315"/>
                    </a:cubicBezTo>
                    <a:cubicBezTo>
                      <a:pt x="118" y="315"/>
                      <a:pt x="124" y="309"/>
                      <a:pt x="124" y="297"/>
                    </a:cubicBezTo>
                    <a:lnTo>
                      <a:pt x="174" y="297"/>
                    </a:lnTo>
                    <a:cubicBezTo>
                      <a:pt x="198" y="297"/>
                      <a:pt x="198" y="297"/>
                      <a:pt x="223" y="272"/>
                    </a:cubicBezTo>
                    <a:lnTo>
                      <a:pt x="272" y="223"/>
                    </a:lnTo>
                    <a:cubicBezTo>
                      <a:pt x="272" y="223"/>
                      <a:pt x="297" y="198"/>
                      <a:pt x="297" y="198"/>
                    </a:cubicBezTo>
                    <a:cubicBezTo>
                      <a:pt x="297" y="148"/>
                      <a:pt x="297" y="124"/>
                      <a:pt x="297" y="99"/>
                    </a:cubicBezTo>
                    <a:cubicBezTo>
                      <a:pt x="297" y="74"/>
                      <a:pt x="272" y="50"/>
                      <a:pt x="272" y="50"/>
                    </a:cubicBezTo>
                    <a:lnTo>
                      <a:pt x="248" y="25"/>
                    </a:lnTo>
                    <a:cubicBezTo>
                      <a:pt x="223" y="25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271;p55">
                <a:extLst>
                  <a:ext uri="{FF2B5EF4-FFF2-40B4-BE49-F238E27FC236}">
                    <a16:creationId xmlns:a16="http://schemas.microsoft.com/office/drawing/2014/main" id="{CE42AFB8-411A-404E-8DB6-5A7578540E16}"/>
                  </a:ext>
                </a:extLst>
              </p:cNvPr>
              <p:cNvSpPr/>
              <p:nvPr/>
            </p:nvSpPr>
            <p:spPr>
              <a:xfrm>
                <a:off x="5698075" y="2714600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75" y="1"/>
                    </a:moveTo>
                    <a:cubicBezTo>
                      <a:pt x="50" y="1"/>
                      <a:pt x="50" y="25"/>
                      <a:pt x="25" y="25"/>
                    </a:cubicBezTo>
                    <a:cubicBezTo>
                      <a:pt x="25" y="25"/>
                      <a:pt x="1" y="50"/>
                      <a:pt x="1" y="75"/>
                    </a:cubicBezTo>
                    <a:cubicBezTo>
                      <a:pt x="1" y="75"/>
                      <a:pt x="1" y="99"/>
                      <a:pt x="1" y="124"/>
                    </a:cubicBezTo>
                    <a:lnTo>
                      <a:pt x="1" y="149"/>
                    </a:lnTo>
                    <a:cubicBezTo>
                      <a:pt x="25" y="173"/>
                      <a:pt x="25" y="198"/>
                      <a:pt x="50" y="198"/>
                    </a:cubicBezTo>
                    <a:lnTo>
                      <a:pt x="75" y="223"/>
                    </a:lnTo>
                    <a:cubicBezTo>
                      <a:pt x="75" y="247"/>
                      <a:pt x="99" y="247"/>
                      <a:pt x="124" y="247"/>
                    </a:cubicBezTo>
                    <a:lnTo>
                      <a:pt x="223" y="247"/>
                    </a:lnTo>
                    <a:cubicBezTo>
                      <a:pt x="247" y="247"/>
                      <a:pt x="247" y="223"/>
                      <a:pt x="272" y="223"/>
                    </a:cubicBezTo>
                    <a:cubicBezTo>
                      <a:pt x="272" y="198"/>
                      <a:pt x="272" y="198"/>
                      <a:pt x="297" y="173"/>
                    </a:cubicBezTo>
                    <a:cubicBezTo>
                      <a:pt x="297" y="173"/>
                      <a:pt x="297" y="149"/>
                      <a:pt x="297" y="124"/>
                    </a:cubicBezTo>
                    <a:lnTo>
                      <a:pt x="297" y="99"/>
                    </a:lnTo>
                    <a:cubicBezTo>
                      <a:pt x="272" y="75"/>
                      <a:pt x="272" y="50"/>
                      <a:pt x="247" y="50"/>
                    </a:cubicBezTo>
                    <a:lnTo>
                      <a:pt x="223" y="25"/>
                    </a:lnTo>
                    <a:cubicBezTo>
                      <a:pt x="198" y="1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272;p55">
                <a:extLst>
                  <a:ext uri="{FF2B5EF4-FFF2-40B4-BE49-F238E27FC236}">
                    <a16:creationId xmlns:a16="http://schemas.microsoft.com/office/drawing/2014/main" id="{9E67D84F-A2B7-4740-A386-BD7D6F186209}"/>
                  </a:ext>
                </a:extLst>
              </p:cNvPr>
              <p:cNvSpPr/>
              <p:nvPr/>
            </p:nvSpPr>
            <p:spPr>
              <a:xfrm>
                <a:off x="5750550" y="2655975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6" y="222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273;p55">
                <a:extLst>
                  <a:ext uri="{FF2B5EF4-FFF2-40B4-BE49-F238E27FC236}">
                    <a16:creationId xmlns:a16="http://schemas.microsoft.com/office/drawing/2014/main" id="{776AB9FC-AD6D-4507-B184-B92466995E72}"/>
                  </a:ext>
                </a:extLst>
              </p:cNvPr>
              <p:cNvSpPr/>
              <p:nvPr/>
            </p:nvSpPr>
            <p:spPr>
              <a:xfrm>
                <a:off x="5755475" y="2689300"/>
                <a:ext cx="62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7" extrusionOk="0">
                    <a:moveTo>
                      <a:pt x="99" y="0"/>
                    </a:moveTo>
                    <a:cubicBezTo>
                      <a:pt x="75" y="0"/>
                      <a:pt x="50" y="25"/>
                      <a:pt x="25" y="50"/>
                    </a:cubicBezTo>
                    <a:lnTo>
                      <a:pt x="25" y="74"/>
                    </a:lnTo>
                    <a:cubicBezTo>
                      <a:pt x="1" y="74"/>
                      <a:pt x="1" y="99"/>
                      <a:pt x="1" y="124"/>
                    </a:cubicBezTo>
                    <a:lnTo>
                      <a:pt x="25" y="124"/>
                    </a:lnTo>
                    <a:lnTo>
                      <a:pt x="25" y="173"/>
                    </a:lnTo>
                    <a:cubicBezTo>
                      <a:pt x="25" y="198"/>
                      <a:pt x="25" y="198"/>
                      <a:pt x="25" y="222"/>
                    </a:cubicBezTo>
                    <a:cubicBezTo>
                      <a:pt x="25" y="222"/>
                      <a:pt x="25" y="247"/>
                      <a:pt x="50" y="272"/>
                    </a:cubicBezTo>
                    <a:cubicBezTo>
                      <a:pt x="50" y="272"/>
                      <a:pt x="75" y="272"/>
                      <a:pt x="99" y="297"/>
                    </a:cubicBezTo>
                    <a:lnTo>
                      <a:pt x="173" y="297"/>
                    </a:lnTo>
                    <a:cubicBezTo>
                      <a:pt x="198" y="272"/>
                      <a:pt x="223" y="272"/>
                      <a:pt x="223" y="247"/>
                    </a:cubicBezTo>
                    <a:lnTo>
                      <a:pt x="247" y="222"/>
                    </a:lnTo>
                    <a:cubicBezTo>
                      <a:pt x="247" y="198"/>
                      <a:pt x="247" y="173"/>
                      <a:pt x="247" y="173"/>
                    </a:cubicBezTo>
                    <a:lnTo>
                      <a:pt x="247" y="124"/>
                    </a:lnTo>
                    <a:cubicBezTo>
                      <a:pt x="247" y="99"/>
                      <a:pt x="247" y="99"/>
                      <a:pt x="247" y="74"/>
                    </a:cubicBezTo>
                    <a:cubicBezTo>
                      <a:pt x="247" y="50"/>
                      <a:pt x="223" y="50"/>
                      <a:pt x="223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274;p55">
                <a:extLst>
                  <a:ext uri="{FF2B5EF4-FFF2-40B4-BE49-F238E27FC236}">
                    <a16:creationId xmlns:a16="http://schemas.microsoft.com/office/drawing/2014/main" id="{01F00310-4C25-44E7-B24F-CA5638383B4D}"/>
                  </a:ext>
                </a:extLst>
              </p:cNvPr>
              <p:cNvSpPr/>
              <p:nvPr/>
            </p:nvSpPr>
            <p:spPr>
              <a:xfrm>
                <a:off x="5730800" y="25868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74" y="1"/>
                    </a:moveTo>
                    <a:cubicBezTo>
                      <a:pt x="49" y="1"/>
                      <a:pt x="49" y="1"/>
                      <a:pt x="25" y="26"/>
                    </a:cubicBezTo>
                    <a:cubicBezTo>
                      <a:pt x="25" y="50"/>
                      <a:pt x="0" y="50"/>
                      <a:pt x="0" y="75"/>
                    </a:cubicBezTo>
                    <a:cubicBezTo>
                      <a:pt x="0" y="75"/>
                      <a:pt x="0" y="100"/>
                      <a:pt x="0" y="124"/>
                    </a:cubicBezTo>
                    <a:lnTo>
                      <a:pt x="0" y="149"/>
                    </a:lnTo>
                    <a:cubicBezTo>
                      <a:pt x="0" y="174"/>
                      <a:pt x="25" y="198"/>
                      <a:pt x="49" y="198"/>
                    </a:cubicBezTo>
                    <a:lnTo>
                      <a:pt x="74" y="223"/>
                    </a:lnTo>
                    <a:cubicBezTo>
                      <a:pt x="74" y="248"/>
                      <a:pt x="99" y="248"/>
                      <a:pt x="123" y="248"/>
                    </a:cubicBezTo>
                    <a:lnTo>
                      <a:pt x="222" y="248"/>
                    </a:lnTo>
                    <a:cubicBezTo>
                      <a:pt x="222" y="248"/>
                      <a:pt x="247" y="223"/>
                      <a:pt x="272" y="223"/>
                    </a:cubicBezTo>
                    <a:cubicBezTo>
                      <a:pt x="272" y="198"/>
                      <a:pt x="272" y="198"/>
                      <a:pt x="296" y="174"/>
                    </a:cubicBezTo>
                    <a:cubicBezTo>
                      <a:pt x="296" y="149"/>
                      <a:pt x="296" y="149"/>
                      <a:pt x="296" y="124"/>
                    </a:cubicBezTo>
                    <a:lnTo>
                      <a:pt x="296" y="100"/>
                    </a:lnTo>
                    <a:cubicBezTo>
                      <a:pt x="272" y="75"/>
                      <a:pt x="272" y="50"/>
                      <a:pt x="247" y="26"/>
                    </a:cubicBezTo>
                    <a:lnTo>
                      <a:pt x="222" y="26"/>
                    </a:lnTo>
                    <a:cubicBezTo>
                      <a:pt x="198" y="1"/>
                      <a:pt x="173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275;p55">
                <a:extLst>
                  <a:ext uri="{FF2B5EF4-FFF2-40B4-BE49-F238E27FC236}">
                    <a16:creationId xmlns:a16="http://schemas.microsoft.com/office/drawing/2014/main" id="{81465240-BAF6-48E6-BE1D-D9F84A9DFF43}"/>
                  </a:ext>
                </a:extLst>
              </p:cNvPr>
              <p:cNvSpPr/>
              <p:nvPr/>
            </p:nvSpPr>
            <p:spPr>
              <a:xfrm>
                <a:off x="5761650" y="2558450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0"/>
                    </a:moveTo>
                    <a:cubicBezTo>
                      <a:pt x="0" y="25"/>
                      <a:pt x="0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276;p55">
                <a:extLst>
                  <a:ext uri="{FF2B5EF4-FFF2-40B4-BE49-F238E27FC236}">
                    <a16:creationId xmlns:a16="http://schemas.microsoft.com/office/drawing/2014/main" id="{A38F8428-096F-49E6-8FAC-89434A08A82A}"/>
                  </a:ext>
                </a:extLst>
              </p:cNvPr>
              <p:cNvSpPr/>
              <p:nvPr/>
            </p:nvSpPr>
            <p:spPr>
              <a:xfrm>
                <a:off x="5748700" y="2539300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148" y="1"/>
                    </a:moveTo>
                    <a:cubicBezTo>
                      <a:pt x="0" y="26"/>
                      <a:pt x="0" y="223"/>
                      <a:pt x="148" y="248"/>
                    </a:cubicBezTo>
                    <a:cubicBezTo>
                      <a:pt x="272" y="223"/>
                      <a:pt x="272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277;p55">
                <a:extLst>
                  <a:ext uri="{FF2B5EF4-FFF2-40B4-BE49-F238E27FC236}">
                    <a16:creationId xmlns:a16="http://schemas.microsoft.com/office/drawing/2014/main" id="{51310ACD-0119-4528-8D19-D2F223A511BB}"/>
                  </a:ext>
                </a:extLst>
              </p:cNvPr>
              <p:cNvSpPr/>
              <p:nvPr/>
            </p:nvSpPr>
            <p:spPr>
              <a:xfrm>
                <a:off x="5725850" y="2517100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278;p55">
                <a:extLst>
                  <a:ext uri="{FF2B5EF4-FFF2-40B4-BE49-F238E27FC236}">
                    <a16:creationId xmlns:a16="http://schemas.microsoft.com/office/drawing/2014/main" id="{5E46547E-D33D-429E-A808-411929E346E9}"/>
                  </a:ext>
                </a:extLst>
              </p:cNvPr>
              <p:cNvSpPr/>
              <p:nvPr/>
            </p:nvSpPr>
            <p:spPr>
              <a:xfrm>
                <a:off x="5703025" y="250660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72" y="247"/>
                      <a:pt x="272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279;p55">
                <a:extLst>
                  <a:ext uri="{FF2B5EF4-FFF2-40B4-BE49-F238E27FC236}">
                    <a16:creationId xmlns:a16="http://schemas.microsoft.com/office/drawing/2014/main" id="{59AF7B62-3C32-44BE-BBD7-B1720DBD85B0}"/>
                  </a:ext>
                </a:extLst>
              </p:cNvPr>
              <p:cNvSpPr/>
              <p:nvPr/>
            </p:nvSpPr>
            <p:spPr>
              <a:xfrm>
                <a:off x="5664750" y="2510925"/>
                <a:ext cx="62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2" extrusionOk="0">
                    <a:moveTo>
                      <a:pt x="99" y="0"/>
                    </a:moveTo>
                    <a:cubicBezTo>
                      <a:pt x="74" y="0"/>
                      <a:pt x="50" y="0"/>
                      <a:pt x="50" y="25"/>
                    </a:cubicBezTo>
                    <a:lnTo>
                      <a:pt x="25" y="50"/>
                    </a:lnTo>
                    <a:cubicBezTo>
                      <a:pt x="0" y="74"/>
                      <a:pt x="0" y="99"/>
                      <a:pt x="25" y="124"/>
                    </a:cubicBezTo>
                    <a:lnTo>
                      <a:pt x="0" y="124"/>
                    </a:lnTo>
                    <a:lnTo>
                      <a:pt x="0" y="173"/>
                    </a:lnTo>
                    <a:cubicBezTo>
                      <a:pt x="0" y="173"/>
                      <a:pt x="0" y="198"/>
                      <a:pt x="0" y="222"/>
                    </a:cubicBezTo>
                    <a:cubicBezTo>
                      <a:pt x="0" y="222"/>
                      <a:pt x="25" y="247"/>
                      <a:pt x="25" y="247"/>
                    </a:cubicBezTo>
                    <a:cubicBezTo>
                      <a:pt x="25" y="272"/>
                      <a:pt x="50" y="272"/>
                      <a:pt x="74" y="272"/>
                    </a:cubicBezTo>
                    <a:lnTo>
                      <a:pt x="148" y="272"/>
                    </a:lnTo>
                    <a:cubicBezTo>
                      <a:pt x="173" y="272"/>
                      <a:pt x="198" y="247"/>
                      <a:pt x="198" y="247"/>
                    </a:cubicBezTo>
                    <a:lnTo>
                      <a:pt x="223" y="222"/>
                    </a:lnTo>
                    <a:cubicBezTo>
                      <a:pt x="247" y="198"/>
                      <a:pt x="247" y="173"/>
                      <a:pt x="247" y="148"/>
                    </a:cubicBezTo>
                    <a:lnTo>
                      <a:pt x="247" y="99"/>
                    </a:lnTo>
                    <a:cubicBezTo>
                      <a:pt x="247" y="99"/>
                      <a:pt x="247" y="74"/>
                      <a:pt x="247" y="50"/>
                    </a:cubicBezTo>
                    <a:cubicBezTo>
                      <a:pt x="247" y="50"/>
                      <a:pt x="223" y="25"/>
                      <a:pt x="223" y="25"/>
                    </a:cubicBezTo>
                    <a:cubicBezTo>
                      <a:pt x="198" y="0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280;p55">
                <a:extLst>
                  <a:ext uri="{FF2B5EF4-FFF2-40B4-BE49-F238E27FC236}">
                    <a16:creationId xmlns:a16="http://schemas.microsoft.com/office/drawing/2014/main" id="{DD71E9BA-0923-4278-B525-6879AC635A61}"/>
                  </a:ext>
                </a:extLst>
              </p:cNvPr>
              <p:cNvSpPr/>
              <p:nvPr/>
            </p:nvSpPr>
            <p:spPr>
              <a:xfrm>
                <a:off x="5632025" y="253500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lnTo>
                      <a:pt x="174" y="272"/>
                    </a:lnTo>
                    <a:cubicBezTo>
                      <a:pt x="322" y="247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281;p55">
                <a:extLst>
                  <a:ext uri="{FF2B5EF4-FFF2-40B4-BE49-F238E27FC236}">
                    <a16:creationId xmlns:a16="http://schemas.microsoft.com/office/drawing/2014/main" id="{160209C1-7ED9-42C4-A24F-832523147AF3}"/>
                  </a:ext>
                </a:extLst>
              </p:cNvPr>
              <p:cNvSpPr/>
              <p:nvPr/>
            </p:nvSpPr>
            <p:spPr>
              <a:xfrm>
                <a:off x="5521550" y="2625725"/>
                <a:ext cx="4877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3581" fill="none" extrusionOk="0">
                    <a:moveTo>
                      <a:pt x="0" y="0"/>
                    </a:moveTo>
                    <a:lnTo>
                      <a:pt x="1951" y="3580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282;p55">
                <a:extLst>
                  <a:ext uri="{FF2B5EF4-FFF2-40B4-BE49-F238E27FC236}">
                    <a16:creationId xmlns:a16="http://schemas.microsoft.com/office/drawing/2014/main" id="{951505C2-B76C-469F-AB62-5B66DBD3C0DA}"/>
                  </a:ext>
                </a:extLst>
              </p:cNvPr>
              <p:cNvSpPr/>
              <p:nvPr/>
            </p:nvSpPr>
            <p:spPr>
              <a:xfrm>
                <a:off x="5577100" y="2598575"/>
                <a:ext cx="1112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741" fill="none" extrusionOk="0">
                    <a:moveTo>
                      <a:pt x="445" y="4740"/>
                    </a:moveTo>
                    <a:lnTo>
                      <a:pt x="0" y="0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283;p55">
                <a:extLst>
                  <a:ext uri="{FF2B5EF4-FFF2-40B4-BE49-F238E27FC236}">
                    <a16:creationId xmlns:a16="http://schemas.microsoft.com/office/drawing/2014/main" id="{E9179A87-E8AC-4F96-9FC6-D0D1928946B3}"/>
                  </a:ext>
                </a:extLst>
              </p:cNvPr>
              <p:cNvSpPr/>
              <p:nvPr/>
            </p:nvSpPr>
            <p:spPr>
              <a:xfrm>
                <a:off x="5622150" y="2594250"/>
                <a:ext cx="8050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013" fill="none" extrusionOk="0">
                    <a:moveTo>
                      <a:pt x="322" y="0"/>
                    </a:moveTo>
                    <a:lnTo>
                      <a:pt x="1" y="5012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284;p55">
                <a:extLst>
                  <a:ext uri="{FF2B5EF4-FFF2-40B4-BE49-F238E27FC236}">
                    <a16:creationId xmlns:a16="http://schemas.microsoft.com/office/drawing/2014/main" id="{1A5E7251-B4A3-4F58-A2E7-75FE0B251AD7}"/>
                  </a:ext>
                </a:extLst>
              </p:cNvPr>
              <p:cNvSpPr/>
              <p:nvPr/>
            </p:nvSpPr>
            <p:spPr>
              <a:xfrm>
                <a:off x="5830775" y="2604725"/>
                <a:ext cx="3027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952" fill="none" extrusionOk="0">
                    <a:moveTo>
                      <a:pt x="1210" y="1"/>
                    </a:moveTo>
                    <a:lnTo>
                      <a:pt x="1" y="395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285;p55">
                <a:extLst>
                  <a:ext uri="{FF2B5EF4-FFF2-40B4-BE49-F238E27FC236}">
                    <a16:creationId xmlns:a16="http://schemas.microsoft.com/office/drawing/2014/main" id="{C497D024-E3C9-4C7E-A2C5-D707EB915CCB}"/>
                  </a:ext>
                </a:extLst>
              </p:cNvPr>
              <p:cNvSpPr/>
              <p:nvPr/>
            </p:nvSpPr>
            <p:spPr>
              <a:xfrm>
                <a:off x="5812875" y="2593000"/>
                <a:ext cx="25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890" fill="none" extrusionOk="0">
                    <a:moveTo>
                      <a:pt x="1" y="4889"/>
                    </a:moveTo>
                    <a:lnTo>
                      <a:pt x="99" y="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286;p55">
                <a:extLst>
                  <a:ext uri="{FF2B5EF4-FFF2-40B4-BE49-F238E27FC236}">
                    <a16:creationId xmlns:a16="http://schemas.microsoft.com/office/drawing/2014/main" id="{B75A2D02-E032-466E-9EEF-FF77A6B14996}"/>
                  </a:ext>
                </a:extLst>
              </p:cNvPr>
              <p:cNvSpPr/>
              <p:nvPr/>
            </p:nvSpPr>
            <p:spPr>
              <a:xfrm>
                <a:off x="5761025" y="2601025"/>
                <a:ext cx="130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890" fill="none" extrusionOk="0">
                    <a:moveTo>
                      <a:pt x="519" y="4889"/>
                    </a:moveTo>
                    <a:lnTo>
                      <a:pt x="1" y="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287;p55">
              <a:extLst>
                <a:ext uri="{FF2B5EF4-FFF2-40B4-BE49-F238E27FC236}">
                  <a16:creationId xmlns:a16="http://schemas.microsoft.com/office/drawing/2014/main" id="{EC5CFE65-6FAC-48C1-ACCE-319302CF6ED9}"/>
                </a:ext>
              </a:extLst>
            </p:cNvPr>
            <p:cNvGrpSpPr/>
            <p:nvPr/>
          </p:nvGrpSpPr>
          <p:grpSpPr>
            <a:xfrm flipH="1">
              <a:off x="7666418" y="3810159"/>
              <a:ext cx="1607054" cy="1411796"/>
              <a:chOff x="8579401" y="4612750"/>
              <a:chExt cx="619432" cy="544192"/>
            </a:xfrm>
          </p:grpSpPr>
          <p:sp>
            <p:nvSpPr>
              <p:cNvPr id="220" name="Google Shape;2288;p55">
                <a:extLst>
                  <a:ext uri="{FF2B5EF4-FFF2-40B4-BE49-F238E27FC236}">
                    <a16:creationId xmlns:a16="http://schemas.microsoft.com/office/drawing/2014/main" id="{611A844E-64F3-4126-B0BD-CC8BD3B33473}"/>
                  </a:ext>
                </a:extLst>
              </p:cNvPr>
              <p:cNvSpPr/>
              <p:nvPr/>
            </p:nvSpPr>
            <p:spPr>
              <a:xfrm flipH="1">
                <a:off x="8579401" y="4612750"/>
                <a:ext cx="619432" cy="544192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89;p55">
                <a:extLst>
                  <a:ext uri="{FF2B5EF4-FFF2-40B4-BE49-F238E27FC236}">
                    <a16:creationId xmlns:a16="http://schemas.microsoft.com/office/drawing/2014/main" id="{DE25B285-0112-41A8-8044-0B2260EC7B57}"/>
                  </a:ext>
                </a:extLst>
              </p:cNvPr>
              <p:cNvSpPr/>
              <p:nvPr/>
            </p:nvSpPr>
            <p:spPr>
              <a:xfrm flipH="1">
                <a:off x="8670081" y="4686536"/>
                <a:ext cx="455063" cy="467162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67"/>
          <p:cNvSpPr/>
          <p:nvPr/>
        </p:nvSpPr>
        <p:spPr>
          <a:xfrm>
            <a:off x="3839175" y="2737625"/>
            <a:ext cx="1593900" cy="338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67"/>
          <p:cNvSpPr/>
          <p:nvPr/>
        </p:nvSpPr>
        <p:spPr>
          <a:xfrm>
            <a:off x="3839175" y="4170600"/>
            <a:ext cx="1593900" cy="24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6" name="Google Shape;2746;p67"/>
          <p:cNvGrpSpPr/>
          <p:nvPr/>
        </p:nvGrpSpPr>
        <p:grpSpPr>
          <a:xfrm>
            <a:off x="3914848" y="3306212"/>
            <a:ext cx="1934904" cy="1055906"/>
            <a:chOff x="1795900" y="3594825"/>
            <a:chExt cx="1581450" cy="862950"/>
          </a:xfrm>
        </p:grpSpPr>
        <p:sp>
          <p:nvSpPr>
            <p:cNvPr id="2747" name="Google Shape;2747;p67"/>
            <p:cNvSpPr/>
            <p:nvPr/>
          </p:nvSpPr>
          <p:spPr>
            <a:xfrm>
              <a:off x="1950900" y="3749400"/>
              <a:ext cx="233950" cy="673625"/>
            </a:xfrm>
            <a:custGeom>
              <a:avLst/>
              <a:gdLst/>
              <a:ahLst/>
              <a:cxnLst/>
              <a:rect l="l" t="t" r="r" b="b"/>
              <a:pathLst>
                <a:path w="9358" h="26945" extrusionOk="0">
                  <a:moveTo>
                    <a:pt x="6804" y="0"/>
                  </a:moveTo>
                  <a:cubicBezTo>
                    <a:pt x="5899" y="0"/>
                    <a:pt x="3355" y="212"/>
                    <a:pt x="1853" y="2456"/>
                  </a:cubicBezTo>
                  <a:cubicBezTo>
                    <a:pt x="1" y="5221"/>
                    <a:pt x="5136" y="14652"/>
                    <a:pt x="5309" y="15566"/>
                  </a:cubicBezTo>
                  <a:cubicBezTo>
                    <a:pt x="5507" y="16479"/>
                    <a:pt x="4371" y="17467"/>
                    <a:pt x="3828" y="18578"/>
                  </a:cubicBezTo>
                  <a:cubicBezTo>
                    <a:pt x="3260" y="19664"/>
                    <a:pt x="4865" y="25614"/>
                    <a:pt x="5408" y="26528"/>
                  </a:cubicBezTo>
                  <a:cubicBezTo>
                    <a:pt x="5597" y="26840"/>
                    <a:pt x="5912" y="26945"/>
                    <a:pt x="6249" y="26945"/>
                  </a:cubicBezTo>
                  <a:cubicBezTo>
                    <a:pt x="6922" y="26945"/>
                    <a:pt x="7679" y="26528"/>
                    <a:pt x="7679" y="26528"/>
                  </a:cubicBezTo>
                  <a:cubicBezTo>
                    <a:pt x="7679" y="26528"/>
                    <a:pt x="4939" y="19911"/>
                    <a:pt x="6025" y="19170"/>
                  </a:cubicBezTo>
                  <a:cubicBezTo>
                    <a:pt x="7136" y="18430"/>
                    <a:pt x="9358" y="10875"/>
                    <a:pt x="9358" y="10875"/>
                  </a:cubicBezTo>
                  <a:lnTo>
                    <a:pt x="7136" y="12"/>
                  </a:lnTo>
                  <a:cubicBezTo>
                    <a:pt x="7136" y="12"/>
                    <a:pt x="7014" y="0"/>
                    <a:pt x="6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7"/>
            <p:cNvSpPr/>
            <p:nvPr/>
          </p:nvSpPr>
          <p:spPr>
            <a:xfrm>
              <a:off x="2640350" y="4040400"/>
              <a:ext cx="83350" cy="392775"/>
            </a:xfrm>
            <a:custGeom>
              <a:avLst/>
              <a:gdLst/>
              <a:ahLst/>
              <a:cxnLst/>
              <a:rect l="l" t="t" r="r" b="b"/>
              <a:pathLst>
                <a:path w="3334" h="15711" extrusionOk="0">
                  <a:moveTo>
                    <a:pt x="0" y="0"/>
                  </a:moveTo>
                  <a:cubicBezTo>
                    <a:pt x="0" y="0"/>
                    <a:pt x="371" y="14715"/>
                    <a:pt x="741" y="15456"/>
                  </a:cubicBezTo>
                  <a:cubicBezTo>
                    <a:pt x="834" y="15641"/>
                    <a:pt x="1042" y="15710"/>
                    <a:pt x="1302" y="15710"/>
                  </a:cubicBezTo>
                  <a:cubicBezTo>
                    <a:pt x="2084" y="15710"/>
                    <a:pt x="3333" y="15085"/>
                    <a:pt x="3333" y="15085"/>
                  </a:cubicBezTo>
                  <a:lnTo>
                    <a:pt x="2593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7"/>
            <p:cNvSpPr/>
            <p:nvPr/>
          </p:nvSpPr>
          <p:spPr>
            <a:xfrm>
              <a:off x="1986700" y="3594825"/>
              <a:ext cx="1390650" cy="862950"/>
            </a:xfrm>
            <a:custGeom>
              <a:avLst/>
              <a:gdLst/>
              <a:ahLst/>
              <a:cxnLst/>
              <a:rect l="l" t="t" r="r" b="b"/>
              <a:pathLst>
                <a:path w="55626" h="34518" extrusionOk="0">
                  <a:moveTo>
                    <a:pt x="10699" y="0"/>
                  </a:moveTo>
                  <a:cubicBezTo>
                    <a:pt x="9370" y="0"/>
                    <a:pt x="8167" y="245"/>
                    <a:pt x="7185" y="837"/>
                  </a:cubicBezTo>
                  <a:cubicBezTo>
                    <a:pt x="2025" y="3973"/>
                    <a:pt x="1" y="3775"/>
                    <a:pt x="1" y="7849"/>
                  </a:cubicBezTo>
                  <a:cubicBezTo>
                    <a:pt x="1" y="11898"/>
                    <a:pt x="6074" y="21477"/>
                    <a:pt x="5161" y="22761"/>
                  </a:cubicBezTo>
                  <a:cubicBezTo>
                    <a:pt x="4223" y="24045"/>
                    <a:pt x="2568" y="24983"/>
                    <a:pt x="3309" y="27008"/>
                  </a:cubicBezTo>
                  <a:cubicBezTo>
                    <a:pt x="4025" y="29032"/>
                    <a:pt x="4198" y="33377"/>
                    <a:pt x="5877" y="34365"/>
                  </a:cubicBezTo>
                  <a:cubicBezTo>
                    <a:pt x="5952" y="34412"/>
                    <a:pt x="6076" y="34433"/>
                    <a:pt x="6228" y="34433"/>
                  </a:cubicBezTo>
                  <a:cubicBezTo>
                    <a:pt x="7118" y="34433"/>
                    <a:pt x="8973" y="33689"/>
                    <a:pt x="7728" y="32908"/>
                  </a:cubicBezTo>
                  <a:cubicBezTo>
                    <a:pt x="6272" y="31970"/>
                    <a:pt x="4790" y="27180"/>
                    <a:pt x="6247" y="27180"/>
                  </a:cubicBezTo>
                  <a:cubicBezTo>
                    <a:pt x="7728" y="27180"/>
                    <a:pt x="13259" y="26267"/>
                    <a:pt x="13086" y="21650"/>
                  </a:cubicBezTo>
                  <a:cubicBezTo>
                    <a:pt x="13044" y="20667"/>
                    <a:pt x="13281" y="20317"/>
                    <a:pt x="13750" y="20317"/>
                  </a:cubicBezTo>
                  <a:cubicBezTo>
                    <a:pt x="14919" y="20317"/>
                    <a:pt x="17529" y="22494"/>
                    <a:pt x="20851" y="22494"/>
                  </a:cubicBezTo>
                  <a:cubicBezTo>
                    <a:pt x="22424" y="22494"/>
                    <a:pt x="24158" y="22005"/>
                    <a:pt x="25974" y="20564"/>
                  </a:cubicBezTo>
                  <a:cubicBezTo>
                    <a:pt x="25974" y="20564"/>
                    <a:pt x="27825" y="33081"/>
                    <a:pt x="28739" y="33995"/>
                  </a:cubicBezTo>
                  <a:cubicBezTo>
                    <a:pt x="29094" y="34350"/>
                    <a:pt x="29577" y="34518"/>
                    <a:pt x="29990" y="34518"/>
                  </a:cubicBezTo>
                  <a:cubicBezTo>
                    <a:pt x="30668" y="34518"/>
                    <a:pt x="31158" y="34067"/>
                    <a:pt x="30590" y="33254"/>
                  </a:cubicBezTo>
                  <a:cubicBezTo>
                    <a:pt x="29702" y="31970"/>
                    <a:pt x="30590" y="23329"/>
                    <a:pt x="31899" y="20366"/>
                  </a:cubicBezTo>
                  <a:lnTo>
                    <a:pt x="33183" y="17428"/>
                  </a:lnTo>
                  <a:cubicBezTo>
                    <a:pt x="33183" y="17428"/>
                    <a:pt x="37429" y="16317"/>
                    <a:pt x="38343" y="14836"/>
                  </a:cubicBezTo>
                  <a:cubicBezTo>
                    <a:pt x="38533" y="14528"/>
                    <a:pt x="38852" y="14412"/>
                    <a:pt x="39247" y="14412"/>
                  </a:cubicBezTo>
                  <a:cubicBezTo>
                    <a:pt x="40438" y="14412"/>
                    <a:pt x="42324" y="15462"/>
                    <a:pt x="43495" y="15462"/>
                  </a:cubicBezTo>
                  <a:cubicBezTo>
                    <a:pt x="43802" y="15462"/>
                    <a:pt x="44060" y="15389"/>
                    <a:pt x="44243" y="15206"/>
                  </a:cubicBezTo>
                  <a:cubicBezTo>
                    <a:pt x="45012" y="14421"/>
                    <a:pt x="45274" y="13635"/>
                    <a:pt x="46313" y="13635"/>
                  </a:cubicBezTo>
                  <a:cubicBezTo>
                    <a:pt x="46743" y="13635"/>
                    <a:pt x="47307" y="13770"/>
                    <a:pt x="48095" y="14095"/>
                  </a:cubicBezTo>
                  <a:cubicBezTo>
                    <a:pt x="50292" y="15033"/>
                    <a:pt x="50663" y="14663"/>
                    <a:pt x="54168" y="23131"/>
                  </a:cubicBezTo>
                  <a:lnTo>
                    <a:pt x="55625" y="23131"/>
                  </a:lnTo>
                  <a:cubicBezTo>
                    <a:pt x="55625" y="23131"/>
                    <a:pt x="52860" y="10984"/>
                    <a:pt x="48268" y="6565"/>
                  </a:cubicBezTo>
                  <a:cubicBezTo>
                    <a:pt x="44968" y="3390"/>
                    <a:pt x="42701" y="2585"/>
                    <a:pt x="40597" y="2585"/>
                  </a:cubicBezTo>
                  <a:cubicBezTo>
                    <a:pt x="39772" y="2585"/>
                    <a:pt x="38972" y="2709"/>
                    <a:pt x="38145" y="2862"/>
                  </a:cubicBezTo>
                  <a:cubicBezTo>
                    <a:pt x="35650" y="3340"/>
                    <a:pt x="32244" y="5762"/>
                    <a:pt x="29048" y="5762"/>
                  </a:cubicBezTo>
                  <a:cubicBezTo>
                    <a:pt x="28450" y="5762"/>
                    <a:pt x="27859" y="5677"/>
                    <a:pt x="27282" y="5479"/>
                  </a:cubicBezTo>
                  <a:cubicBezTo>
                    <a:pt x="24303" y="4439"/>
                    <a:pt x="16355" y="0"/>
                    <a:pt x="10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7"/>
            <p:cNvSpPr/>
            <p:nvPr/>
          </p:nvSpPr>
          <p:spPr>
            <a:xfrm>
              <a:off x="1795900" y="3791025"/>
              <a:ext cx="310575" cy="480400"/>
            </a:xfrm>
            <a:custGeom>
              <a:avLst/>
              <a:gdLst/>
              <a:ahLst/>
              <a:cxnLst/>
              <a:rect l="l" t="t" r="r" b="b"/>
              <a:pathLst>
                <a:path w="12423" h="19216" extrusionOk="0">
                  <a:moveTo>
                    <a:pt x="10" y="18760"/>
                  </a:moveTo>
                  <a:cubicBezTo>
                    <a:pt x="1" y="18760"/>
                    <a:pt x="34" y="18781"/>
                    <a:pt x="99" y="18800"/>
                  </a:cubicBezTo>
                  <a:lnTo>
                    <a:pt x="99" y="18800"/>
                  </a:lnTo>
                  <a:cubicBezTo>
                    <a:pt x="92" y="18796"/>
                    <a:pt x="85" y="18793"/>
                    <a:pt x="78" y="18789"/>
                  </a:cubicBezTo>
                  <a:cubicBezTo>
                    <a:pt x="38" y="18768"/>
                    <a:pt x="16" y="18760"/>
                    <a:pt x="10" y="18760"/>
                  </a:cubicBezTo>
                  <a:close/>
                  <a:moveTo>
                    <a:pt x="7633" y="1"/>
                  </a:moveTo>
                  <a:cubicBezTo>
                    <a:pt x="1732" y="1285"/>
                    <a:pt x="2843" y="5704"/>
                    <a:pt x="2473" y="13086"/>
                  </a:cubicBezTo>
                  <a:cubicBezTo>
                    <a:pt x="2216" y="18197"/>
                    <a:pt x="910" y="18828"/>
                    <a:pt x="310" y="18828"/>
                  </a:cubicBezTo>
                  <a:cubicBezTo>
                    <a:pt x="223" y="18828"/>
                    <a:pt x="151" y="18815"/>
                    <a:pt x="99" y="18800"/>
                  </a:cubicBezTo>
                  <a:lnTo>
                    <a:pt x="99" y="18800"/>
                  </a:lnTo>
                  <a:cubicBezTo>
                    <a:pt x="658" y="19088"/>
                    <a:pt x="1105" y="19216"/>
                    <a:pt x="1466" y="19216"/>
                  </a:cubicBezTo>
                  <a:cubicBezTo>
                    <a:pt x="3082" y="19216"/>
                    <a:pt x="2980" y="16662"/>
                    <a:pt x="3584" y="14567"/>
                  </a:cubicBezTo>
                  <a:cubicBezTo>
                    <a:pt x="4300" y="11975"/>
                    <a:pt x="3781" y="4988"/>
                    <a:pt x="5806" y="2569"/>
                  </a:cubicBezTo>
                  <a:cubicBezTo>
                    <a:pt x="6481" y="1770"/>
                    <a:pt x="7441" y="1504"/>
                    <a:pt x="8421" y="1504"/>
                  </a:cubicBezTo>
                  <a:cubicBezTo>
                    <a:pt x="10382" y="1504"/>
                    <a:pt x="12422" y="2569"/>
                    <a:pt x="12422" y="2569"/>
                  </a:cubicBezTo>
                  <a:lnTo>
                    <a:pt x="122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7"/>
            <p:cNvSpPr/>
            <p:nvPr/>
          </p:nvSpPr>
          <p:spPr>
            <a:xfrm>
              <a:off x="3019950" y="3893500"/>
              <a:ext cx="96925" cy="58150"/>
            </a:xfrm>
            <a:custGeom>
              <a:avLst/>
              <a:gdLst/>
              <a:ahLst/>
              <a:cxnLst/>
              <a:rect l="l" t="t" r="r" b="b"/>
              <a:pathLst>
                <a:path w="3877" h="2326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445"/>
                    <a:pt x="148" y="864"/>
                    <a:pt x="370" y="1235"/>
                  </a:cubicBezTo>
                  <a:cubicBezTo>
                    <a:pt x="593" y="1605"/>
                    <a:pt x="938" y="1901"/>
                    <a:pt x="1358" y="2099"/>
                  </a:cubicBezTo>
                  <a:cubicBezTo>
                    <a:pt x="1704" y="2250"/>
                    <a:pt x="2087" y="2326"/>
                    <a:pt x="2475" y="2326"/>
                  </a:cubicBezTo>
                  <a:cubicBezTo>
                    <a:pt x="2531" y="2326"/>
                    <a:pt x="2586" y="2324"/>
                    <a:pt x="2642" y="2321"/>
                  </a:cubicBezTo>
                  <a:cubicBezTo>
                    <a:pt x="2839" y="2296"/>
                    <a:pt x="3062" y="2272"/>
                    <a:pt x="3284" y="2222"/>
                  </a:cubicBezTo>
                  <a:cubicBezTo>
                    <a:pt x="3481" y="2173"/>
                    <a:pt x="3679" y="2099"/>
                    <a:pt x="3876" y="2025"/>
                  </a:cubicBezTo>
                  <a:cubicBezTo>
                    <a:pt x="3679" y="2025"/>
                    <a:pt x="3481" y="2074"/>
                    <a:pt x="3259" y="2074"/>
                  </a:cubicBezTo>
                  <a:lnTo>
                    <a:pt x="2642" y="2074"/>
                  </a:lnTo>
                  <a:cubicBezTo>
                    <a:pt x="2247" y="2050"/>
                    <a:pt x="1852" y="1975"/>
                    <a:pt x="1481" y="1803"/>
                  </a:cubicBezTo>
                  <a:cubicBezTo>
                    <a:pt x="1136" y="1630"/>
                    <a:pt x="815" y="1383"/>
                    <a:pt x="593" y="1087"/>
                  </a:cubicBezTo>
                  <a:cubicBezTo>
                    <a:pt x="321" y="766"/>
                    <a:pt x="148" y="395"/>
                    <a:pt x="0" y="0"/>
                  </a:cubicBezTo>
                  <a:close/>
                </a:path>
              </a:pathLst>
            </a:custGeom>
            <a:solidFill>
              <a:srgbClr val="01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7"/>
            <p:cNvSpPr/>
            <p:nvPr/>
          </p:nvSpPr>
          <p:spPr>
            <a:xfrm>
              <a:off x="2268775" y="4007675"/>
              <a:ext cx="43225" cy="106800"/>
            </a:xfrm>
            <a:custGeom>
              <a:avLst/>
              <a:gdLst/>
              <a:ahLst/>
              <a:cxnLst/>
              <a:rect l="l" t="t" r="r" b="b"/>
              <a:pathLst>
                <a:path w="1729" h="4272" extrusionOk="0">
                  <a:moveTo>
                    <a:pt x="1" y="1"/>
                  </a:moveTo>
                  <a:lnTo>
                    <a:pt x="1" y="1"/>
                  </a:lnTo>
                  <a:cubicBezTo>
                    <a:pt x="248" y="297"/>
                    <a:pt x="470" y="618"/>
                    <a:pt x="692" y="939"/>
                  </a:cubicBezTo>
                  <a:cubicBezTo>
                    <a:pt x="889" y="1285"/>
                    <a:pt x="1038" y="1630"/>
                    <a:pt x="1136" y="2001"/>
                  </a:cubicBezTo>
                  <a:cubicBezTo>
                    <a:pt x="1359" y="2741"/>
                    <a:pt x="1507" y="3507"/>
                    <a:pt x="1729" y="4272"/>
                  </a:cubicBezTo>
                  <a:cubicBezTo>
                    <a:pt x="1729" y="3877"/>
                    <a:pt x="1729" y="3482"/>
                    <a:pt x="1680" y="3087"/>
                  </a:cubicBezTo>
                  <a:cubicBezTo>
                    <a:pt x="1630" y="2692"/>
                    <a:pt x="1531" y="2297"/>
                    <a:pt x="1433" y="1902"/>
                  </a:cubicBezTo>
                  <a:cubicBezTo>
                    <a:pt x="1210" y="1112"/>
                    <a:pt x="692" y="421"/>
                    <a:pt x="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7"/>
            <p:cNvSpPr/>
            <p:nvPr/>
          </p:nvSpPr>
          <p:spPr>
            <a:xfrm>
              <a:off x="2133600" y="4410725"/>
              <a:ext cx="25350" cy="29650"/>
            </a:xfrm>
            <a:custGeom>
              <a:avLst/>
              <a:gdLst/>
              <a:ahLst/>
              <a:cxnLst/>
              <a:rect l="l" t="t" r="r" b="b"/>
              <a:pathLst>
                <a:path w="1014" h="1186" extrusionOk="0">
                  <a:moveTo>
                    <a:pt x="198" y="1"/>
                  </a:moveTo>
                  <a:cubicBezTo>
                    <a:pt x="149" y="1"/>
                    <a:pt x="100" y="25"/>
                    <a:pt x="50" y="50"/>
                  </a:cubicBezTo>
                  <a:cubicBezTo>
                    <a:pt x="1" y="99"/>
                    <a:pt x="1" y="149"/>
                    <a:pt x="1" y="198"/>
                  </a:cubicBezTo>
                  <a:cubicBezTo>
                    <a:pt x="1" y="248"/>
                    <a:pt x="25" y="297"/>
                    <a:pt x="50" y="346"/>
                  </a:cubicBezTo>
                  <a:lnTo>
                    <a:pt x="667" y="1136"/>
                  </a:lnTo>
                  <a:cubicBezTo>
                    <a:pt x="717" y="1161"/>
                    <a:pt x="766" y="1186"/>
                    <a:pt x="816" y="1186"/>
                  </a:cubicBezTo>
                  <a:cubicBezTo>
                    <a:pt x="939" y="1186"/>
                    <a:pt x="1013" y="1112"/>
                    <a:pt x="1013" y="988"/>
                  </a:cubicBezTo>
                  <a:cubicBezTo>
                    <a:pt x="1013" y="939"/>
                    <a:pt x="988" y="889"/>
                    <a:pt x="964" y="840"/>
                  </a:cubicBezTo>
                  <a:lnTo>
                    <a:pt x="346" y="50"/>
                  </a:lnTo>
                  <a:cubicBezTo>
                    <a:pt x="297" y="25"/>
                    <a:pt x="248" y="1"/>
                    <a:pt x="19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7"/>
            <p:cNvSpPr/>
            <p:nvPr/>
          </p:nvSpPr>
          <p:spPr>
            <a:xfrm>
              <a:off x="2724900" y="4418500"/>
              <a:ext cx="19175" cy="22125"/>
            </a:xfrm>
            <a:custGeom>
              <a:avLst/>
              <a:gdLst/>
              <a:ahLst/>
              <a:cxnLst/>
              <a:rect l="l" t="t" r="r" b="b"/>
              <a:pathLst>
                <a:path w="767" h="885" extrusionOk="0">
                  <a:moveTo>
                    <a:pt x="249" y="0"/>
                  </a:moveTo>
                  <a:cubicBezTo>
                    <a:pt x="206" y="0"/>
                    <a:pt x="159" y="18"/>
                    <a:pt x="124" y="35"/>
                  </a:cubicBezTo>
                  <a:cubicBezTo>
                    <a:pt x="26" y="85"/>
                    <a:pt x="1" y="208"/>
                    <a:pt x="50" y="307"/>
                  </a:cubicBezTo>
                  <a:lnTo>
                    <a:pt x="371" y="776"/>
                  </a:lnTo>
                  <a:cubicBezTo>
                    <a:pt x="396" y="825"/>
                    <a:pt x="445" y="850"/>
                    <a:pt x="495" y="875"/>
                  </a:cubicBezTo>
                  <a:cubicBezTo>
                    <a:pt x="509" y="882"/>
                    <a:pt x="524" y="885"/>
                    <a:pt x="538" y="885"/>
                  </a:cubicBezTo>
                  <a:cubicBezTo>
                    <a:pt x="573" y="885"/>
                    <a:pt x="608" y="868"/>
                    <a:pt x="643" y="850"/>
                  </a:cubicBezTo>
                  <a:cubicBezTo>
                    <a:pt x="692" y="825"/>
                    <a:pt x="717" y="776"/>
                    <a:pt x="741" y="727"/>
                  </a:cubicBezTo>
                  <a:cubicBezTo>
                    <a:pt x="766" y="677"/>
                    <a:pt x="741" y="628"/>
                    <a:pt x="717" y="578"/>
                  </a:cubicBezTo>
                  <a:lnTo>
                    <a:pt x="421" y="109"/>
                  </a:lnTo>
                  <a:cubicBezTo>
                    <a:pt x="396" y="60"/>
                    <a:pt x="346" y="35"/>
                    <a:pt x="297" y="11"/>
                  </a:cubicBezTo>
                  <a:cubicBezTo>
                    <a:pt x="283" y="3"/>
                    <a:pt x="266" y="0"/>
                    <a:pt x="2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7"/>
            <p:cNvSpPr/>
            <p:nvPr/>
          </p:nvSpPr>
          <p:spPr>
            <a:xfrm>
              <a:off x="3341525" y="4124350"/>
              <a:ext cx="17925" cy="14200"/>
            </a:xfrm>
            <a:custGeom>
              <a:avLst/>
              <a:gdLst/>
              <a:ahLst/>
              <a:cxnLst/>
              <a:rect l="l" t="t" r="r" b="b"/>
              <a:pathLst>
                <a:path w="717" h="568" extrusionOk="0">
                  <a:moveTo>
                    <a:pt x="494" y="0"/>
                  </a:moveTo>
                  <a:cubicBezTo>
                    <a:pt x="469" y="0"/>
                    <a:pt x="420" y="25"/>
                    <a:pt x="395" y="49"/>
                  </a:cubicBezTo>
                  <a:lnTo>
                    <a:pt x="99" y="198"/>
                  </a:lnTo>
                  <a:cubicBezTo>
                    <a:pt x="49" y="222"/>
                    <a:pt x="0" y="272"/>
                    <a:pt x="0" y="321"/>
                  </a:cubicBezTo>
                  <a:cubicBezTo>
                    <a:pt x="0" y="346"/>
                    <a:pt x="0" y="370"/>
                    <a:pt x="0" y="395"/>
                  </a:cubicBezTo>
                  <a:cubicBezTo>
                    <a:pt x="0" y="420"/>
                    <a:pt x="0" y="444"/>
                    <a:pt x="25" y="469"/>
                  </a:cubicBezTo>
                  <a:cubicBezTo>
                    <a:pt x="49" y="518"/>
                    <a:pt x="99" y="543"/>
                    <a:pt x="148" y="568"/>
                  </a:cubicBezTo>
                  <a:lnTo>
                    <a:pt x="198" y="568"/>
                  </a:lnTo>
                  <a:cubicBezTo>
                    <a:pt x="247" y="568"/>
                    <a:pt x="272" y="568"/>
                    <a:pt x="296" y="543"/>
                  </a:cubicBezTo>
                  <a:lnTo>
                    <a:pt x="617" y="395"/>
                  </a:lnTo>
                  <a:cubicBezTo>
                    <a:pt x="667" y="370"/>
                    <a:pt x="691" y="321"/>
                    <a:pt x="716" y="272"/>
                  </a:cubicBezTo>
                  <a:cubicBezTo>
                    <a:pt x="716" y="247"/>
                    <a:pt x="716" y="198"/>
                    <a:pt x="716" y="173"/>
                  </a:cubicBezTo>
                  <a:cubicBezTo>
                    <a:pt x="691" y="148"/>
                    <a:pt x="691" y="123"/>
                    <a:pt x="691" y="99"/>
                  </a:cubicBezTo>
                  <a:cubicBezTo>
                    <a:pt x="642" y="49"/>
                    <a:pt x="617" y="25"/>
                    <a:pt x="56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7"/>
            <p:cNvSpPr/>
            <p:nvPr/>
          </p:nvSpPr>
          <p:spPr>
            <a:xfrm>
              <a:off x="3333500" y="4092850"/>
              <a:ext cx="17925" cy="10525"/>
            </a:xfrm>
            <a:custGeom>
              <a:avLst/>
              <a:gdLst/>
              <a:ahLst/>
              <a:cxnLst/>
              <a:rect l="l" t="t" r="r" b="b"/>
              <a:pathLst>
                <a:path w="717" h="421" extrusionOk="0">
                  <a:moveTo>
                    <a:pt x="198" y="1"/>
                  </a:moveTo>
                  <a:cubicBezTo>
                    <a:pt x="148" y="1"/>
                    <a:pt x="99" y="26"/>
                    <a:pt x="50" y="75"/>
                  </a:cubicBezTo>
                  <a:cubicBezTo>
                    <a:pt x="25" y="100"/>
                    <a:pt x="0" y="149"/>
                    <a:pt x="0" y="223"/>
                  </a:cubicBezTo>
                  <a:cubicBezTo>
                    <a:pt x="0" y="272"/>
                    <a:pt x="25" y="322"/>
                    <a:pt x="50" y="371"/>
                  </a:cubicBezTo>
                  <a:cubicBezTo>
                    <a:pt x="99" y="396"/>
                    <a:pt x="148" y="421"/>
                    <a:pt x="198" y="421"/>
                  </a:cubicBezTo>
                  <a:lnTo>
                    <a:pt x="519" y="421"/>
                  </a:lnTo>
                  <a:cubicBezTo>
                    <a:pt x="568" y="421"/>
                    <a:pt x="617" y="396"/>
                    <a:pt x="667" y="371"/>
                  </a:cubicBezTo>
                  <a:cubicBezTo>
                    <a:pt x="691" y="322"/>
                    <a:pt x="716" y="272"/>
                    <a:pt x="716" y="223"/>
                  </a:cubicBezTo>
                  <a:cubicBezTo>
                    <a:pt x="716" y="100"/>
                    <a:pt x="617" y="1"/>
                    <a:pt x="5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7"/>
            <p:cNvSpPr/>
            <p:nvPr/>
          </p:nvSpPr>
          <p:spPr>
            <a:xfrm>
              <a:off x="3315400" y="4061225"/>
              <a:ext cx="28600" cy="14500"/>
            </a:xfrm>
            <a:custGeom>
              <a:avLst/>
              <a:gdLst/>
              <a:ahLst/>
              <a:cxnLst/>
              <a:rect l="l" t="t" r="r" b="b"/>
              <a:pathLst>
                <a:path w="1144" h="580" extrusionOk="0">
                  <a:moveTo>
                    <a:pt x="923" y="1"/>
                  </a:moveTo>
                  <a:cubicBezTo>
                    <a:pt x="906" y="1"/>
                    <a:pt x="889" y="3"/>
                    <a:pt x="872" y="7"/>
                  </a:cubicBezTo>
                  <a:lnTo>
                    <a:pt x="255" y="180"/>
                  </a:lnTo>
                  <a:cubicBezTo>
                    <a:pt x="0" y="249"/>
                    <a:pt x="93" y="579"/>
                    <a:pt x="309" y="579"/>
                  </a:cubicBezTo>
                  <a:cubicBezTo>
                    <a:pt x="324" y="579"/>
                    <a:pt x="338" y="578"/>
                    <a:pt x="354" y="575"/>
                  </a:cubicBezTo>
                  <a:lnTo>
                    <a:pt x="971" y="402"/>
                  </a:lnTo>
                  <a:cubicBezTo>
                    <a:pt x="1070" y="377"/>
                    <a:pt x="1144" y="254"/>
                    <a:pt x="1119" y="155"/>
                  </a:cubicBezTo>
                  <a:cubicBezTo>
                    <a:pt x="1099" y="52"/>
                    <a:pt x="1009" y="1"/>
                    <a:pt x="9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7"/>
            <p:cNvSpPr/>
            <p:nvPr/>
          </p:nvSpPr>
          <p:spPr>
            <a:xfrm>
              <a:off x="3305725" y="4018525"/>
              <a:ext cx="34575" cy="14325"/>
            </a:xfrm>
            <a:custGeom>
              <a:avLst/>
              <a:gdLst/>
              <a:ahLst/>
              <a:cxnLst/>
              <a:rect l="l" t="t" r="r" b="b"/>
              <a:pathLst>
                <a:path w="1383" h="573" extrusionOk="0">
                  <a:moveTo>
                    <a:pt x="1165" y="0"/>
                  </a:moveTo>
                  <a:cubicBezTo>
                    <a:pt x="1130" y="0"/>
                    <a:pt x="1095" y="11"/>
                    <a:pt x="1062" y="36"/>
                  </a:cubicBezTo>
                  <a:lnTo>
                    <a:pt x="988" y="61"/>
                  </a:lnTo>
                  <a:lnTo>
                    <a:pt x="889" y="85"/>
                  </a:lnTo>
                  <a:cubicBezTo>
                    <a:pt x="815" y="110"/>
                    <a:pt x="741" y="135"/>
                    <a:pt x="667" y="159"/>
                  </a:cubicBezTo>
                  <a:lnTo>
                    <a:pt x="296" y="159"/>
                  </a:lnTo>
                  <a:cubicBezTo>
                    <a:pt x="259" y="147"/>
                    <a:pt x="229" y="141"/>
                    <a:pt x="201" y="141"/>
                  </a:cubicBezTo>
                  <a:cubicBezTo>
                    <a:pt x="173" y="141"/>
                    <a:pt x="148" y="147"/>
                    <a:pt x="124" y="159"/>
                  </a:cubicBezTo>
                  <a:cubicBezTo>
                    <a:pt x="74" y="209"/>
                    <a:pt x="50" y="233"/>
                    <a:pt x="25" y="283"/>
                  </a:cubicBezTo>
                  <a:cubicBezTo>
                    <a:pt x="0" y="406"/>
                    <a:pt x="74" y="505"/>
                    <a:pt x="173" y="554"/>
                  </a:cubicBezTo>
                  <a:cubicBezTo>
                    <a:pt x="263" y="566"/>
                    <a:pt x="353" y="573"/>
                    <a:pt x="442" y="573"/>
                  </a:cubicBezTo>
                  <a:cubicBezTo>
                    <a:pt x="722" y="573"/>
                    <a:pt x="997" y="512"/>
                    <a:pt x="1259" y="382"/>
                  </a:cubicBezTo>
                  <a:cubicBezTo>
                    <a:pt x="1358" y="332"/>
                    <a:pt x="1383" y="209"/>
                    <a:pt x="1333" y="110"/>
                  </a:cubicBezTo>
                  <a:cubicBezTo>
                    <a:pt x="1300" y="44"/>
                    <a:pt x="1235" y="0"/>
                    <a:pt x="116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7"/>
            <p:cNvSpPr/>
            <p:nvPr/>
          </p:nvSpPr>
          <p:spPr>
            <a:xfrm>
              <a:off x="3289675" y="3978675"/>
              <a:ext cx="22850" cy="17925"/>
            </a:xfrm>
            <a:custGeom>
              <a:avLst/>
              <a:gdLst/>
              <a:ahLst/>
              <a:cxnLst/>
              <a:rect l="l" t="t" r="r" b="b"/>
              <a:pathLst>
                <a:path w="914" h="717" extrusionOk="0">
                  <a:moveTo>
                    <a:pt x="696" y="0"/>
                  </a:moveTo>
                  <a:cubicBezTo>
                    <a:pt x="661" y="0"/>
                    <a:pt x="626" y="9"/>
                    <a:pt x="593" y="25"/>
                  </a:cubicBezTo>
                  <a:lnTo>
                    <a:pt x="99" y="321"/>
                  </a:lnTo>
                  <a:cubicBezTo>
                    <a:pt x="74" y="346"/>
                    <a:pt x="25" y="395"/>
                    <a:pt x="25" y="445"/>
                  </a:cubicBezTo>
                  <a:cubicBezTo>
                    <a:pt x="0" y="494"/>
                    <a:pt x="0" y="568"/>
                    <a:pt x="25" y="618"/>
                  </a:cubicBezTo>
                  <a:cubicBezTo>
                    <a:pt x="74" y="683"/>
                    <a:pt x="146" y="716"/>
                    <a:pt x="217" y="716"/>
                  </a:cubicBezTo>
                  <a:cubicBezTo>
                    <a:pt x="253" y="716"/>
                    <a:pt x="288" y="708"/>
                    <a:pt x="321" y="692"/>
                  </a:cubicBezTo>
                  <a:lnTo>
                    <a:pt x="790" y="395"/>
                  </a:lnTo>
                  <a:cubicBezTo>
                    <a:pt x="840" y="371"/>
                    <a:pt x="889" y="321"/>
                    <a:pt x="889" y="272"/>
                  </a:cubicBezTo>
                  <a:cubicBezTo>
                    <a:pt x="914" y="223"/>
                    <a:pt x="889" y="149"/>
                    <a:pt x="864" y="99"/>
                  </a:cubicBezTo>
                  <a:cubicBezTo>
                    <a:pt x="831" y="33"/>
                    <a:pt x="766" y="0"/>
                    <a:pt x="6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7"/>
            <p:cNvSpPr/>
            <p:nvPr/>
          </p:nvSpPr>
          <p:spPr>
            <a:xfrm>
              <a:off x="3268125" y="3948275"/>
              <a:ext cx="33300" cy="14125"/>
            </a:xfrm>
            <a:custGeom>
              <a:avLst/>
              <a:gdLst/>
              <a:ahLst/>
              <a:cxnLst/>
              <a:rect l="l" t="t" r="r" b="b"/>
              <a:pathLst>
                <a:path w="1332" h="565" extrusionOk="0">
                  <a:moveTo>
                    <a:pt x="1094" y="0"/>
                  </a:moveTo>
                  <a:cubicBezTo>
                    <a:pt x="1076" y="0"/>
                    <a:pt x="1056" y="3"/>
                    <a:pt x="1035" y="7"/>
                  </a:cubicBezTo>
                  <a:lnTo>
                    <a:pt x="245" y="155"/>
                  </a:lnTo>
                  <a:cubicBezTo>
                    <a:pt x="0" y="199"/>
                    <a:pt x="56" y="564"/>
                    <a:pt x="286" y="564"/>
                  </a:cubicBezTo>
                  <a:cubicBezTo>
                    <a:pt x="311" y="564"/>
                    <a:pt x="339" y="560"/>
                    <a:pt x="368" y="550"/>
                  </a:cubicBezTo>
                  <a:lnTo>
                    <a:pt x="1158" y="402"/>
                  </a:lnTo>
                  <a:cubicBezTo>
                    <a:pt x="1257" y="377"/>
                    <a:pt x="1331" y="254"/>
                    <a:pt x="1282" y="155"/>
                  </a:cubicBezTo>
                  <a:cubicBezTo>
                    <a:pt x="1261" y="52"/>
                    <a:pt x="1189" y="0"/>
                    <a:pt x="109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7"/>
            <p:cNvSpPr/>
            <p:nvPr/>
          </p:nvSpPr>
          <p:spPr>
            <a:xfrm>
              <a:off x="3258200" y="3901525"/>
              <a:ext cx="27175" cy="17925"/>
            </a:xfrm>
            <a:custGeom>
              <a:avLst/>
              <a:gdLst/>
              <a:ahLst/>
              <a:cxnLst/>
              <a:rect l="l" t="t" r="r" b="b"/>
              <a:pathLst>
                <a:path w="1087" h="717" extrusionOk="0">
                  <a:moveTo>
                    <a:pt x="845" y="0"/>
                  </a:moveTo>
                  <a:cubicBezTo>
                    <a:pt x="809" y="0"/>
                    <a:pt x="774" y="9"/>
                    <a:pt x="741" y="25"/>
                  </a:cubicBezTo>
                  <a:lnTo>
                    <a:pt x="124" y="321"/>
                  </a:lnTo>
                  <a:cubicBezTo>
                    <a:pt x="25" y="395"/>
                    <a:pt x="0" y="519"/>
                    <a:pt x="49" y="618"/>
                  </a:cubicBezTo>
                  <a:cubicBezTo>
                    <a:pt x="99" y="683"/>
                    <a:pt x="170" y="716"/>
                    <a:pt x="241" y="716"/>
                  </a:cubicBezTo>
                  <a:cubicBezTo>
                    <a:pt x="277" y="716"/>
                    <a:pt x="313" y="708"/>
                    <a:pt x="346" y="692"/>
                  </a:cubicBezTo>
                  <a:cubicBezTo>
                    <a:pt x="543" y="568"/>
                    <a:pt x="765" y="469"/>
                    <a:pt x="963" y="371"/>
                  </a:cubicBezTo>
                  <a:cubicBezTo>
                    <a:pt x="1062" y="321"/>
                    <a:pt x="1086" y="198"/>
                    <a:pt x="1037" y="99"/>
                  </a:cubicBezTo>
                  <a:cubicBezTo>
                    <a:pt x="988" y="33"/>
                    <a:pt x="916" y="0"/>
                    <a:pt x="8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7"/>
            <p:cNvSpPr/>
            <p:nvPr/>
          </p:nvSpPr>
          <p:spPr>
            <a:xfrm>
              <a:off x="3238450" y="3864425"/>
              <a:ext cx="33825" cy="22300"/>
            </a:xfrm>
            <a:custGeom>
              <a:avLst/>
              <a:gdLst/>
              <a:ahLst/>
              <a:cxnLst/>
              <a:rect l="l" t="t" r="r" b="b"/>
              <a:pathLst>
                <a:path w="1353" h="892" extrusionOk="0">
                  <a:moveTo>
                    <a:pt x="1047" y="0"/>
                  </a:moveTo>
                  <a:cubicBezTo>
                    <a:pt x="1005" y="0"/>
                    <a:pt x="959" y="16"/>
                    <a:pt x="914" y="52"/>
                  </a:cubicBezTo>
                  <a:lnTo>
                    <a:pt x="123" y="521"/>
                  </a:lnTo>
                  <a:cubicBezTo>
                    <a:pt x="25" y="571"/>
                    <a:pt x="0" y="694"/>
                    <a:pt x="49" y="793"/>
                  </a:cubicBezTo>
                  <a:cubicBezTo>
                    <a:pt x="82" y="859"/>
                    <a:pt x="148" y="892"/>
                    <a:pt x="218" y="892"/>
                  </a:cubicBezTo>
                  <a:cubicBezTo>
                    <a:pt x="252" y="892"/>
                    <a:pt x="288" y="884"/>
                    <a:pt x="321" y="867"/>
                  </a:cubicBezTo>
                  <a:lnTo>
                    <a:pt x="1111" y="398"/>
                  </a:lnTo>
                  <a:cubicBezTo>
                    <a:pt x="1352" y="297"/>
                    <a:pt x="1233" y="0"/>
                    <a:pt x="104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7"/>
            <p:cNvSpPr/>
            <p:nvPr/>
          </p:nvSpPr>
          <p:spPr>
            <a:xfrm>
              <a:off x="3208200" y="3819275"/>
              <a:ext cx="30275" cy="26100"/>
            </a:xfrm>
            <a:custGeom>
              <a:avLst/>
              <a:gdLst/>
              <a:ahLst/>
              <a:cxnLst/>
              <a:rect l="l" t="t" r="r" b="b"/>
              <a:pathLst>
                <a:path w="1211" h="1044" extrusionOk="0">
                  <a:moveTo>
                    <a:pt x="997" y="1"/>
                  </a:moveTo>
                  <a:cubicBezTo>
                    <a:pt x="945" y="1"/>
                    <a:pt x="889" y="19"/>
                    <a:pt x="840" y="56"/>
                  </a:cubicBezTo>
                  <a:lnTo>
                    <a:pt x="74" y="698"/>
                  </a:lnTo>
                  <a:cubicBezTo>
                    <a:pt x="0" y="772"/>
                    <a:pt x="0" y="895"/>
                    <a:pt x="74" y="970"/>
                  </a:cubicBezTo>
                  <a:cubicBezTo>
                    <a:pt x="111" y="1019"/>
                    <a:pt x="161" y="1044"/>
                    <a:pt x="213" y="1044"/>
                  </a:cubicBezTo>
                  <a:cubicBezTo>
                    <a:pt x="266" y="1044"/>
                    <a:pt x="321" y="1019"/>
                    <a:pt x="371" y="970"/>
                  </a:cubicBezTo>
                  <a:lnTo>
                    <a:pt x="1136" y="352"/>
                  </a:lnTo>
                  <a:cubicBezTo>
                    <a:pt x="1210" y="254"/>
                    <a:pt x="1210" y="130"/>
                    <a:pt x="1136" y="56"/>
                  </a:cubicBezTo>
                  <a:cubicBezTo>
                    <a:pt x="1099" y="19"/>
                    <a:pt x="1050" y="1"/>
                    <a:pt x="9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7"/>
            <p:cNvSpPr/>
            <p:nvPr/>
          </p:nvSpPr>
          <p:spPr>
            <a:xfrm>
              <a:off x="2834975" y="3634200"/>
              <a:ext cx="155575" cy="196775"/>
            </a:xfrm>
            <a:custGeom>
              <a:avLst/>
              <a:gdLst/>
              <a:ahLst/>
              <a:cxnLst/>
              <a:rect l="l" t="t" r="r" b="b"/>
              <a:pathLst>
                <a:path w="6223" h="7871" extrusionOk="0">
                  <a:moveTo>
                    <a:pt x="3017" y="0"/>
                  </a:moveTo>
                  <a:cubicBezTo>
                    <a:pt x="2981" y="0"/>
                    <a:pt x="2943" y="1"/>
                    <a:pt x="2906" y="3"/>
                  </a:cubicBezTo>
                  <a:cubicBezTo>
                    <a:pt x="1" y="176"/>
                    <a:pt x="922" y="7870"/>
                    <a:pt x="4065" y="7870"/>
                  </a:cubicBezTo>
                  <a:cubicBezTo>
                    <a:pt x="4502" y="7870"/>
                    <a:pt x="4981" y="7722"/>
                    <a:pt x="5498" y="7385"/>
                  </a:cubicBezTo>
                  <a:cubicBezTo>
                    <a:pt x="5498" y="7385"/>
                    <a:pt x="6222" y="0"/>
                    <a:pt x="3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7"/>
            <p:cNvSpPr/>
            <p:nvPr/>
          </p:nvSpPr>
          <p:spPr>
            <a:xfrm>
              <a:off x="3187200" y="3779300"/>
              <a:ext cx="12375" cy="10525"/>
            </a:xfrm>
            <a:custGeom>
              <a:avLst/>
              <a:gdLst/>
              <a:ahLst/>
              <a:cxnLst/>
              <a:rect l="l" t="t" r="r" b="b"/>
              <a:pathLst>
                <a:path w="495" h="421" extrusionOk="0">
                  <a:moveTo>
                    <a:pt x="248" y="1"/>
                  </a:moveTo>
                  <a:cubicBezTo>
                    <a:pt x="1" y="26"/>
                    <a:pt x="1" y="371"/>
                    <a:pt x="248" y="421"/>
                  </a:cubicBezTo>
                  <a:cubicBezTo>
                    <a:pt x="495" y="371"/>
                    <a:pt x="495" y="26"/>
                    <a:pt x="2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7"/>
            <p:cNvSpPr/>
            <p:nvPr/>
          </p:nvSpPr>
          <p:spPr>
            <a:xfrm>
              <a:off x="3145225" y="3771275"/>
              <a:ext cx="10525" cy="14225"/>
            </a:xfrm>
            <a:custGeom>
              <a:avLst/>
              <a:gdLst/>
              <a:ahLst/>
              <a:cxnLst/>
              <a:rect l="l" t="t" r="r" b="b"/>
              <a:pathLst>
                <a:path w="421" h="569" extrusionOk="0">
                  <a:moveTo>
                    <a:pt x="149" y="1"/>
                  </a:moveTo>
                  <a:cubicBezTo>
                    <a:pt x="124" y="26"/>
                    <a:pt x="75" y="26"/>
                    <a:pt x="50" y="50"/>
                  </a:cubicBezTo>
                  <a:lnTo>
                    <a:pt x="26" y="100"/>
                  </a:lnTo>
                  <a:cubicBezTo>
                    <a:pt x="1" y="124"/>
                    <a:pt x="1" y="174"/>
                    <a:pt x="1" y="198"/>
                  </a:cubicBezTo>
                  <a:lnTo>
                    <a:pt x="1" y="371"/>
                  </a:lnTo>
                  <a:cubicBezTo>
                    <a:pt x="1" y="396"/>
                    <a:pt x="1" y="421"/>
                    <a:pt x="26" y="445"/>
                  </a:cubicBezTo>
                  <a:cubicBezTo>
                    <a:pt x="26" y="470"/>
                    <a:pt x="50" y="495"/>
                    <a:pt x="50" y="519"/>
                  </a:cubicBezTo>
                  <a:cubicBezTo>
                    <a:pt x="75" y="519"/>
                    <a:pt x="100" y="544"/>
                    <a:pt x="124" y="544"/>
                  </a:cubicBezTo>
                  <a:cubicBezTo>
                    <a:pt x="149" y="569"/>
                    <a:pt x="174" y="569"/>
                    <a:pt x="199" y="569"/>
                  </a:cubicBezTo>
                  <a:lnTo>
                    <a:pt x="248" y="569"/>
                  </a:lnTo>
                  <a:cubicBezTo>
                    <a:pt x="297" y="569"/>
                    <a:pt x="322" y="544"/>
                    <a:pt x="347" y="519"/>
                  </a:cubicBezTo>
                  <a:lnTo>
                    <a:pt x="371" y="470"/>
                  </a:lnTo>
                  <a:cubicBezTo>
                    <a:pt x="396" y="445"/>
                    <a:pt x="396" y="396"/>
                    <a:pt x="421" y="371"/>
                  </a:cubicBezTo>
                  <a:lnTo>
                    <a:pt x="421" y="223"/>
                  </a:lnTo>
                  <a:cubicBezTo>
                    <a:pt x="421" y="198"/>
                    <a:pt x="396" y="149"/>
                    <a:pt x="396" y="124"/>
                  </a:cubicBezTo>
                  <a:cubicBezTo>
                    <a:pt x="371" y="100"/>
                    <a:pt x="371" y="75"/>
                    <a:pt x="347" y="75"/>
                  </a:cubicBezTo>
                  <a:cubicBezTo>
                    <a:pt x="322" y="50"/>
                    <a:pt x="297" y="26"/>
                    <a:pt x="273" y="26"/>
                  </a:cubicBezTo>
                  <a:cubicBezTo>
                    <a:pt x="248" y="26"/>
                    <a:pt x="223" y="1"/>
                    <a:pt x="1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7"/>
            <p:cNvSpPr/>
            <p:nvPr/>
          </p:nvSpPr>
          <p:spPr>
            <a:xfrm>
              <a:off x="3148325" y="374042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247" y="1"/>
                  </a:moveTo>
                  <a:cubicBezTo>
                    <a:pt x="0" y="25"/>
                    <a:pt x="0" y="371"/>
                    <a:pt x="247" y="396"/>
                  </a:cubicBezTo>
                  <a:cubicBezTo>
                    <a:pt x="494" y="371"/>
                    <a:pt x="494" y="25"/>
                    <a:pt x="24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7"/>
            <p:cNvSpPr/>
            <p:nvPr/>
          </p:nvSpPr>
          <p:spPr>
            <a:xfrm>
              <a:off x="3116850" y="3744125"/>
              <a:ext cx="12375" cy="10525"/>
            </a:xfrm>
            <a:custGeom>
              <a:avLst/>
              <a:gdLst/>
              <a:ahLst/>
              <a:cxnLst/>
              <a:rect l="l" t="t" r="r" b="b"/>
              <a:pathLst>
                <a:path w="495" h="421" extrusionOk="0">
                  <a:moveTo>
                    <a:pt x="247" y="1"/>
                  </a:moveTo>
                  <a:cubicBezTo>
                    <a:pt x="0" y="50"/>
                    <a:pt x="0" y="396"/>
                    <a:pt x="247" y="420"/>
                  </a:cubicBezTo>
                  <a:cubicBezTo>
                    <a:pt x="494" y="396"/>
                    <a:pt x="494" y="50"/>
                    <a:pt x="24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7"/>
            <p:cNvSpPr/>
            <p:nvPr/>
          </p:nvSpPr>
          <p:spPr>
            <a:xfrm>
              <a:off x="3094000" y="3720675"/>
              <a:ext cx="10525" cy="13875"/>
            </a:xfrm>
            <a:custGeom>
              <a:avLst/>
              <a:gdLst/>
              <a:ahLst/>
              <a:cxnLst/>
              <a:rect l="l" t="t" r="r" b="b"/>
              <a:pathLst>
                <a:path w="421" h="555" extrusionOk="0">
                  <a:moveTo>
                    <a:pt x="149" y="0"/>
                  </a:moveTo>
                  <a:cubicBezTo>
                    <a:pt x="124" y="0"/>
                    <a:pt x="100" y="25"/>
                    <a:pt x="75" y="50"/>
                  </a:cubicBezTo>
                  <a:lnTo>
                    <a:pt x="26" y="99"/>
                  </a:lnTo>
                  <a:cubicBezTo>
                    <a:pt x="26" y="124"/>
                    <a:pt x="1" y="149"/>
                    <a:pt x="1" y="198"/>
                  </a:cubicBezTo>
                  <a:lnTo>
                    <a:pt x="1" y="346"/>
                  </a:lnTo>
                  <a:cubicBezTo>
                    <a:pt x="1" y="371"/>
                    <a:pt x="26" y="395"/>
                    <a:pt x="26" y="420"/>
                  </a:cubicBezTo>
                  <a:cubicBezTo>
                    <a:pt x="50" y="470"/>
                    <a:pt x="75" y="519"/>
                    <a:pt x="124" y="544"/>
                  </a:cubicBezTo>
                  <a:cubicBezTo>
                    <a:pt x="141" y="544"/>
                    <a:pt x="157" y="555"/>
                    <a:pt x="181" y="555"/>
                  </a:cubicBezTo>
                  <a:cubicBezTo>
                    <a:pt x="193" y="555"/>
                    <a:pt x="207" y="552"/>
                    <a:pt x="223" y="544"/>
                  </a:cubicBezTo>
                  <a:lnTo>
                    <a:pt x="272" y="544"/>
                  </a:lnTo>
                  <a:cubicBezTo>
                    <a:pt x="297" y="544"/>
                    <a:pt x="346" y="519"/>
                    <a:pt x="371" y="494"/>
                  </a:cubicBezTo>
                  <a:lnTo>
                    <a:pt x="396" y="470"/>
                  </a:lnTo>
                  <a:cubicBezTo>
                    <a:pt x="421" y="420"/>
                    <a:pt x="421" y="395"/>
                    <a:pt x="421" y="346"/>
                  </a:cubicBezTo>
                  <a:lnTo>
                    <a:pt x="421" y="198"/>
                  </a:lnTo>
                  <a:cubicBezTo>
                    <a:pt x="421" y="173"/>
                    <a:pt x="421" y="149"/>
                    <a:pt x="396" y="124"/>
                  </a:cubicBezTo>
                  <a:cubicBezTo>
                    <a:pt x="396" y="99"/>
                    <a:pt x="371" y="75"/>
                    <a:pt x="371" y="50"/>
                  </a:cubicBezTo>
                  <a:cubicBezTo>
                    <a:pt x="346" y="25"/>
                    <a:pt x="322" y="25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7"/>
            <p:cNvSpPr/>
            <p:nvPr/>
          </p:nvSpPr>
          <p:spPr>
            <a:xfrm>
              <a:off x="3089075" y="3692900"/>
              <a:ext cx="12375" cy="10525"/>
            </a:xfrm>
            <a:custGeom>
              <a:avLst/>
              <a:gdLst/>
              <a:ahLst/>
              <a:cxnLst/>
              <a:rect l="l" t="t" r="r" b="b"/>
              <a:pathLst>
                <a:path w="495" h="421" extrusionOk="0">
                  <a:moveTo>
                    <a:pt x="247" y="0"/>
                  </a:moveTo>
                  <a:cubicBezTo>
                    <a:pt x="0" y="25"/>
                    <a:pt x="0" y="395"/>
                    <a:pt x="247" y="420"/>
                  </a:cubicBezTo>
                  <a:cubicBezTo>
                    <a:pt x="494" y="395"/>
                    <a:pt x="494" y="25"/>
                    <a:pt x="24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7"/>
            <p:cNvSpPr/>
            <p:nvPr/>
          </p:nvSpPr>
          <p:spPr>
            <a:xfrm>
              <a:off x="3056975" y="3704625"/>
              <a:ext cx="14225" cy="10525"/>
            </a:xfrm>
            <a:custGeom>
              <a:avLst/>
              <a:gdLst/>
              <a:ahLst/>
              <a:cxnLst/>
              <a:rect l="l" t="t" r="r" b="b"/>
              <a:pathLst>
                <a:path w="569" h="421" extrusionOk="0">
                  <a:moveTo>
                    <a:pt x="272" y="1"/>
                  </a:moveTo>
                  <a:cubicBezTo>
                    <a:pt x="0" y="1"/>
                    <a:pt x="0" y="420"/>
                    <a:pt x="272" y="420"/>
                  </a:cubicBezTo>
                  <a:cubicBezTo>
                    <a:pt x="568" y="420"/>
                    <a:pt x="568" y="1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7"/>
            <p:cNvSpPr/>
            <p:nvPr/>
          </p:nvSpPr>
          <p:spPr>
            <a:xfrm>
              <a:off x="3056975" y="3732400"/>
              <a:ext cx="14225" cy="10525"/>
            </a:xfrm>
            <a:custGeom>
              <a:avLst/>
              <a:gdLst/>
              <a:ahLst/>
              <a:cxnLst/>
              <a:rect l="l" t="t" r="r" b="b"/>
              <a:pathLst>
                <a:path w="569" h="421" extrusionOk="0">
                  <a:moveTo>
                    <a:pt x="272" y="1"/>
                  </a:moveTo>
                  <a:cubicBezTo>
                    <a:pt x="0" y="1"/>
                    <a:pt x="0" y="420"/>
                    <a:pt x="272" y="420"/>
                  </a:cubicBezTo>
                  <a:cubicBezTo>
                    <a:pt x="568" y="420"/>
                    <a:pt x="568" y="1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7"/>
            <p:cNvSpPr/>
            <p:nvPr/>
          </p:nvSpPr>
          <p:spPr>
            <a:xfrm>
              <a:off x="3025500" y="3724375"/>
              <a:ext cx="14225" cy="10525"/>
            </a:xfrm>
            <a:custGeom>
              <a:avLst/>
              <a:gdLst/>
              <a:ahLst/>
              <a:cxnLst/>
              <a:rect l="l" t="t" r="r" b="b"/>
              <a:pathLst>
                <a:path w="569" h="421" extrusionOk="0">
                  <a:moveTo>
                    <a:pt x="297" y="1"/>
                  </a:moveTo>
                  <a:cubicBezTo>
                    <a:pt x="0" y="1"/>
                    <a:pt x="0" y="420"/>
                    <a:pt x="297" y="420"/>
                  </a:cubicBezTo>
                  <a:cubicBezTo>
                    <a:pt x="568" y="420"/>
                    <a:pt x="568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7"/>
            <p:cNvSpPr/>
            <p:nvPr/>
          </p:nvSpPr>
          <p:spPr>
            <a:xfrm>
              <a:off x="2991550" y="3736100"/>
              <a:ext cx="11750" cy="10525"/>
            </a:xfrm>
            <a:custGeom>
              <a:avLst/>
              <a:gdLst/>
              <a:ahLst/>
              <a:cxnLst/>
              <a:rect l="l" t="t" r="r" b="b"/>
              <a:pathLst>
                <a:path w="470" h="421" extrusionOk="0">
                  <a:moveTo>
                    <a:pt x="223" y="1"/>
                  </a:moveTo>
                  <a:cubicBezTo>
                    <a:pt x="0" y="25"/>
                    <a:pt x="0" y="396"/>
                    <a:pt x="223" y="420"/>
                  </a:cubicBezTo>
                  <a:cubicBezTo>
                    <a:pt x="470" y="396"/>
                    <a:pt x="470" y="25"/>
                    <a:pt x="2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7"/>
            <p:cNvSpPr/>
            <p:nvPr/>
          </p:nvSpPr>
          <p:spPr>
            <a:xfrm>
              <a:off x="2992175" y="3673500"/>
              <a:ext cx="14825" cy="10175"/>
            </a:xfrm>
            <a:custGeom>
              <a:avLst/>
              <a:gdLst/>
              <a:ahLst/>
              <a:cxnLst/>
              <a:rect l="l" t="t" r="r" b="b"/>
              <a:pathLst>
                <a:path w="593" h="407" extrusionOk="0">
                  <a:moveTo>
                    <a:pt x="173" y="0"/>
                  </a:moveTo>
                  <a:cubicBezTo>
                    <a:pt x="156" y="0"/>
                    <a:pt x="140" y="11"/>
                    <a:pt x="124" y="11"/>
                  </a:cubicBezTo>
                  <a:cubicBezTo>
                    <a:pt x="99" y="36"/>
                    <a:pt x="74" y="36"/>
                    <a:pt x="74" y="60"/>
                  </a:cubicBezTo>
                  <a:cubicBezTo>
                    <a:pt x="50" y="85"/>
                    <a:pt x="25" y="110"/>
                    <a:pt x="25" y="135"/>
                  </a:cubicBezTo>
                  <a:cubicBezTo>
                    <a:pt x="0" y="159"/>
                    <a:pt x="0" y="184"/>
                    <a:pt x="25" y="209"/>
                  </a:cubicBezTo>
                  <a:lnTo>
                    <a:pt x="25" y="258"/>
                  </a:lnTo>
                  <a:cubicBezTo>
                    <a:pt x="25" y="283"/>
                    <a:pt x="50" y="332"/>
                    <a:pt x="74" y="357"/>
                  </a:cubicBezTo>
                  <a:lnTo>
                    <a:pt x="124" y="381"/>
                  </a:lnTo>
                  <a:cubicBezTo>
                    <a:pt x="148" y="406"/>
                    <a:pt x="173" y="406"/>
                    <a:pt x="222" y="406"/>
                  </a:cubicBezTo>
                  <a:lnTo>
                    <a:pt x="370" y="406"/>
                  </a:lnTo>
                  <a:cubicBezTo>
                    <a:pt x="395" y="406"/>
                    <a:pt x="420" y="406"/>
                    <a:pt x="445" y="381"/>
                  </a:cubicBezTo>
                  <a:cubicBezTo>
                    <a:pt x="469" y="381"/>
                    <a:pt x="494" y="381"/>
                    <a:pt x="519" y="357"/>
                  </a:cubicBezTo>
                  <a:cubicBezTo>
                    <a:pt x="543" y="332"/>
                    <a:pt x="543" y="307"/>
                    <a:pt x="568" y="283"/>
                  </a:cubicBezTo>
                  <a:cubicBezTo>
                    <a:pt x="568" y="258"/>
                    <a:pt x="593" y="233"/>
                    <a:pt x="568" y="209"/>
                  </a:cubicBezTo>
                  <a:lnTo>
                    <a:pt x="568" y="159"/>
                  </a:lnTo>
                  <a:cubicBezTo>
                    <a:pt x="568" y="110"/>
                    <a:pt x="543" y="85"/>
                    <a:pt x="519" y="60"/>
                  </a:cubicBezTo>
                  <a:lnTo>
                    <a:pt x="494" y="36"/>
                  </a:lnTo>
                  <a:cubicBezTo>
                    <a:pt x="459" y="18"/>
                    <a:pt x="436" y="1"/>
                    <a:pt x="409" y="1"/>
                  </a:cubicBezTo>
                  <a:cubicBezTo>
                    <a:pt x="397" y="1"/>
                    <a:pt x="385" y="4"/>
                    <a:pt x="370" y="11"/>
                  </a:cubicBezTo>
                  <a:lnTo>
                    <a:pt x="198" y="11"/>
                  </a:lnTo>
                  <a:cubicBezTo>
                    <a:pt x="189" y="3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7"/>
            <p:cNvSpPr/>
            <p:nvPr/>
          </p:nvSpPr>
          <p:spPr>
            <a:xfrm>
              <a:off x="2987225" y="3700925"/>
              <a:ext cx="12375" cy="10525"/>
            </a:xfrm>
            <a:custGeom>
              <a:avLst/>
              <a:gdLst/>
              <a:ahLst/>
              <a:cxnLst/>
              <a:rect l="l" t="t" r="r" b="b"/>
              <a:pathLst>
                <a:path w="495" h="421" extrusionOk="0">
                  <a:moveTo>
                    <a:pt x="248" y="0"/>
                  </a:moveTo>
                  <a:cubicBezTo>
                    <a:pt x="1" y="25"/>
                    <a:pt x="1" y="371"/>
                    <a:pt x="248" y="420"/>
                  </a:cubicBezTo>
                  <a:cubicBezTo>
                    <a:pt x="494" y="371"/>
                    <a:pt x="494" y="25"/>
                    <a:pt x="2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7"/>
            <p:cNvSpPr/>
            <p:nvPr/>
          </p:nvSpPr>
          <p:spPr>
            <a:xfrm>
              <a:off x="3022400" y="3689200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248" y="0"/>
                  </a:moveTo>
                  <a:cubicBezTo>
                    <a:pt x="1" y="25"/>
                    <a:pt x="1" y="371"/>
                    <a:pt x="248" y="395"/>
                  </a:cubicBezTo>
                  <a:cubicBezTo>
                    <a:pt x="495" y="371"/>
                    <a:pt x="495" y="25"/>
                    <a:pt x="2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7"/>
            <p:cNvSpPr/>
            <p:nvPr/>
          </p:nvSpPr>
          <p:spPr>
            <a:xfrm>
              <a:off x="3042150" y="3665750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248" y="0"/>
                  </a:moveTo>
                  <a:cubicBezTo>
                    <a:pt x="1" y="25"/>
                    <a:pt x="1" y="370"/>
                    <a:pt x="248" y="395"/>
                  </a:cubicBezTo>
                  <a:cubicBezTo>
                    <a:pt x="495" y="370"/>
                    <a:pt x="495" y="25"/>
                    <a:pt x="2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7"/>
            <p:cNvSpPr/>
            <p:nvPr/>
          </p:nvSpPr>
          <p:spPr>
            <a:xfrm>
              <a:off x="2845275" y="3708950"/>
              <a:ext cx="14225" cy="9900"/>
            </a:xfrm>
            <a:custGeom>
              <a:avLst/>
              <a:gdLst/>
              <a:ahLst/>
              <a:cxnLst/>
              <a:rect l="l" t="t" r="r" b="b"/>
              <a:pathLst>
                <a:path w="569" h="396" extrusionOk="0">
                  <a:moveTo>
                    <a:pt x="272" y="0"/>
                  </a:moveTo>
                  <a:cubicBezTo>
                    <a:pt x="0" y="0"/>
                    <a:pt x="0" y="395"/>
                    <a:pt x="272" y="395"/>
                  </a:cubicBezTo>
                  <a:cubicBezTo>
                    <a:pt x="568" y="395"/>
                    <a:pt x="568" y="0"/>
                    <a:pt x="27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7"/>
            <p:cNvSpPr/>
            <p:nvPr/>
          </p:nvSpPr>
          <p:spPr>
            <a:xfrm>
              <a:off x="2853300" y="3747825"/>
              <a:ext cx="13600" cy="10525"/>
            </a:xfrm>
            <a:custGeom>
              <a:avLst/>
              <a:gdLst/>
              <a:ahLst/>
              <a:cxnLst/>
              <a:rect l="l" t="t" r="r" b="b"/>
              <a:pathLst>
                <a:path w="544" h="421" extrusionOk="0">
                  <a:moveTo>
                    <a:pt x="272" y="1"/>
                  </a:moveTo>
                  <a:cubicBezTo>
                    <a:pt x="0" y="1"/>
                    <a:pt x="0" y="420"/>
                    <a:pt x="272" y="420"/>
                  </a:cubicBezTo>
                  <a:cubicBezTo>
                    <a:pt x="543" y="420"/>
                    <a:pt x="543" y="1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7"/>
            <p:cNvSpPr/>
            <p:nvPr/>
          </p:nvSpPr>
          <p:spPr>
            <a:xfrm>
              <a:off x="2815025" y="3740425"/>
              <a:ext cx="11750" cy="9900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247" y="1"/>
                  </a:moveTo>
                  <a:cubicBezTo>
                    <a:pt x="0" y="25"/>
                    <a:pt x="0" y="371"/>
                    <a:pt x="247" y="396"/>
                  </a:cubicBezTo>
                  <a:cubicBezTo>
                    <a:pt x="469" y="371"/>
                    <a:pt x="469" y="25"/>
                    <a:pt x="24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7"/>
            <p:cNvSpPr/>
            <p:nvPr/>
          </p:nvSpPr>
          <p:spPr>
            <a:xfrm>
              <a:off x="2802050" y="3724375"/>
              <a:ext cx="14225" cy="10525"/>
            </a:xfrm>
            <a:custGeom>
              <a:avLst/>
              <a:gdLst/>
              <a:ahLst/>
              <a:cxnLst/>
              <a:rect l="l" t="t" r="r" b="b"/>
              <a:pathLst>
                <a:path w="569" h="421" extrusionOk="0">
                  <a:moveTo>
                    <a:pt x="297" y="1"/>
                  </a:moveTo>
                  <a:cubicBezTo>
                    <a:pt x="1" y="1"/>
                    <a:pt x="1" y="420"/>
                    <a:pt x="297" y="420"/>
                  </a:cubicBezTo>
                  <a:cubicBezTo>
                    <a:pt x="569" y="420"/>
                    <a:pt x="569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7"/>
            <p:cNvSpPr/>
            <p:nvPr/>
          </p:nvSpPr>
          <p:spPr>
            <a:xfrm>
              <a:off x="2786625" y="3747825"/>
              <a:ext cx="13600" cy="10525"/>
            </a:xfrm>
            <a:custGeom>
              <a:avLst/>
              <a:gdLst/>
              <a:ahLst/>
              <a:cxnLst/>
              <a:rect l="l" t="t" r="r" b="b"/>
              <a:pathLst>
                <a:path w="544" h="421" extrusionOk="0">
                  <a:moveTo>
                    <a:pt x="272" y="1"/>
                  </a:moveTo>
                  <a:cubicBezTo>
                    <a:pt x="1" y="1"/>
                    <a:pt x="1" y="420"/>
                    <a:pt x="272" y="420"/>
                  </a:cubicBezTo>
                  <a:cubicBezTo>
                    <a:pt x="544" y="420"/>
                    <a:pt x="544" y="1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7"/>
            <p:cNvSpPr/>
            <p:nvPr/>
          </p:nvSpPr>
          <p:spPr>
            <a:xfrm>
              <a:off x="2758850" y="3747825"/>
              <a:ext cx="14225" cy="10525"/>
            </a:xfrm>
            <a:custGeom>
              <a:avLst/>
              <a:gdLst/>
              <a:ahLst/>
              <a:cxnLst/>
              <a:rect l="l" t="t" r="r" b="b"/>
              <a:pathLst>
                <a:path w="569" h="421" extrusionOk="0">
                  <a:moveTo>
                    <a:pt x="297" y="1"/>
                  </a:moveTo>
                  <a:cubicBezTo>
                    <a:pt x="1" y="1"/>
                    <a:pt x="1" y="420"/>
                    <a:pt x="297" y="420"/>
                  </a:cubicBezTo>
                  <a:cubicBezTo>
                    <a:pt x="569" y="420"/>
                    <a:pt x="569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7"/>
            <p:cNvSpPr/>
            <p:nvPr/>
          </p:nvSpPr>
          <p:spPr>
            <a:xfrm>
              <a:off x="2732325" y="3740425"/>
              <a:ext cx="12350" cy="9900"/>
            </a:xfrm>
            <a:custGeom>
              <a:avLst/>
              <a:gdLst/>
              <a:ahLst/>
              <a:cxnLst/>
              <a:rect l="l" t="t" r="r" b="b"/>
              <a:pathLst>
                <a:path w="494" h="396" extrusionOk="0">
                  <a:moveTo>
                    <a:pt x="247" y="1"/>
                  </a:moveTo>
                  <a:cubicBezTo>
                    <a:pt x="0" y="25"/>
                    <a:pt x="0" y="371"/>
                    <a:pt x="247" y="396"/>
                  </a:cubicBezTo>
                  <a:cubicBezTo>
                    <a:pt x="494" y="371"/>
                    <a:pt x="494" y="25"/>
                    <a:pt x="24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7"/>
            <p:cNvSpPr/>
            <p:nvPr/>
          </p:nvSpPr>
          <p:spPr>
            <a:xfrm>
              <a:off x="2707625" y="3747825"/>
              <a:ext cx="14225" cy="10525"/>
            </a:xfrm>
            <a:custGeom>
              <a:avLst/>
              <a:gdLst/>
              <a:ahLst/>
              <a:cxnLst/>
              <a:rect l="l" t="t" r="r" b="b"/>
              <a:pathLst>
                <a:path w="569" h="421" extrusionOk="0">
                  <a:moveTo>
                    <a:pt x="297" y="1"/>
                  </a:moveTo>
                  <a:cubicBezTo>
                    <a:pt x="1" y="1"/>
                    <a:pt x="1" y="420"/>
                    <a:pt x="297" y="420"/>
                  </a:cubicBezTo>
                  <a:cubicBezTo>
                    <a:pt x="568" y="420"/>
                    <a:pt x="568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7"/>
            <p:cNvSpPr/>
            <p:nvPr/>
          </p:nvSpPr>
          <p:spPr>
            <a:xfrm>
              <a:off x="2907000" y="3691275"/>
              <a:ext cx="47550" cy="97925"/>
            </a:xfrm>
            <a:custGeom>
              <a:avLst/>
              <a:gdLst/>
              <a:ahLst/>
              <a:cxnLst/>
              <a:rect l="l" t="t" r="r" b="b"/>
              <a:pathLst>
                <a:path w="1902" h="3917" extrusionOk="0">
                  <a:moveTo>
                    <a:pt x="645" y="1"/>
                  </a:moveTo>
                  <a:cubicBezTo>
                    <a:pt x="603" y="1"/>
                    <a:pt x="561" y="6"/>
                    <a:pt x="519" y="16"/>
                  </a:cubicBezTo>
                  <a:cubicBezTo>
                    <a:pt x="321" y="65"/>
                    <a:pt x="173" y="238"/>
                    <a:pt x="124" y="411"/>
                  </a:cubicBezTo>
                  <a:cubicBezTo>
                    <a:pt x="74" y="584"/>
                    <a:pt x="25" y="732"/>
                    <a:pt x="25" y="905"/>
                  </a:cubicBezTo>
                  <a:cubicBezTo>
                    <a:pt x="0" y="1053"/>
                    <a:pt x="0" y="1201"/>
                    <a:pt x="0" y="1374"/>
                  </a:cubicBezTo>
                  <a:cubicBezTo>
                    <a:pt x="0" y="1670"/>
                    <a:pt x="49" y="1991"/>
                    <a:pt x="99" y="2287"/>
                  </a:cubicBezTo>
                  <a:cubicBezTo>
                    <a:pt x="247" y="2880"/>
                    <a:pt x="519" y="3448"/>
                    <a:pt x="889" y="3917"/>
                  </a:cubicBezTo>
                  <a:cubicBezTo>
                    <a:pt x="617" y="3398"/>
                    <a:pt x="444" y="2831"/>
                    <a:pt x="346" y="2238"/>
                  </a:cubicBezTo>
                  <a:cubicBezTo>
                    <a:pt x="296" y="1942"/>
                    <a:pt x="272" y="1670"/>
                    <a:pt x="296" y="1374"/>
                  </a:cubicBezTo>
                  <a:cubicBezTo>
                    <a:pt x="296" y="1226"/>
                    <a:pt x="296" y="1078"/>
                    <a:pt x="321" y="930"/>
                  </a:cubicBezTo>
                  <a:cubicBezTo>
                    <a:pt x="346" y="806"/>
                    <a:pt x="370" y="658"/>
                    <a:pt x="395" y="535"/>
                  </a:cubicBezTo>
                  <a:cubicBezTo>
                    <a:pt x="455" y="386"/>
                    <a:pt x="541" y="309"/>
                    <a:pt x="649" y="309"/>
                  </a:cubicBezTo>
                  <a:cubicBezTo>
                    <a:pt x="720" y="309"/>
                    <a:pt x="800" y="342"/>
                    <a:pt x="889" y="411"/>
                  </a:cubicBezTo>
                  <a:cubicBezTo>
                    <a:pt x="1086" y="609"/>
                    <a:pt x="1235" y="831"/>
                    <a:pt x="1358" y="1102"/>
                  </a:cubicBezTo>
                  <a:cubicBezTo>
                    <a:pt x="1605" y="1621"/>
                    <a:pt x="1778" y="2189"/>
                    <a:pt x="1827" y="2781"/>
                  </a:cubicBezTo>
                  <a:cubicBezTo>
                    <a:pt x="1901" y="2164"/>
                    <a:pt x="1802" y="1547"/>
                    <a:pt x="1580" y="1004"/>
                  </a:cubicBezTo>
                  <a:cubicBezTo>
                    <a:pt x="1506" y="856"/>
                    <a:pt x="1457" y="707"/>
                    <a:pt x="1383" y="559"/>
                  </a:cubicBezTo>
                  <a:cubicBezTo>
                    <a:pt x="1309" y="411"/>
                    <a:pt x="1185" y="288"/>
                    <a:pt x="1062" y="164"/>
                  </a:cubicBezTo>
                  <a:cubicBezTo>
                    <a:pt x="945" y="67"/>
                    <a:pt x="798" y="1"/>
                    <a:pt x="6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7"/>
            <p:cNvSpPr/>
            <p:nvPr/>
          </p:nvSpPr>
          <p:spPr>
            <a:xfrm>
              <a:off x="2178675" y="3618825"/>
              <a:ext cx="13600" cy="9900"/>
            </a:xfrm>
            <a:custGeom>
              <a:avLst/>
              <a:gdLst/>
              <a:ahLst/>
              <a:cxnLst/>
              <a:rect l="l" t="t" r="r" b="b"/>
              <a:pathLst>
                <a:path w="544" h="396" extrusionOk="0">
                  <a:moveTo>
                    <a:pt x="272" y="1"/>
                  </a:moveTo>
                  <a:cubicBezTo>
                    <a:pt x="0" y="1"/>
                    <a:pt x="0" y="396"/>
                    <a:pt x="272" y="396"/>
                  </a:cubicBezTo>
                  <a:cubicBezTo>
                    <a:pt x="543" y="396"/>
                    <a:pt x="543" y="1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7"/>
            <p:cNvSpPr/>
            <p:nvPr/>
          </p:nvSpPr>
          <p:spPr>
            <a:xfrm>
              <a:off x="2145325" y="3654025"/>
              <a:ext cx="10525" cy="14200"/>
            </a:xfrm>
            <a:custGeom>
              <a:avLst/>
              <a:gdLst/>
              <a:ahLst/>
              <a:cxnLst/>
              <a:rect l="l" t="t" r="r" b="b"/>
              <a:pathLst>
                <a:path w="421" h="568" extrusionOk="0">
                  <a:moveTo>
                    <a:pt x="149" y="0"/>
                  </a:moveTo>
                  <a:cubicBezTo>
                    <a:pt x="124" y="0"/>
                    <a:pt x="75" y="25"/>
                    <a:pt x="50" y="49"/>
                  </a:cubicBezTo>
                  <a:lnTo>
                    <a:pt x="26" y="99"/>
                  </a:lnTo>
                  <a:cubicBezTo>
                    <a:pt x="1" y="124"/>
                    <a:pt x="1" y="148"/>
                    <a:pt x="1" y="198"/>
                  </a:cubicBezTo>
                  <a:lnTo>
                    <a:pt x="1" y="346"/>
                  </a:lnTo>
                  <a:cubicBezTo>
                    <a:pt x="1" y="370"/>
                    <a:pt x="1" y="395"/>
                    <a:pt x="26" y="420"/>
                  </a:cubicBezTo>
                  <a:cubicBezTo>
                    <a:pt x="26" y="469"/>
                    <a:pt x="75" y="519"/>
                    <a:pt x="124" y="543"/>
                  </a:cubicBezTo>
                  <a:cubicBezTo>
                    <a:pt x="149" y="543"/>
                    <a:pt x="174" y="568"/>
                    <a:pt x="198" y="568"/>
                  </a:cubicBezTo>
                  <a:lnTo>
                    <a:pt x="248" y="568"/>
                  </a:lnTo>
                  <a:cubicBezTo>
                    <a:pt x="297" y="543"/>
                    <a:pt x="322" y="519"/>
                    <a:pt x="347" y="494"/>
                  </a:cubicBezTo>
                  <a:lnTo>
                    <a:pt x="371" y="469"/>
                  </a:lnTo>
                  <a:cubicBezTo>
                    <a:pt x="396" y="420"/>
                    <a:pt x="396" y="395"/>
                    <a:pt x="421" y="370"/>
                  </a:cubicBezTo>
                  <a:lnTo>
                    <a:pt x="421" y="346"/>
                  </a:lnTo>
                  <a:lnTo>
                    <a:pt x="421" y="198"/>
                  </a:lnTo>
                  <a:cubicBezTo>
                    <a:pt x="421" y="173"/>
                    <a:pt x="396" y="148"/>
                    <a:pt x="396" y="124"/>
                  </a:cubicBezTo>
                  <a:cubicBezTo>
                    <a:pt x="371" y="99"/>
                    <a:pt x="371" y="74"/>
                    <a:pt x="347" y="49"/>
                  </a:cubicBezTo>
                  <a:cubicBezTo>
                    <a:pt x="322" y="25"/>
                    <a:pt x="297" y="25"/>
                    <a:pt x="27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7"/>
            <p:cNvSpPr/>
            <p:nvPr/>
          </p:nvSpPr>
          <p:spPr>
            <a:xfrm>
              <a:off x="2188550" y="36657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96" y="0"/>
                  </a:moveTo>
                  <a:cubicBezTo>
                    <a:pt x="272" y="0"/>
                    <a:pt x="222" y="25"/>
                    <a:pt x="222" y="50"/>
                  </a:cubicBezTo>
                  <a:lnTo>
                    <a:pt x="49" y="198"/>
                  </a:lnTo>
                  <a:cubicBezTo>
                    <a:pt x="25" y="222"/>
                    <a:pt x="25" y="247"/>
                    <a:pt x="0" y="272"/>
                  </a:cubicBezTo>
                  <a:cubicBezTo>
                    <a:pt x="0" y="296"/>
                    <a:pt x="0" y="321"/>
                    <a:pt x="0" y="346"/>
                  </a:cubicBezTo>
                  <a:cubicBezTo>
                    <a:pt x="0" y="370"/>
                    <a:pt x="0" y="395"/>
                    <a:pt x="0" y="420"/>
                  </a:cubicBezTo>
                  <a:cubicBezTo>
                    <a:pt x="25" y="445"/>
                    <a:pt x="25" y="469"/>
                    <a:pt x="49" y="494"/>
                  </a:cubicBezTo>
                  <a:lnTo>
                    <a:pt x="99" y="519"/>
                  </a:lnTo>
                  <a:cubicBezTo>
                    <a:pt x="124" y="543"/>
                    <a:pt x="173" y="543"/>
                    <a:pt x="198" y="568"/>
                  </a:cubicBezTo>
                  <a:lnTo>
                    <a:pt x="247" y="568"/>
                  </a:lnTo>
                  <a:cubicBezTo>
                    <a:pt x="296" y="543"/>
                    <a:pt x="321" y="519"/>
                    <a:pt x="346" y="494"/>
                  </a:cubicBezTo>
                  <a:lnTo>
                    <a:pt x="494" y="346"/>
                  </a:lnTo>
                  <a:cubicBezTo>
                    <a:pt x="519" y="321"/>
                    <a:pt x="543" y="296"/>
                    <a:pt x="543" y="272"/>
                  </a:cubicBezTo>
                  <a:cubicBezTo>
                    <a:pt x="568" y="247"/>
                    <a:pt x="568" y="222"/>
                    <a:pt x="568" y="198"/>
                  </a:cubicBezTo>
                  <a:cubicBezTo>
                    <a:pt x="568" y="173"/>
                    <a:pt x="543" y="148"/>
                    <a:pt x="543" y="124"/>
                  </a:cubicBezTo>
                  <a:cubicBezTo>
                    <a:pt x="543" y="99"/>
                    <a:pt x="519" y="74"/>
                    <a:pt x="494" y="50"/>
                  </a:cubicBezTo>
                  <a:lnTo>
                    <a:pt x="469" y="25"/>
                  </a:lnTo>
                  <a:cubicBezTo>
                    <a:pt x="420" y="0"/>
                    <a:pt x="395" y="0"/>
                    <a:pt x="34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7"/>
            <p:cNvSpPr/>
            <p:nvPr/>
          </p:nvSpPr>
          <p:spPr>
            <a:xfrm>
              <a:off x="2219400" y="3646000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23" y="0"/>
                  </a:moveTo>
                  <a:cubicBezTo>
                    <a:pt x="198" y="0"/>
                    <a:pt x="173" y="0"/>
                    <a:pt x="149" y="25"/>
                  </a:cubicBezTo>
                  <a:cubicBezTo>
                    <a:pt x="124" y="25"/>
                    <a:pt x="99" y="49"/>
                    <a:pt x="75" y="74"/>
                  </a:cubicBezTo>
                  <a:lnTo>
                    <a:pt x="50" y="99"/>
                  </a:lnTo>
                  <a:cubicBezTo>
                    <a:pt x="25" y="124"/>
                    <a:pt x="1" y="173"/>
                    <a:pt x="25" y="198"/>
                  </a:cubicBezTo>
                  <a:lnTo>
                    <a:pt x="25" y="272"/>
                  </a:lnTo>
                  <a:cubicBezTo>
                    <a:pt x="25" y="296"/>
                    <a:pt x="50" y="321"/>
                    <a:pt x="75" y="346"/>
                  </a:cubicBezTo>
                  <a:lnTo>
                    <a:pt x="223" y="519"/>
                  </a:lnTo>
                  <a:cubicBezTo>
                    <a:pt x="247" y="519"/>
                    <a:pt x="272" y="543"/>
                    <a:pt x="297" y="543"/>
                  </a:cubicBezTo>
                  <a:cubicBezTo>
                    <a:pt x="322" y="568"/>
                    <a:pt x="346" y="568"/>
                    <a:pt x="371" y="568"/>
                  </a:cubicBezTo>
                  <a:cubicBezTo>
                    <a:pt x="396" y="568"/>
                    <a:pt x="420" y="568"/>
                    <a:pt x="445" y="543"/>
                  </a:cubicBezTo>
                  <a:cubicBezTo>
                    <a:pt x="470" y="543"/>
                    <a:pt x="494" y="519"/>
                    <a:pt x="519" y="519"/>
                  </a:cubicBezTo>
                  <a:lnTo>
                    <a:pt x="544" y="469"/>
                  </a:lnTo>
                  <a:cubicBezTo>
                    <a:pt x="568" y="445"/>
                    <a:pt x="568" y="395"/>
                    <a:pt x="568" y="370"/>
                  </a:cubicBezTo>
                  <a:lnTo>
                    <a:pt x="568" y="321"/>
                  </a:lnTo>
                  <a:cubicBezTo>
                    <a:pt x="568" y="272"/>
                    <a:pt x="544" y="247"/>
                    <a:pt x="519" y="222"/>
                  </a:cubicBezTo>
                  <a:lnTo>
                    <a:pt x="371" y="74"/>
                  </a:lnTo>
                  <a:cubicBezTo>
                    <a:pt x="346" y="49"/>
                    <a:pt x="322" y="25"/>
                    <a:pt x="297" y="25"/>
                  </a:cubicBezTo>
                  <a:cubicBezTo>
                    <a:pt x="272" y="0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7"/>
            <p:cNvSpPr/>
            <p:nvPr/>
          </p:nvSpPr>
          <p:spPr>
            <a:xfrm>
              <a:off x="2233600" y="3618825"/>
              <a:ext cx="13600" cy="9900"/>
            </a:xfrm>
            <a:custGeom>
              <a:avLst/>
              <a:gdLst/>
              <a:ahLst/>
              <a:cxnLst/>
              <a:rect l="l" t="t" r="r" b="b"/>
              <a:pathLst>
                <a:path w="544" h="396" extrusionOk="0">
                  <a:moveTo>
                    <a:pt x="272" y="1"/>
                  </a:moveTo>
                  <a:cubicBezTo>
                    <a:pt x="0" y="1"/>
                    <a:pt x="0" y="396"/>
                    <a:pt x="272" y="396"/>
                  </a:cubicBezTo>
                  <a:cubicBezTo>
                    <a:pt x="544" y="396"/>
                    <a:pt x="544" y="1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7"/>
            <p:cNvSpPr/>
            <p:nvPr/>
          </p:nvSpPr>
          <p:spPr>
            <a:xfrm>
              <a:off x="2290375" y="3630550"/>
              <a:ext cx="10525" cy="13625"/>
            </a:xfrm>
            <a:custGeom>
              <a:avLst/>
              <a:gdLst/>
              <a:ahLst/>
              <a:cxnLst/>
              <a:rect l="l" t="t" r="r" b="b"/>
              <a:pathLst>
                <a:path w="421" h="545" extrusionOk="0">
                  <a:moveTo>
                    <a:pt x="149" y="1"/>
                  </a:moveTo>
                  <a:cubicBezTo>
                    <a:pt x="124" y="1"/>
                    <a:pt x="75" y="26"/>
                    <a:pt x="50" y="50"/>
                  </a:cubicBezTo>
                  <a:lnTo>
                    <a:pt x="25" y="100"/>
                  </a:lnTo>
                  <a:cubicBezTo>
                    <a:pt x="1" y="124"/>
                    <a:pt x="1" y="149"/>
                    <a:pt x="1" y="198"/>
                  </a:cubicBezTo>
                  <a:lnTo>
                    <a:pt x="1" y="347"/>
                  </a:lnTo>
                  <a:cubicBezTo>
                    <a:pt x="1" y="371"/>
                    <a:pt x="1" y="396"/>
                    <a:pt x="25" y="421"/>
                  </a:cubicBezTo>
                  <a:cubicBezTo>
                    <a:pt x="25" y="445"/>
                    <a:pt x="25" y="470"/>
                    <a:pt x="50" y="495"/>
                  </a:cubicBezTo>
                  <a:cubicBezTo>
                    <a:pt x="75" y="519"/>
                    <a:pt x="100" y="519"/>
                    <a:pt x="124" y="544"/>
                  </a:cubicBezTo>
                  <a:lnTo>
                    <a:pt x="248" y="544"/>
                  </a:lnTo>
                  <a:cubicBezTo>
                    <a:pt x="297" y="544"/>
                    <a:pt x="322" y="519"/>
                    <a:pt x="346" y="495"/>
                  </a:cubicBezTo>
                  <a:lnTo>
                    <a:pt x="371" y="445"/>
                  </a:lnTo>
                  <a:cubicBezTo>
                    <a:pt x="396" y="421"/>
                    <a:pt x="396" y="396"/>
                    <a:pt x="421" y="347"/>
                  </a:cubicBezTo>
                  <a:lnTo>
                    <a:pt x="421" y="198"/>
                  </a:lnTo>
                  <a:cubicBezTo>
                    <a:pt x="421" y="174"/>
                    <a:pt x="396" y="149"/>
                    <a:pt x="396" y="124"/>
                  </a:cubicBezTo>
                  <a:cubicBezTo>
                    <a:pt x="371" y="75"/>
                    <a:pt x="322" y="26"/>
                    <a:pt x="27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7"/>
            <p:cNvSpPr/>
            <p:nvPr/>
          </p:nvSpPr>
          <p:spPr>
            <a:xfrm>
              <a:off x="2262000" y="3661425"/>
              <a:ext cx="15450" cy="18175"/>
            </a:xfrm>
            <a:custGeom>
              <a:avLst/>
              <a:gdLst/>
              <a:ahLst/>
              <a:cxnLst/>
              <a:rect l="l" t="t" r="r" b="b"/>
              <a:pathLst>
                <a:path w="618" h="727" extrusionOk="0">
                  <a:moveTo>
                    <a:pt x="321" y="0"/>
                  </a:moveTo>
                  <a:cubicBezTo>
                    <a:pt x="272" y="25"/>
                    <a:pt x="222" y="50"/>
                    <a:pt x="198" y="99"/>
                  </a:cubicBezTo>
                  <a:lnTo>
                    <a:pt x="49" y="420"/>
                  </a:lnTo>
                  <a:cubicBezTo>
                    <a:pt x="25" y="469"/>
                    <a:pt x="0" y="519"/>
                    <a:pt x="25" y="568"/>
                  </a:cubicBezTo>
                  <a:cubicBezTo>
                    <a:pt x="49" y="618"/>
                    <a:pt x="74" y="667"/>
                    <a:pt x="124" y="692"/>
                  </a:cubicBezTo>
                  <a:cubicBezTo>
                    <a:pt x="158" y="709"/>
                    <a:pt x="193" y="727"/>
                    <a:pt x="228" y="727"/>
                  </a:cubicBezTo>
                  <a:cubicBezTo>
                    <a:pt x="243" y="727"/>
                    <a:pt x="257" y="724"/>
                    <a:pt x="272" y="716"/>
                  </a:cubicBezTo>
                  <a:cubicBezTo>
                    <a:pt x="321" y="716"/>
                    <a:pt x="370" y="667"/>
                    <a:pt x="395" y="618"/>
                  </a:cubicBezTo>
                  <a:lnTo>
                    <a:pt x="568" y="321"/>
                  </a:lnTo>
                  <a:cubicBezTo>
                    <a:pt x="617" y="223"/>
                    <a:pt x="593" y="99"/>
                    <a:pt x="494" y="25"/>
                  </a:cubicBezTo>
                  <a:cubicBezTo>
                    <a:pt x="444" y="0"/>
                    <a:pt x="370" y="0"/>
                    <a:pt x="32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7"/>
            <p:cNvSpPr/>
            <p:nvPr/>
          </p:nvSpPr>
          <p:spPr>
            <a:xfrm>
              <a:off x="2315700" y="3657725"/>
              <a:ext cx="14200" cy="10500"/>
            </a:xfrm>
            <a:custGeom>
              <a:avLst/>
              <a:gdLst/>
              <a:ahLst/>
              <a:cxnLst/>
              <a:rect l="l" t="t" r="r" b="b"/>
              <a:pathLst>
                <a:path w="568" h="420" extrusionOk="0">
                  <a:moveTo>
                    <a:pt x="296" y="0"/>
                  </a:moveTo>
                  <a:cubicBezTo>
                    <a:pt x="0" y="0"/>
                    <a:pt x="0" y="420"/>
                    <a:pt x="296" y="420"/>
                  </a:cubicBezTo>
                  <a:cubicBezTo>
                    <a:pt x="568" y="420"/>
                    <a:pt x="568" y="0"/>
                    <a:pt x="2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7"/>
            <p:cNvSpPr/>
            <p:nvPr/>
          </p:nvSpPr>
          <p:spPr>
            <a:xfrm>
              <a:off x="2345325" y="3649850"/>
              <a:ext cx="14200" cy="14525"/>
            </a:xfrm>
            <a:custGeom>
              <a:avLst/>
              <a:gdLst/>
              <a:ahLst/>
              <a:cxnLst/>
              <a:rect l="l" t="t" r="r" b="b"/>
              <a:pathLst>
                <a:path w="568" h="581" extrusionOk="0">
                  <a:moveTo>
                    <a:pt x="198" y="0"/>
                  </a:moveTo>
                  <a:cubicBezTo>
                    <a:pt x="173" y="0"/>
                    <a:pt x="148" y="7"/>
                    <a:pt x="124" y="19"/>
                  </a:cubicBezTo>
                  <a:cubicBezTo>
                    <a:pt x="99" y="19"/>
                    <a:pt x="74" y="44"/>
                    <a:pt x="49" y="68"/>
                  </a:cubicBezTo>
                  <a:lnTo>
                    <a:pt x="25" y="118"/>
                  </a:lnTo>
                  <a:cubicBezTo>
                    <a:pt x="0" y="142"/>
                    <a:pt x="0" y="167"/>
                    <a:pt x="0" y="216"/>
                  </a:cubicBezTo>
                  <a:lnTo>
                    <a:pt x="0" y="266"/>
                  </a:lnTo>
                  <a:cubicBezTo>
                    <a:pt x="0" y="291"/>
                    <a:pt x="25" y="340"/>
                    <a:pt x="49" y="365"/>
                  </a:cubicBezTo>
                  <a:lnTo>
                    <a:pt x="198" y="513"/>
                  </a:lnTo>
                  <a:cubicBezTo>
                    <a:pt x="222" y="537"/>
                    <a:pt x="247" y="537"/>
                    <a:pt x="272" y="562"/>
                  </a:cubicBezTo>
                  <a:cubicBezTo>
                    <a:pt x="296" y="574"/>
                    <a:pt x="321" y="581"/>
                    <a:pt x="346" y="581"/>
                  </a:cubicBezTo>
                  <a:cubicBezTo>
                    <a:pt x="370" y="581"/>
                    <a:pt x="395" y="574"/>
                    <a:pt x="420" y="562"/>
                  </a:cubicBezTo>
                  <a:cubicBezTo>
                    <a:pt x="445" y="537"/>
                    <a:pt x="469" y="537"/>
                    <a:pt x="494" y="513"/>
                  </a:cubicBezTo>
                  <a:lnTo>
                    <a:pt x="519" y="463"/>
                  </a:lnTo>
                  <a:cubicBezTo>
                    <a:pt x="543" y="439"/>
                    <a:pt x="568" y="389"/>
                    <a:pt x="543" y="365"/>
                  </a:cubicBezTo>
                  <a:lnTo>
                    <a:pt x="543" y="315"/>
                  </a:lnTo>
                  <a:cubicBezTo>
                    <a:pt x="543" y="266"/>
                    <a:pt x="519" y="241"/>
                    <a:pt x="494" y="216"/>
                  </a:cubicBezTo>
                  <a:lnTo>
                    <a:pt x="346" y="68"/>
                  </a:lnTo>
                  <a:cubicBezTo>
                    <a:pt x="321" y="44"/>
                    <a:pt x="296" y="19"/>
                    <a:pt x="272" y="19"/>
                  </a:cubicBezTo>
                  <a:cubicBezTo>
                    <a:pt x="247" y="7"/>
                    <a:pt x="222" y="0"/>
                    <a:pt x="19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7"/>
            <p:cNvSpPr/>
            <p:nvPr/>
          </p:nvSpPr>
          <p:spPr>
            <a:xfrm>
              <a:off x="2313225" y="3622525"/>
              <a:ext cx="11750" cy="10525"/>
            </a:xfrm>
            <a:custGeom>
              <a:avLst/>
              <a:gdLst/>
              <a:ahLst/>
              <a:cxnLst/>
              <a:rect l="l" t="t" r="r" b="b"/>
              <a:pathLst>
                <a:path w="470" h="421" extrusionOk="0">
                  <a:moveTo>
                    <a:pt x="222" y="1"/>
                  </a:moveTo>
                  <a:cubicBezTo>
                    <a:pt x="0" y="26"/>
                    <a:pt x="0" y="371"/>
                    <a:pt x="222" y="421"/>
                  </a:cubicBezTo>
                  <a:cubicBezTo>
                    <a:pt x="469" y="371"/>
                    <a:pt x="469" y="26"/>
                    <a:pt x="22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7"/>
            <p:cNvSpPr/>
            <p:nvPr/>
          </p:nvSpPr>
          <p:spPr>
            <a:xfrm>
              <a:off x="2266925" y="3599075"/>
              <a:ext cx="14225" cy="10375"/>
            </a:xfrm>
            <a:custGeom>
              <a:avLst/>
              <a:gdLst/>
              <a:ahLst/>
              <a:cxnLst/>
              <a:rect l="l" t="t" r="r" b="b"/>
              <a:pathLst>
                <a:path w="569" h="415" extrusionOk="0">
                  <a:moveTo>
                    <a:pt x="198" y="1"/>
                  </a:moveTo>
                  <a:cubicBezTo>
                    <a:pt x="173" y="1"/>
                    <a:pt x="149" y="1"/>
                    <a:pt x="124" y="25"/>
                  </a:cubicBezTo>
                  <a:cubicBezTo>
                    <a:pt x="99" y="25"/>
                    <a:pt x="75" y="25"/>
                    <a:pt x="50" y="50"/>
                  </a:cubicBezTo>
                  <a:cubicBezTo>
                    <a:pt x="25" y="75"/>
                    <a:pt x="25" y="99"/>
                    <a:pt x="25" y="124"/>
                  </a:cubicBezTo>
                  <a:cubicBezTo>
                    <a:pt x="1" y="149"/>
                    <a:pt x="1" y="174"/>
                    <a:pt x="1" y="198"/>
                  </a:cubicBezTo>
                  <a:lnTo>
                    <a:pt x="1" y="248"/>
                  </a:lnTo>
                  <a:cubicBezTo>
                    <a:pt x="1" y="297"/>
                    <a:pt x="25" y="322"/>
                    <a:pt x="50" y="346"/>
                  </a:cubicBezTo>
                  <a:lnTo>
                    <a:pt x="99" y="371"/>
                  </a:lnTo>
                  <a:cubicBezTo>
                    <a:pt x="124" y="396"/>
                    <a:pt x="149" y="396"/>
                    <a:pt x="198" y="396"/>
                  </a:cubicBezTo>
                  <a:lnTo>
                    <a:pt x="346" y="396"/>
                  </a:lnTo>
                  <a:cubicBezTo>
                    <a:pt x="359" y="408"/>
                    <a:pt x="371" y="414"/>
                    <a:pt x="383" y="414"/>
                  </a:cubicBezTo>
                  <a:cubicBezTo>
                    <a:pt x="396" y="414"/>
                    <a:pt x="408" y="408"/>
                    <a:pt x="420" y="396"/>
                  </a:cubicBezTo>
                  <a:cubicBezTo>
                    <a:pt x="445" y="396"/>
                    <a:pt x="470" y="371"/>
                    <a:pt x="494" y="371"/>
                  </a:cubicBezTo>
                  <a:cubicBezTo>
                    <a:pt x="519" y="346"/>
                    <a:pt x="519" y="322"/>
                    <a:pt x="544" y="297"/>
                  </a:cubicBezTo>
                  <a:cubicBezTo>
                    <a:pt x="544" y="272"/>
                    <a:pt x="568" y="248"/>
                    <a:pt x="568" y="223"/>
                  </a:cubicBezTo>
                  <a:lnTo>
                    <a:pt x="568" y="149"/>
                  </a:lnTo>
                  <a:cubicBezTo>
                    <a:pt x="544" y="124"/>
                    <a:pt x="519" y="99"/>
                    <a:pt x="494" y="75"/>
                  </a:cubicBezTo>
                  <a:lnTo>
                    <a:pt x="470" y="25"/>
                  </a:lnTo>
                  <a:cubicBezTo>
                    <a:pt x="420" y="25"/>
                    <a:pt x="396" y="1"/>
                    <a:pt x="34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7"/>
            <p:cNvSpPr/>
            <p:nvPr/>
          </p:nvSpPr>
          <p:spPr>
            <a:xfrm>
              <a:off x="2355200" y="3634275"/>
              <a:ext cx="13600" cy="10500"/>
            </a:xfrm>
            <a:custGeom>
              <a:avLst/>
              <a:gdLst/>
              <a:ahLst/>
              <a:cxnLst/>
              <a:rect l="l" t="t" r="r" b="b"/>
              <a:pathLst>
                <a:path w="544" h="420" extrusionOk="0">
                  <a:moveTo>
                    <a:pt x="272" y="0"/>
                  </a:moveTo>
                  <a:cubicBezTo>
                    <a:pt x="0" y="0"/>
                    <a:pt x="0" y="420"/>
                    <a:pt x="272" y="420"/>
                  </a:cubicBezTo>
                  <a:cubicBezTo>
                    <a:pt x="543" y="420"/>
                    <a:pt x="543" y="0"/>
                    <a:pt x="27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7"/>
            <p:cNvSpPr/>
            <p:nvPr/>
          </p:nvSpPr>
          <p:spPr>
            <a:xfrm>
              <a:off x="2402100" y="3637975"/>
              <a:ext cx="14225" cy="10500"/>
            </a:xfrm>
            <a:custGeom>
              <a:avLst/>
              <a:gdLst/>
              <a:ahLst/>
              <a:cxnLst/>
              <a:rect l="l" t="t" r="r" b="b"/>
              <a:pathLst>
                <a:path w="569" h="420" extrusionOk="0">
                  <a:moveTo>
                    <a:pt x="272" y="0"/>
                  </a:moveTo>
                  <a:cubicBezTo>
                    <a:pt x="0" y="0"/>
                    <a:pt x="0" y="420"/>
                    <a:pt x="272" y="420"/>
                  </a:cubicBezTo>
                  <a:cubicBezTo>
                    <a:pt x="568" y="420"/>
                    <a:pt x="568" y="0"/>
                    <a:pt x="27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7"/>
            <p:cNvSpPr/>
            <p:nvPr/>
          </p:nvSpPr>
          <p:spPr>
            <a:xfrm>
              <a:off x="2108300" y="3657725"/>
              <a:ext cx="13600" cy="10500"/>
            </a:xfrm>
            <a:custGeom>
              <a:avLst/>
              <a:gdLst/>
              <a:ahLst/>
              <a:cxnLst/>
              <a:rect l="l" t="t" r="r" b="b"/>
              <a:pathLst>
                <a:path w="544" h="420" extrusionOk="0">
                  <a:moveTo>
                    <a:pt x="272" y="0"/>
                  </a:moveTo>
                  <a:cubicBezTo>
                    <a:pt x="1" y="0"/>
                    <a:pt x="1" y="420"/>
                    <a:pt x="272" y="420"/>
                  </a:cubicBezTo>
                  <a:cubicBezTo>
                    <a:pt x="544" y="420"/>
                    <a:pt x="544" y="0"/>
                    <a:pt x="27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7"/>
            <p:cNvSpPr/>
            <p:nvPr/>
          </p:nvSpPr>
          <p:spPr>
            <a:xfrm>
              <a:off x="2432350" y="3642275"/>
              <a:ext cx="14225" cy="9900"/>
            </a:xfrm>
            <a:custGeom>
              <a:avLst/>
              <a:gdLst/>
              <a:ahLst/>
              <a:cxnLst/>
              <a:rect l="l" t="t" r="r" b="b"/>
              <a:pathLst>
                <a:path w="569" h="396" extrusionOk="0">
                  <a:moveTo>
                    <a:pt x="99" y="1"/>
                  </a:moveTo>
                  <a:cubicBezTo>
                    <a:pt x="74" y="26"/>
                    <a:pt x="50" y="26"/>
                    <a:pt x="50" y="50"/>
                  </a:cubicBezTo>
                  <a:cubicBezTo>
                    <a:pt x="25" y="75"/>
                    <a:pt x="0" y="100"/>
                    <a:pt x="0" y="124"/>
                  </a:cubicBezTo>
                  <a:cubicBezTo>
                    <a:pt x="0" y="149"/>
                    <a:pt x="0" y="174"/>
                    <a:pt x="0" y="198"/>
                  </a:cubicBezTo>
                  <a:lnTo>
                    <a:pt x="0" y="248"/>
                  </a:lnTo>
                  <a:cubicBezTo>
                    <a:pt x="0" y="297"/>
                    <a:pt x="25" y="322"/>
                    <a:pt x="50" y="347"/>
                  </a:cubicBezTo>
                  <a:lnTo>
                    <a:pt x="99" y="371"/>
                  </a:lnTo>
                  <a:cubicBezTo>
                    <a:pt x="124" y="396"/>
                    <a:pt x="148" y="396"/>
                    <a:pt x="198" y="396"/>
                  </a:cubicBezTo>
                  <a:lnTo>
                    <a:pt x="420" y="396"/>
                  </a:lnTo>
                  <a:cubicBezTo>
                    <a:pt x="469" y="371"/>
                    <a:pt x="519" y="322"/>
                    <a:pt x="543" y="273"/>
                  </a:cubicBezTo>
                  <a:cubicBezTo>
                    <a:pt x="543" y="248"/>
                    <a:pt x="568" y="223"/>
                    <a:pt x="568" y="198"/>
                  </a:cubicBezTo>
                  <a:lnTo>
                    <a:pt x="568" y="149"/>
                  </a:lnTo>
                  <a:cubicBezTo>
                    <a:pt x="543" y="100"/>
                    <a:pt x="543" y="75"/>
                    <a:pt x="494" y="50"/>
                  </a:cubicBezTo>
                  <a:lnTo>
                    <a:pt x="469" y="26"/>
                  </a:lnTo>
                  <a:cubicBezTo>
                    <a:pt x="445" y="1"/>
                    <a:pt x="395" y="1"/>
                    <a:pt x="37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7"/>
            <p:cNvSpPr/>
            <p:nvPr/>
          </p:nvSpPr>
          <p:spPr>
            <a:xfrm>
              <a:off x="1827475" y="4237900"/>
              <a:ext cx="14200" cy="10525"/>
            </a:xfrm>
            <a:custGeom>
              <a:avLst/>
              <a:gdLst/>
              <a:ahLst/>
              <a:cxnLst/>
              <a:rect l="l" t="t" r="r" b="b"/>
              <a:pathLst>
                <a:path w="568" h="421" extrusionOk="0">
                  <a:moveTo>
                    <a:pt x="222" y="1"/>
                  </a:moveTo>
                  <a:cubicBezTo>
                    <a:pt x="198" y="1"/>
                    <a:pt x="173" y="1"/>
                    <a:pt x="148" y="25"/>
                  </a:cubicBezTo>
                  <a:cubicBezTo>
                    <a:pt x="124" y="25"/>
                    <a:pt x="99" y="50"/>
                    <a:pt x="74" y="75"/>
                  </a:cubicBezTo>
                  <a:cubicBezTo>
                    <a:pt x="49" y="75"/>
                    <a:pt x="49" y="100"/>
                    <a:pt x="25" y="149"/>
                  </a:cubicBezTo>
                  <a:cubicBezTo>
                    <a:pt x="25" y="149"/>
                    <a:pt x="0" y="198"/>
                    <a:pt x="25" y="223"/>
                  </a:cubicBezTo>
                  <a:lnTo>
                    <a:pt x="25" y="272"/>
                  </a:lnTo>
                  <a:cubicBezTo>
                    <a:pt x="25" y="297"/>
                    <a:pt x="49" y="346"/>
                    <a:pt x="74" y="371"/>
                  </a:cubicBezTo>
                  <a:lnTo>
                    <a:pt x="99" y="396"/>
                  </a:lnTo>
                  <a:cubicBezTo>
                    <a:pt x="148" y="420"/>
                    <a:pt x="173" y="420"/>
                    <a:pt x="222" y="420"/>
                  </a:cubicBezTo>
                  <a:lnTo>
                    <a:pt x="370" y="420"/>
                  </a:lnTo>
                  <a:cubicBezTo>
                    <a:pt x="395" y="420"/>
                    <a:pt x="420" y="420"/>
                    <a:pt x="444" y="396"/>
                  </a:cubicBezTo>
                  <a:cubicBezTo>
                    <a:pt x="469" y="396"/>
                    <a:pt x="494" y="371"/>
                    <a:pt x="519" y="371"/>
                  </a:cubicBezTo>
                  <a:cubicBezTo>
                    <a:pt x="543" y="346"/>
                    <a:pt x="543" y="322"/>
                    <a:pt x="568" y="297"/>
                  </a:cubicBezTo>
                  <a:cubicBezTo>
                    <a:pt x="568" y="272"/>
                    <a:pt x="568" y="248"/>
                    <a:pt x="568" y="223"/>
                  </a:cubicBezTo>
                  <a:lnTo>
                    <a:pt x="568" y="174"/>
                  </a:lnTo>
                  <a:cubicBezTo>
                    <a:pt x="568" y="124"/>
                    <a:pt x="543" y="100"/>
                    <a:pt x="519" y="75"/>
                  </a:cubicBezTo>
                  <a:lnTo>
                    <a:pt x="494" y="25"/>
                  </a:lnTo>
                  <a:cubicBezTo>
                    <a:pt x="444" y="25"/>
                    <a:pt x="420" y="1"/>
                    <a:pt x="37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7"/>
            <p:cNvSpPr/>
            <p:nvPr/>
          </p:nvSpPr>
          <p:spPr>
            <a:xfrm>
              <a:off x="1839200" y="4206925"/>
              <a:ext cx="22225" cy="14450"/>
            </a:xfrm>
            <a:custGeom>
              <a:avLst/>
              <a:gdLst/>
              <a:ahLst/>
              <a:cxnLst/>
              <a:rect l="l" t="t" r="r" b="b"/>
              <a:pathLst>
                <a:path w="889" h="578" extrusionOk="0">
                  <a:moveTo>
                    <a:pt x="207" y="1"/>
                  </a:moveTo>
                  <a:cubicBezTo>
                    <a:pt x="118" y="1"/>
                    <a:pt x="22" y="68"/>
                    <a:pt x="0" y="153"/>
                  </a:cubicBezTo>
                  <a:cubicBezTo>
                    <a:pt x="0" y="203"/>
                    <a:pt x="0" y="252"/>
                    <a:pt x="25" y="302"/>
                  </a:cubicBezTo>
                  <a:cubicBezTo>
                    <a:pt x="50" y="351"/>
                    <a:pt x="99" y="400"/>
                    <a:pt x="148" y="400"/>
                  </a:cubicBezTo>
                  <a:lnTo>
                    <a:pt x="617" y="573"/>
                  </a:lnTo>
                  <a:cubicBezTo>
                    <a:pt x="630" y="576"/>
                    <a:pt x="644" y="578"/>
                    <a:pt x="657" y="578"/>
                  </a:cubicBezTo>
                  <a:cubicBezTo>
                    <a:pt x="747" y="578"/>
                    <a:pt x="843" y="511"/>
                    <a:pt x="864" y="425"/>
                  </a:cubicBezTo>
                  <a:cubicBezTo>
                    <a:pt x="889" y="376"/>
                    <a:pt x="889" y="302"/>
                    <a:pt x="840" y="252"/>
                  </a:cubicBezTo>
                  <a:cubicBezTo>
                    <a:pt x="815" y="228"/>
                    <a:pt x="766" y="178"/>
                    <a:pt x="716" y="178"/>
                  </a:cubicBezTo>
                  <a:lnTo>
                    <a:pt x="247" y="5"/>
                  </a:lnTo>
                  <a:cubicBezTo>
                    <a:pt x="234" y="2"/>
                    <a:pt x="221" y="1"/>
                    <a:pt x="20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7"/>
            <p:cNvSpPr/>
            <p:nvPr/>
          </p:nvSpPr>
          <p:spPr>
            <a:xfrm>
              <a:off x="1854625" y="4168000"/>
              <a:ext cx="18550" cy="17750"/>
            </a:xfrm>
            <a:custGeom>
              <a:avLst/>
              <a:gdLst/>
              <a:ahLst/>
              <a:cxnLst/>
              <a:rect l="l" t="t" r="r" b="b"/>
              <a:pathLst>
                <a:path w="742" h="710" extrusionOk="0">
                  <a:moveTo>
                    <a:pt x="213" y="1"/>
                  </a:moveTo>
                  <a:cubicBezTo>
                    <a:pt x="161" y="1"/>
                    <a:pt x="111" y="19"/>
                    <a:pt x="74" y="56"/>
                  </a:cubicBezTo>
                  <a:cubicBezTo>
                    <a:pt x="25" y="81"/>
                    <a:pt x="0" y="155"/>
                    <a:pt x="0" y="204"/>
                  </a:cubicBezTo>
                  <a:cubicBezTo>
                    <a:pt x="0" y="254"/>
                    <a:pt x="25" y="303"/>
                    <a:pt x="74" y="353"/>
                  </a:cubicBezTo>
                  <a:lnTo>
                    <a:pt x="371" y="649"/>
                  </a:lnTo>
                  <a:cubicBezTo>
                    <a:pt x="420" y="690"/>
                    <a:pt x="475" y="709"/>
                    <a:pt x="527" y="709"/>
                  </a:cubicBezTo>
                  <a:cubicBezTo>
                    <a:pt x="631" y="709"/>
                    <a:pt x="725" y="632"/>
                    <a:pt x="741" y="501"/>
                  </a:cubicBezTo>
                  <a:cubicBezTo>
                    <a:pt x="716" y="451"/>
                    <a:pt x="716" y="402"/>
                    <a:pt x="667" y="353"/>
                  </a:cubicBezTo>
                  <a:lnTo>
                    <a:pt x="371" y="56"/>
                  </a:lnTo>
                  <a:cubicBezTo>
                    <a:pt x="321" y="19"/>
                    <a:pt x="266" y="1"/>
                    <a:pt x="21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7"/>
            <p:cNvSpPr/>
            <p:nvPr/>
          </p:nvSpPr>
          <p:spPr>
            <a:xfrm>
              <a:off x="1854625" y="4132350"/>
              <a:ext cx="22850" cy="14225"/>
            </a:xfrm>
            <a:custGeom>
              <a:avLst/>
              <a:gdLst/>
              <a:ahLst/>
              <a:cxnLst/>
              <a:rect l="l" t="t" r="r" b="b"/>
              <a:pathLst>
                <a:path w="914" h="569" extrusionOk="0">
                  <a:moveTo>
                    <a:pt x="272" y="1"/>
                  </a:moveTo>
                  <a:cubicBezTo>
                    <a:pt x="223" y="1"/>
                    <a:pt x="173" y="1"/>
                    <a:pt x="124" y="26"/>
                  </a:cubicBezTo>
                  <a:cubicBezTo>
                    <a:pt x="74" y="50"/>
                    <a:pt x="50" y="100"/>
                    <a:pt x="25" y="149"/>
                  </a:cubicBezTo>
                  <a:cubicBezTo>
                    <a:pt x="0" y="248"/>
                    <a:pt x="50" y="371"/>
                    <a:pt x="173" y="396"/>
                  </a:cubicBezTo>
                  <a:lnTo>
                    <a:pt x="642" y="569"/>
                  </a:lnTo>
                  <a:cubicBezTo>
                    <a:pt x="692" y="569"/>
                    <a:pt x="741" y="569"/>
                    <a:pt x="790" y="544"/>
                  </a:cubicBezTo>
                  <a:cubicBezTo>
                    <a:pt x="840" y="519"/>
                    <a:pt x="864" y="470"/>
                    <a:pt x="889" y="421"/>
                  </a:cubicBezTo>
                  <a:cubicBezTo>
                    <a:pt x="914" y="297"/>
                    <a:pt x="864" y="198"/>
                    <a:pt x="741" y="174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7"/>
            <p:cNvSpPr/>
            <p:nvPr/>
          </p:nvSpPr>
          <p:spPr>
            <a:xfrm>
              <a:off x="1862650" y="4092850"/>
              <a:ext cx="18550" cy="17925"/>
            </a:xfrm>
            <a:custGeom>
              <a:avLst/>
              <a:gdLst/>
              <a:ahLst/>
              <a:cxnLst/>
              <a:rect l="l" t="t" r="r" b="b"/>
              <a:pathLst>
                <a:path w="742" h="717" extrusionOk="0">
                  <a:moveTo>
                    <a:pt x="223" y="1"/>
                  </a:moveTo>
                  <a:cubicBezTo>
                    <a:pt x="99" y="1"/>
                    <a:pt x="0" y="100"/>
                    <a:pt x="0" y="223"/>
                  </a:cubicBezTo>
                  <a:cubicBezTo>
                    <a:pt x="0" y="272"/>
                    <a:pt x="25" y="322"/>
                    <a:pt x="74" y="347"/>
                  </a:cubicBezTo>
                  <a:lnTo>
                    <a:pt x="74" y="371"/>
                  </a:lnTo>
                  <a:lnTo>
                    <a:pt x="371" y="667"/>
                  </a:lnTo>
                  <a:cubicBezTo>
                    <a:pt x="420" y="717"/>
                    <a:pt x="469" y="717"/>
                    <a:pt x="519" y="717"/>
                  </a:cubicBezTo>
                  <a:cubicBezTo>
                    <a:pt x="642" y="717"/>
                    <a:pt x="716" y="643"/>
                    <a:pt x="741" y="519"/>
                  </a:cubicBezTo>
                  <a:cubicBezTo>
                    <a:pt x="716" y="470"/>
                    <a:pt x="716" y="421"/>
                    <a:pt x="667" y="371"/>
                  </a:cubicBezTo>
                  <a:lnTo>
                    <a:pt x="371" y="75"/>
                  </a:lnTo>
                  <a:cubicBezTo>
                    <a:pt x="321" y="26"/>
                    <a:pt x="272" y="1"/>
                    <a:pt x="2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7"/>
            <p:cNvSpPr/>
            <p:nvPr/>
          </p:nvSpPr>
          <p:spPr>
            <a:xfrm>
              <a:off x="1866975" y="4069150"/>
              <a:ext cx="17925" cy="14325"/>
            </a:xfrm>
            <a:custGeom>
              <a:avLst/>
              <a:gdLst/>
              <a:ahLst/>
              <a:cxnLst/>
              <a:rect l="l" t="t" r="r" b="b"/>
              <a:pathLst>
                <a:path w="717" h="573" extrusionOk="0">
                  <a:moveTo>
                    <a:pt x="196" y="0"/>
                  </a:moveTo>
                  <a:cubicBezTo>
                    <a:pt x="179" y="0"/>
                    <a:pt x="163" y="3"/>
                    <a:pt x="148" y="11"/>
                  </a:cubicBezTo>
                  <a:cubicBezTo>
                    <a:pt x="99" y="11"/>
                    <a:pt x="50" y="60"/>
                    <a:pt x="25" y="109"/>
                  </a:cubicBezTo>
                  <a:cubicBezTo>
                    <a:pt x="0" y="159"/>
                    <a:pt x="0" y="208"/>
                    <a:pt x="0" y="258"/>
                  </a:cubicBezTo>
                  <a:cubicBezTo>
                    <a:pt x="25" y="307"/>
                    <a:pt x="50" y="356"/>
                    <a:pt x="99" y="381"/>
                  </a:cubicBezTo>
                  <a:lnTo>
                    <a:pt x="420" y="554"/>
                  </a:lnTo>
                  <a:cubicBezTo>
                    <a:pt x="445" y="566"/>
                    <a:pt x="469" y="572"/>
                    <a:pt x="494" y="572"/>
                  </a:cubicBezTo>
                  <a:cubicBezTo>
                    <a:pt x="519" y="572"/>
                    <a:pt x="543" y="566"/>
                    <a:pt x="568" y="554"/>
                  </a:cubicBezTo>
                  <a:cubicBezTo>
                    <a:pt x="617" y="554"/>
                    <a:pt x="667" y="504"/>
                    <a:pt x="691" y="480"/>
                  </a:cubicBezTo>
                  <a:cubicBezTo>
                    <a:pt x="716" y="430"/>
                    <a:pt x="716" y="356"/>
                    <a:pt x="716" y="307"/>
                  </a:cubicBezTo>
                  <a:cubicBezTo>
                    <a:pt x="691" y="258"/>
                    <a:pt x="667" y="208"/>
                    <a:pt x="617" y="184"/>
                  </a:cubicBezTo>
                  <a:lnTo>
                    <a:pt x="296" y="35"/>
                  </a:lnTo>
                  <a:cubicBezTo>
                    <a:pt x="279" y="18"/>
                    <a:pt x="237" y="0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7"/>
            <p:cNvSpPr/>
            <p:nvPr/>
          </p:nvSpPr>
          <p:spPr>
            <a:xfrm>
              <a:off x="1870050" y="4018950"/>
              <a:ext cx="19150" cy="14075"/>
            </a:xfrm>
            <a:custGeom>
              <a:avLst/>
              <a:gdLst/>
              <a:ahLst/>
              <a:cxnLst/>
              <a:rect l="l" t="t" r="r" b="b"/>
              <a:pathLst>
                <a:path w="766" h="563" extrusionOk="0">
                  <a:moveTo>
                    <a:pt x="247" y="0"/>
                  </a:moveTo>
                  <a:cubicBezTo>
                    <a:pt x="223" y="0"/>
                    <a:pt x="198" y="7"/>
                    <a:pt x="173" y="19"/>
                  </a:cubicBezTo>
                  <a:cubicBezTo>
                    <a:pt x="124" y="19"/>
                    <a:pt x="75" y="44"/>
                    <a:pt x="50" y="93"/>
                  </a:cubicBezTo>
                  <a:cubicBezTo>
                    <a:pt x="1" y="192"/>
                    <a:pt x="25" y="315"/>
                    <a:pt x="124" y="389"/>
                  </a:cubicBezTo>
                  <a:lnTo>
                    <a:pt x="420" y="537"/>
                  </a:lnTo>
                  <a:cubicBezTo>
                    <a:pt x="470" y="562"/>
                    <a:pt x="544" y="562"/>
                    <a:pt x="593" y="562"/>
                  </a:cubicBezTo>
                  <a:cubicBezTo>
                    <a:pt x="643" y="537"/>
                    <a:pt x="692" y="513"/>
                    <a:pt x="717" y="463"/>
                  </a:cubicBezTo>
                  <a:cubicBezTo>
                    <a:pt x="766" y="365"/>
                    <a:pt x="741" y="241"/>
                    <a:pt x="643" y="192"/>
                  </a:cubicBezTo>
                  <a:lnTo>
                    <a:pt x="322" y="19"/>
                  </a:lnTo>
                  <a:cubicBezTo>
                    <a:pt x="297" y="7"/>
                    <a:pt x="272" y="0"/>
                    <a:pt x="24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7"/>
            <p:cNvSpPr/>
            <p:nvPr/>
          </p:nvSpPr>
          <p:spPr>
            <a:xfrm>
              <a:off x="1864875" y="3980400"/>
              <a:ext cx="28050" cy="13875"/>
            </a:xfrm>
            <a:custGeom>
              <a:avLst/>
              <a:gdLst/>
              <a:ahLst/>
              <a:cxnLst/>
              <a:rect l="l" t="t" r="r" b="b"/>
              <a:pathLst>
                <a:path w="1122" h="555" extrusionOk="0">
                  <a:moveTo>
                    <a:pt x="287" y="1"/>
                  </a:moveTo>
                  <a:cubicBezTo>
                    <a:pt x="73" y="1"/>
                    <a:pt x="1" y="331"/>
                    <a:pt x="232" y="401"/>
                  </a:cubicBezTo>
                  <a:lnTo>
                    <a:pt x="850" y="549"/>
                  </a:lnTo>
                  <a:cubicBezTo>
                    <a:pt x="866" y="553"/>
                    <a:pt x="883" y="555"/>
                    <a:pt x="900" y="555"/>
                  </a:cubicBezTo>
                  <a:cubicBezTo>
                    <a:pt x="987" y="555"/>
                    <a:pt x="1076" y="503"/>
                    <a:pt x="1096" y="401"/>
                  </a:cubicBezTo>
                  <a:cubicBezTo>
                    <a:pt x="1121" y="302"/>
                    <a:pt x="1047" y="178"/>
                    <a:pt x="948" y="154"/>
                  </a:cubicBezTo>
                  <a:lnTo>
                    <a:pt x="331" y="5"/>
                  </a:lnTo>
                  <a:cubicBezTo>
                    <a:pt x="316" y="2"/>
                    <a:pt x="301" y="1"/>
                    <a:pt x="28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7"/>
            <p:cNvSpPr/>
            <p:nvPr/>
          </p:nvSpPr>
          <p:spPr>
            <a:xfrm>
              <a:off x="1866350" y="3932850"/>
              <a:ext cx="34600" cy="18200"/>
            </a:xfrm>
            <a:custGeom>
              <a:avLst/>
              <a:gdLst/>
              <a:ahLst/>
              <a:cxnLst/>
              <a:rect l="l" t="t" r="r" b="b"/>
              <a:pathLst>
                <a:path w="1384" h="728" extrusionOk="0">
                  <a:moveTo>
                    <a:pt x="221" y="0"/>
                  </a:moveTo>
                  <a:cubicBezTo>
                    <a:pt x="135" y="0"/>
                    <a:pt x="46" y="52"/>
                    <a:pt x="25" y="155"/>
                  </a:cubicBezTo>
                  <a:cubicBezTo>
                    <a:pt x="0" y="253"/>
                    <a:pt x="50" y="377"/>
                    <a:pt x="173" y="401"/>
                  </a:cubicBezTo>
                  <a:lnTo>
                    <a:pt x="1111" y="722"/>
                  </a:lnTo>
                  <a:cubicBezTo>
                    <a:pt x="1124" y="726"/>
                    <a:pt x="1138" y="727"/>
                    <a:pt x="1151" y="727"/>
                  </a:cubicBezTo>
                  <a:cubicBezTo>
                    <a:pt x="1241" y="727"/>
                    <a:pt x="1337" y="660"/>
                    <a:pt x="1358" y="574"/>
                  </a:cubicBezTo>
                  <a:cubicBezTo>
                    <a:pt x="1383" y="451"/>
                    <a:pt x="1334" y="352"/>
                    <a:pt x="1210" y="303"/>
                  </a:cubicBezTo>
                  <a:lnTo>
                    <a:pt x="272" y="6"/>
                  </a:lnTo>
                  <a:cubicBezTo>
                    <a:pt x="256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7"/>
            <p:cNvSpPr/>
            <p:nvPr/>
          </p:nvSpPr>
          <p:spPr>
            <a:xfrm>
              <a:off x="1881775" y="3869425"/>
              <a:ext cx="27200" cy="22100"/>
            </a:xfrm>
            <a:custGeom>
              <a:avLst/>
              <a:gdLst/>
              <a:ahLst/>
              <a:cxnLst/>
              <a:rect l="l" t="t" r="r" b="b"/>
              <a:pathLst>
                <a:path w="1088" h="884" extrusionOk="0">
                  <a:moveTo>
                    <a:pt x="470" y="173"/>
                  </a:moveTo>
                  <a:cubicBezTo>
                    <a:pt x="475" y="190"/>
                    <a:pt x="483" y="205"/>
                    <a:pt x="493" y="220"/>
                  </a:cubicBezTo>
                  <a:lnTo>
                    <a:pt x="493" y="220"/>
                  </a:lnTo>
                  <a:lnTo>
                    <a:pt x="470" y="173"/>
                  </a:lnTo>
                  <a:close/>
                  <a:moveTo>
                    <a:pt x="228" y="0"/>
                  </a:moveTo>
                  <a:cubicBezTo>
                    <a:pt x="193" y="0"/>
                    <a:pt x="157" y="9"/>
                    <a:pt x="124" y="25"/>
                  </a:cubicBezTo>
                  <a:cubicBezTo>
                    <a:pt x="25" y="99"/>
                    <a:pt x="1" y="223"/>
                    <a:pt x="50" y="321"/>
                  </a:cubicBezTo>
                  <a:cubicBezTo>
                    <a:pt x="223" y="593"/>
                    <a:pt x="494" y="815"/>
                    <a:pt x="815" y="865"/>
                  </a:cubicBezTo>
                  <a:cubicBezTo>
                    <a:pt x="840" y="877"/>
                    <a:pt x="865" y="883"/>
                    <a:pt x="890" y="883"/>
                  </a:cubicBezTo>
                  <a:cubicBezTo>
                    <a:pt x="914" y="883"/>
                    <a:pt x="939" y="877"/>
                    <a:pt x="964" y="865"/>
                  </a:cubicBezTo>
                  <a:cubicBezTo>
                    <a:pt x="1013" y="815"/>
                    <a:pt x="1038" y="791"/>
                    <a:pt x="1062" y="741"/>
                  </a:cubicBezTo>
                  <a:cubicBezTo>
                    <a:pt x="1087" y="618"/>
                    <a:pt x="1038" y="519"/>
                    <a:pt x="914" y="470"/>
                  </a:cubicBezTo>
                  <a:cubicBezTo>
                    <a:pt x="865" y="470"/>
                    <a:pt x="791" y="445"/>
                    <a:pt x="741" y="420"/>
                  </a:cubicBezTo>
                  <a:lnTo>
                    <a:pt x="741" y="420"/>
                  </a:lnTo>
                  <a:lnTo>
                    <a:pt x="791" y="445"/>
                  </a:lnTo>
                  <a:cubicBezTo>
                    <a:pt x="717" y="420"/>
                    <a:pt x="643" y="371"/>
                    <a:pt x="593" y="321"/>
                  </a:cubicBezTo>
                  <a:lnTo>
                    <a:pt x="593" y="321"/>
                  </a:lnTo>
                  <a:lnTo>
                    <a:pt x="618" y="346"/>
                  </a:lnTo>
                  <a:cubicBezTo>
                    <a:pt x="580" y="308"/>
                    <a:pt x="526" y="269"/>
                    <a:pt x="493" y="220"/>
                  </a:cubicBezTo>
                  <a:lnTo>
                    <a:pt x="493" y="220"/>
                  </a:lnTo>
                  <a:lnTo>
                    <a:pt x="494" y="223"/>
                  </a:lnTo>
                  <a:cubicBezTo>
                    <a:pt x="470" y="198"/>
                    <a:pt x="445" y="149"/>
                    <a:pt x="420" y="99"/>
                  </a:cubicBezTo>
                  <a:cubicBezTo>
                    <a:pt x="371" y="33"/>
                    <a:pt x="300" y="0"/>
                    <a:pt x="22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7"/>
            <p:cNvSpPr/>
            <p:nvPr/>
          </p:nvSpPr>
          <p:spPr>
            <a:xfrm>
              <a:off x="1902150" y="3837950"/>
              <a:ext cx="18550" cy="17925"/>
            </a:xfrm>
            <a:custGeom>
              <a:avLst/>
              <a:gdLst/>
              <a:ahLst/>
              <a:cxnLst/>
              <a:rect l="l" t="t" r="r" b="b"/>
              <a:pathLst>
                <a:path w="742" h="717" extrusionOk="0">
                  <a:moveTo>
                    <a:pt x="223" y="0"/>
                  </a:moveTo>
                  <a:cubicBezTo>
                    <a:pt x="149" y="0"/>
                    <a:pt x="99" y="25"/>
                    <a:pt x="75" y="50"/>
                  </a:cubicBezTo>
                  <a:cubicBezTo>
                    <a:pt x="25" y="99"/>
                    <a:pt x="0" y="148"/>
                    <a:pt x="0" y="198"/>
                  </a:cubicBezTo>
                  <a:cubicBezTo>
                    <a:pt x="0" y="247"/>
                    <a:pt x="25" y="321"/>
                    <a:pt x="75" y="346"/>
                  </a:cubicBezTo>
                  <a:lnTo>
                    <a:pt x="371" y="667"/>
                  </a:lnTo>
                  <a:cubicBezTo>
                    <a:pt x="420" y="692"/>
                    <a:pt x="470" y="716"/>
                    <a:pt x="519" y="716"/>
                  </a:cubicBezTo>
                  <a:cubicBezTo>
                    <a:pt x="568" y="716"/>
                    <a:pt x="618" y="692"/>
                    <a:pt x="667" y="667"/>
                  </a:cubicBezTo>
                  <a:cubicBezTo>
                    <a:pt x="716" y="618"/>
                    <a:pt x="741" y="568"/>
                    <a:pt x="741" y="519"/>
                  </a:cubicBezTo>
                  <a:cubicBezTo>
                    <a:pt x="716" y="469"/>
                    <a:pt x="716" y="395"/>
                    <a:pt x="667" y="371"/>
                  </a:cubicBezTo>
                  <a:lnTo>
                    <a:pt x="371" y="50"/>
                  </a:lnTo>
                  <a:cubicBezTo>
                    <a:pt x="321" y="25"/>
                    <a:pt x="272" y="0"/>
                    <a:pt x="22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7"/>
            <p:cNvSpPr/>
            <p:nvPr/>
          </p:nvSpPr>
          <p:spPr>
            <a:xfrm>
              <a:off x="1925600" y="3818550"/>
              <a:ext cx="22250" cy="18175"/>
            </a:xfrm>
            <a:custGeom>
              <a:avLst/>
              <a:gdLst/>
              <a:ahLst/>
              <a:cxnLst/>
              <a:rect l="l" t="t" r="r" b="b"/>
              <a:pathLst>
                <a:path w="890" h="727" extrusionOk="0">
                  <a:moveTo>
                    <a:pt x="197" y="1"/>
                  </a:moveTo>
                  <a:cubicBezTo>
                    <a:pt x="180" y="1"/>
                    <a:pt x="163" y="4"/>
                    <a:pt x="149" y="11"/>
                  </a:cubicBezTo>
                  <a:cubicBezTo>
                    <a:pt x="99" y="36"/>
                    <a:pt x="50" y="60"/>
                    <a:pt x="25" y="110"/>
                  </a:cubicBezTo>
                  <a:cubicBezTo>
                    <a:pt x="1" y="159"/>
                    <a:pt x="1" y="209"/>
                    <a:pt x="1" y="258"/>
                  </a:cubicBezTo>
                  <a:cubicBezTo>
                    <a:pt x="25" y="307"/>
                    <a:pt x="50" y="357"/>
                    <a:pt x="99" y="381"/>
                  </a:cubicBezTo>
                  <a:lnTo>
                    <a:pt x="568" y="702"/>
                  </a:lnTo>
                  <a:cubicBezTo>
                    <a:pt x="618" y="727"/>
                    <a:pt x="667" y="727"/>
                    <a:pt x="741" y="727"/>
                  </a:cubicBezTo>
                  <a:cubicBezTo>
                    <a:pt x="791" y="702"/>
                    <a:pt x="840" y="678"/>
                    <a:pt x="865" y="628"/>
                  </a:cubicBezTo>
                  <a:cubicBezTo>
                    <a:pt x="889" y="579"/>
                    <a:pt x="889" y="505"/>
                    <a:pt x="889" y="455"/>
                  </a:cubicBezTo>
                  <a:cubicBezTo>
                    <a:pt x="865" y="406"/>
                    <a:pt x="815" y="357"/>
                    <a:pt x="791" y="332"/>
                  </a:cubicBezTo>
                  <a:lnTo>
                    <a:pt x="322" y="36"/>
                  </a:lnTo>
                  <a:cubicBezTo>
                    <a:pt x="287" y="18"/>
                    <a:pt x="239" y="1"/>
                    <a:pt x="1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7"/>
            <p:cNvSpPr/>
            <p:nvPr/>
          </p:nvSpPr>
          <p:spPr>
            <a:xfrm>
              <a:off x="1967325" y="3790500"/>
              <a:ext cx="16200" cy="26325"/>
            </a:xfrm>
            <a:custGeom>
              <a:avLst/>
              <a:gdLst/>
              <a:ahLst/>
              <a:cxnLst/>
              <a:rect l="l" t="t" r="r" b="b"/>
              <a:pathLst>
                <a:path w="648" h="1053" extrusionOk="0">
                  <a:moveTo>
                    <a:pt x="266" y="0"/>
                  </a:moveTo>
                  <a:cubicBezTo>
                    <a:pt x="137" y="0"/>
                    <a:pt x="1" y="116"/>
                    <a:pt x="60" y="294"/>
                  </a:cubicBezTo>
                  <a:lnTo>
                    <a:pt x="208" y="911"/>
                  </a:lnTo>
                  <a:cubicBezTo>
                    <a:pt x="247" y="1009"/>
                    <a:pt x="329" y="1052"/>
                    <a:pt x="409" y="1052"/>
                  </a:cubicBezTo>
                  <a:cubicBezTo>
                    <a:pt x="531" y="1052"/>
                    <a:pt x="648" y="951"/>
                    <a:pt x="603" y="787"/>
                  </a:cubicBezTo>
                  <a:lnTo>
                    <a:pt x="455" y="170"/>
                  </a:lnTo>
                  <a:cubicBezTo>
                    <a:pt x="435" y="52"/>
                    <a:pt x="352" y="0"/>
                    <a:pt x="26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7"/>
            <p:cNvSpPr/>
            <p:nvPr/>
          </p:nvSpPr>
          <p:spPr>
            <a:xfrm>
              <a:off x="3023650" y="3783625"/>
              <a:ext cx="49400" cy="48175"/>
            </a:xfrm>
            <a:custGeom>
              <a:avLst/>
              <a:gdLst/>
              <a:ahLst/>
              <a:cxnLst/>
              <a:rect l="l" t="t" r="r" b="b"/>
              <a:pathLst>
                <a:path w="1976" h="1927" extrusionOk="0">
                  <a:moveTo>
                    <a:pt x="1827" y="1"/>
                  </a:moveTo>
                  <a:cubicBezTo>
                    <a:pt x="1778" y="1"/>
                    <a:pt x="1728" y="50"/>
                    <a:pt x="1728" y="99"/>
                  </a:cubicBezTo>
                  <a:cubicBezTo>
                    <a:pt x="1728" y="420"/>
                    <a:pt x="1704" y="741"/>
                    <a:pt x="1605" y="1062"/>
                  </a:cubicBezTo>
                  <a:cubicBezTo>
                    <a:pt x="1580" y="1186"/>
                    <a:pt x="1506" y="1334"/>
                    <a:pt x="1432" y="1433"/>
                  </a:cubicBezTo>
                  <a:cubicBezTo>
                    <a:pt x="1333" y="1531"/>
                    <a:pt x="1235" y="1606"/>
                    <a:pt x="1111" y="1606"/>
                  </a:cubicBezTo>
                  <a:cubicBezTo>
                    <a:pt x="1097" y="1607"/>
                    <a:pt x="1084" y="1607"/>
                    <a:pt x="1070" y="1607"/>
                  </a:cubicBezTo>
                  <a:cubicBezTo>
                    <a:pt x="817" y="1607"/>
                    <a:pt x="611" y="1394"/>
                    <a:pt x="494" y="1136"/>
                  </a:cubicBezTo>
                  <a:cubicBezTo>
                    <a:pt x="346" y="840"/>
                    <a:pt x="222" y="519"/>
                    <a:pt x="173" y="198"/>
                  </a:cubicBezTo>
                  <a:lnTo>
                    <a:pt x="173" y="223"/>
                  </a:lnTo>
                  <a:cubicBezTo>
                    <a:pt x="173" y="174"/>
                    <a:pt x="124" y="149"/>
                    <a:pt x="99" y="149"/>
                  </a:cubicBezTo>
                  <a:cubicBezTo>
                    <a:pt x="50" y="149"/>
                    <a:pt x="0" y="198"/>
                    <a:pt x="0" y="248"/>
                  </a:cubicBezTo>
                  <a:cubicBezTo>
                    <a:pt x="25" y="593"/>
                    <a:pt x="99" y="939"/>
                    <a:pt x="247" y="1260"/>
                  </a:cubicBezTo>
                  <a:cubicBezTo>
                    <a:pt x="321" y="1433"/>
                    <a:pt x="420" y="1581"/>
                    <a:pt x="543" y="1729"/>
                  </a:cubicBezTo>
                  <a:cubicBezTo>
                    <a:pt x="716" y="1852"/>
                    <a:pt x="914" y="1926"/>
                    <a:pt x="1111" y="1926"/>
                  </a:cubicBezTo>
                  <a:cubicBezTo>
                    <a:pt x="1333" y="1902"/>
                    <a:pt x="1531" y="1803"/>
                    <a:pt x="1654" y="1655"/>
                  </a:cubicBezTo>
                  <a:cubicBezTo>
                    <a:pt x="1778" y="1507"/>
                    <a:pt x="1852" y="1309"/>
                    <a:pt x="1901" y="1136"/>
                  </a:cubicBezTo>
                  <a:cubicBezTo>
                    <a:pt x="1975" y="791"/>
                    <a:pt x="1975" y="420"/>
                    <a:pt x="1926" y="75"/>
                  </a:cubicBezTo>
                  <a:cubicBezTo>
                    <a:pt x="1926" y="25"/>
                    <a:pt x="1877" y="1"/>
                    <a:pt x="1827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7" name="Google Shape;2817;p67"/>
          <p:cNvGrpSpPr/>
          <p:nvPr/>
        </p:nvGrpSpPr>
        <p:grpSpPr>
          <a:xfrm>
            <a:off x="6642916" y="1210815"/>
            <a:ext cx="1082687" cy="1583270"/>
            <a:chOff x="6120572" y="-664964"/>
            <a:chExt cx="3023420" cy="4420072"/>
          </a:xfrm>
        </p:grpSpPr>
        <p:sp>
          <p:nvSpPr>
            <p:cNvPr id="2818" name="Google Shape;2818;p67"/>
            <p:cNvSpPr/>
            <p:nvPr/>
          </p:nvSpPr>
          <p:spPr>
            <a:xfrm>
              <a:off x="6333143" y="2454440"/>
              <a:ext cx="724350" cy="802047"/>
            </a:xfrm>
            <a:custGeom>
              <a:avLst/>
              <a:gdLst/>
              <a:ahLst/>
              <a:cxnLst/>
              <a:rect l="l" t="t" r="r" b="b"/>
              <a:pathLst>
                <a:path w="8754" h="9693" extrusionOk="0">
                  <a:moveTo>
                    <a:pt x="2403" y="0"/>
                  </a:moveTo>
                  <a:cubicBezTo>
                    <a:pt x="2132" y="0"/>
                    <a:pt x="1" y="7381"/>
                    <a:pt x="7820" y="9692"/>
                  </a:cubicBezTo>
                  <a:cubicBezTo>
                    <a:pt x="7820" y="9692"/>
                    <a:pt x="8753" y="3738"/>
                    <a:pt x="2411" y="3"/>
                  </a:cubicBezTo>
                  <a:cubicBezTo>
                    <a:pt x="2408" y="1"/>
                    <a:pt x="2406" y="0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7"/>
            <p:cNvSpPr/>
            <p:nvPr/>
          </p:nvSpPr>
          <p:spPr>
            <a:xfrm>
              <a:off x="6542240" y="2461059"/>
              <a:ext cx="512026" cy="795428"/>
            </a:xfrm>
            <a:custGeom>
              <a:avLst/>
              <a:gdLst/>
              <a:ahLst/>
              <a:cxnLst/>
              <a:rect l="l" t="t" r="r" b="b"/>
              <a:pathLst>
                <a:path w="6188" h="9613" extrusionOk="0">
                  <a:moveTo>
                    <a:pt x="0" y="1"/>
                  </a:moveTo>
                  <a:lnTo>
                    <a:pt x="0" y="1"/>
                  </a:lnTo>
                  <a:cubicBezTo>
                    <a:pt x="156" y="740"/>
                    <a:pt x="351" y="1518"/>
                    <a:pt x="584" y="2258"/>
                  </a:cubicBezTo>
                  <a:cubicBezTo>
                    <a:pt x="1090" y="3581"/>
                    <a:pt x="1751" y="4904"/>
                    <a:pt x="2530" y="6110"/>
                  </a:cubicBezTo>
                  <a:cubicBezTo>
                    <a:pt x="3230" y="7238"/>
                    <a:pt x="4008" y="8367"/>
                    <a:pt x="4826" y="9457"/>
                  </a:cubicBezTo>
                  <a:lnTo>
                    <a:pt x="5254" y="9612"/>
                  </a:lnTo>
                  <a:cubicBezTo>
                    <a:pt x="5254" y="9612"/>
                    <a:pt x="6188" y="37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7"/>
            <p:cNvSpPr/>
            <p:nvPr/>
          </p:nvSpPr>
          <p:spPr>
            <a:xfrm>
              <a:off x="6590563" y="2557623"/>
              <a:ext cx="29043" cy="29126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7"/>
            <p:cNvSpPr/>
            <p:nvPr/>
          </p:nvSpPr>
          <p:spPr>
            <a:xfrm>
              <a:off x="6651712" y="2657496"/>
              <a:ext cx="29043" cy="29043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7"/>
            <p:cNvSpPr/>
            <p:nvPr/>
          </p:nvSpPr>
          <p:spPr>
            <a:xfrm>
              <a:off x="6661393" y="2586666"/>
              <a:ext cx="32271" cy="29043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234" y="0"/>
                  </a:moveTo>
                  <a:lnTo>
                    <a:pt x="234" y="39"/>
                  </a:ln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117"/>
                    <a:pt x="0" y="117"/>
                  </a:cubicBezTo>
                  <a:cubicBezTo>
                    <a:pt x="0" y="156"/>
                    <a:pt x="0" y="156"/>
                    <a:pt x="0" y="195"/>
                  </a:cubicBezTo>
                  <a:lnTo>
                    <a:pt x="0" y="234"/>
                  </a:lnTo>
                  <a:cubicBezTo>
                    <a:pt x="0" y="273"/>
                    <a:pt x="39" y="273"/>
                    <a:pt x="39" y="311"/>
                  </a:cubicBezTo>
                  <a:lnTo>
                    <a:pt x="78" y="350"/>
                  </a:lnTo>
                  <a:lnTo>
                    <a:pt x="311" y="350"/>
                  </a:lnTo>
                  <a:cubicBezTo>
                    <a:pt x="311" y="311"/>
                    <a:pt x="350" y="311"/>
                    <a:pt x="350" y="311"/>
                  </a:cubicBezTo>
                  <a:cubicBezTo>
                    <a:pt x="350" y="273"/>
                    <a:pt x="389" y="273"/>
                    <a:pt x="389" y="234"/>
                  </a:cubicBezTo>
                  <a:cubicBezTo>
                    <a:pt x="389" y="234"/>
                    <a:pt x="389" y="195"/>
                    <a:pt x="389" y="195"/>
                  </a:cubicBezTo>
                  <a:lnTo>
                    <a:pt x="389" y="156"/>
                  </a:lnTo>
                  <a:cubicBezTo>
                    <a:pt x="389" y="117"/>
                    <a:pt x="350" y="78"/>
                    <a:pt x="350" y="78"/>
                  </a:cubicBezTo>
                  <a:lnTo>
                    <a:pt x="311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7"/>
            <p:cNvSpPr/>
            <p:nvPr/>
          </p:nvSpPr>
          <p:spPr>
            <a:xfrm>
              <a:off x="6725768" y="2660723"/>
              <a:ext cx="32271" cy="25816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1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7"/>
            <p:cNvSpPr/>
            <p:nvPr/>
          </p:nvSpPr>
          <p:spPr>
            <a:xfrm>
              <a:off x="6712860" y="2734780"/>
              <a:ext cx="32271" cy="29043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7"/>
            <p:cNvSpPr/>
            <p:nvPr/>
          </p:nvSpPr>
          <p:spPr>
            <a:xfrm>
              <a:off x="6667764" y="2747605"/>
              <a:ext cx="32353" cy="25899"/>
            </a:xfrm>
            <a:custGeom>
              <a:avLst/>
              <a:gdLst/>
              <a:ahLst/>
              <a:cxnLst/>
              <a:rect l="l" t="t" r="r" b="b"/>
              <a:pathLst>
                <a:path w="391" h="313" extrusionOk="0">
                  <a:moveTo>
                    <a:pt x="196" y="1"/>
                  </a:moveTo>
                  <a:cubicBezTo>
                    <a:pt x="1" y="40"/>
                    <a:pt x="1" y="312"/>
                    <a:pt x="196" y="312"/>
                  </a:cubicBezTo>
                  <a:cubicBezTo>
                    <a:pt x="390" y="312"/>
                    <a:pt x="390" y="40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7"/>
            <p:cNvSpPr/>
            <p:nvPr/>
          </p:nvSpPr>
          <p:spPr>
            <a:xfrm>
              <a:off x="6777319" y="2760514"/>
              <a:ext cx="32271" cy="32271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0"/>
                  </a:moveTo>
                  <a:cubicBezTo>
                    <a:pt x="156" y="0"/>
                    <a:pt x="156" y="0"/>
                    <a:pt x="117" y="39"/>
                  </a:cubicBezTo>
                  <a:lnTo>
                    <a:pt x="39" y="117"/>
                  </a:lnTo>
                  <a:cubicBezTo>
                    <a:pt x="39" y="156"/>
                    <a:pt x="0" y="156"/>
                    <a:pt x="0" y="195"/>
                  </a:cubicBezTo>
                  <a:cubicBezTo>
                    <a:pt x="0" y="234"/>
                    <a:pt x="0" y="273"/>
                    <a:pt x="0" y="312"/>
                  </a:cubicBezTo>
                  <a:cubicBezTo>
                    <a:pt x="0" y="312"/>
                    <a:pt x="39" y="351"/>
                    <a:pt x="39" y="351"/>
                  </a:cubicBezTo>
                  <a:lnTo>
                    <a:pt x="78" y="390"/>
                  </a:lnTo>
                  <a:lnTo>
                    <a:pt x="195" y="390"/>
                  </a:lnTo>
                  <a:cubicBezTo>
                    <a:pt x="233" y="390"/>
                    <a:pt x="272" y="351"/>
                    <a:pt x="272" y="351"/>
                  </a:cubicBezTo>
                  <a:lnTo>
                    <a:pt x="350" y="273"/>
                  </a:lnTo>
                  <a:cubicBezTo>
                    <a:pt x="389" y="273"/>
                    <a:pt x="389" y="234"/>
                    <a:pt x="389" y="234"/>
                  </a:cubicBezTo>
                  <a:cubicBezTo>
                    <a:pt x="389" y="195"/>
                    <a:pt x="389" y="195"/>
                    <a:pt x="389" y="156"/>
                  </a:cubicBezTo>
                  <a:cubicBezTo>
                    <a:pt x="389" y="117"/>
                    <a:pt x="389" y="117"/>
                    <a:pt x="389" y="78"/>
                  </a:cubicBezTo>
                  <a:cubicBezTo>
                    <a:pt x="389" y="78"/>
                    <a:pt x="389" y="39"/>
                    <a:pt x="350" y="39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7"/>
            <p:cNvSpPr/>
            <p:nvPr/>
          </p:nvSpPr>
          <p:spPr>
            <a:xfrm>
              <a:off x="6832013" y="2821662"/>
              <a:ext cx="29043" cy="29126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7"/>
            <p:cNvSpPr/>
            <p:nvPr/>
          </p:nvSpPr>
          <p:spPr>
            <a:xfrm>
              <a:off x="6873882" y="2924762"/>
              <a:ext cx="32271" cy="29043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7"/>
            <p:cNvSpPr/>
            <p:nvPr/>
          </p:nvSpPr>
          <p:spPr>
            <a:xfrm>
              <a:off x="6889935" y="3037461"/>
              <a:ext cx="32353" cy="29043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90" y="311"/>
                    <a:pt x="390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7"/>
            <p:cNvSpPr/>
            <p:nvPr/>
          </p:nvSpPr>
          <p:spPr>
            <a:xfrm>
              <a:off x="6922205" y="3108291"/>
              <a:ext cx="29043" cy="25816"/>
            </a:xfrm>
            <a:custGeom>
              <a:avLst/>
              <a:gdLst/>
              <a:ahLst/>
              <a:cxnLst/>
              <a:rect l="l" t="t" r="r" b="b"/>
              <a:pathLst>
                <a:path w="351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1"/>
                  </a:cubicBezTo>
                  <a:cubicBezTo>
                    <a:pt x="350" y="273"/>
                    <a:pt x="35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7"/>
            <p:cNvSpPr/>
            <p:nvPr/>
          </p:nvSpPr>
          <p:spPr>
            <a:xfrm>
              <a:off x="6828786" y="2950496"/>
              <a:ext cx="32271" cy="25816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7"/>
            <p:cNvSpPr/>
            <p:nvPr/>
          </p:nvSpPr>
          <p:spPr>
            <a:xfrm>
              <a:off x="6799825" y="2853850"/>
              <a:ext cx="29043" cy="29126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7"/>
            <p:cNvSpPr/>
            <p:nvPr/>
          </p:nvSpPr>
          <p:spPr>
            <a:xfrm>
              <a:off x="6719314" y="2802383"/>
              <a:ext cx="29043" cy="29043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7"/>
            <p:cNvSpPr/>
            <p:nvPr/>
          </p:nvSpPr>
          <p:spPr>
            <a:xfrm>
              <a:off x="6880336" y="2873212"/>
              <a:ext cx="32271" cy="29043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7"/>
            <p:cNvSpPr/>
            <p:nvPr/>
          </p:nvSpPr>
          <p:spPr>
            <a:xfrm>
              <a:off x="6120572" y="3343452"/>
              <a:ext cx="560184" cy="268094"/>
            </a:xfrm>
            <a:custGeom>
              <a:avLst/>
              <a:gdLst/>
              <a:ahLst/>
              <a:cxnLst/>
              <a:rect l="l" t="t" r="r" b="b"/>
              <a:pathLst>
                <a:path w="6770" h="3240" extrusionOk="0">
                  <a:moveTo>
                    <a:pt x="5277" y="0"/>
                  </a:moveTo>
                  <a:cubicBezTo>
                    <a:pt x="3924" y="0"/>
                    <a:pt x="1874" y="435"/>
                    <a:pt x="76" y="2606"/>
                  </a:cubicBezTo>
                  <a:cubicBezTo>
                    <a:pt x="1" y="2682"/>
                    <a:pt x="1045" y="3239"/>
                    <a:pt x="2402" y="3239"/>
                  </a:cubicBezTo>
                  <a:cubicBezTo>
                    <a:pt x="3826" y="3239"/>
                    <a:pt x="5594" y="2625"/>
                    <a:pt x="6770" y="193"/>
                  </a:cubicBezTo>
                  <a:cubicBezTo>
                    <a:pt x="6770" y="193"/>
                    <a:pt x="6178" y="0"/>
                    <a:pt x="5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7"/>
            <p:cNvSpPr/>
            <p:nvPr/>
          </p:nvSpPr>
          <p:spPr>
            <a:xfrm>
              <a:off x="6130087" y="3343204"/>
              <a:ext cx="550668" cy="212737"/>
            </a:xfrm>
            <a:custGeom>
              <a:avLst/>
              <a:gdLst/>
              <a:ahLst/>
              <a:cxnLst/>
              <a:rect l="l" t="t" r="r" b="b"/>
              <a:pathLst>
                <a:path w="6655" h="2571" extrusionOk="0">
                  <a:moveTo>
                    <a:pt x="5158" y="1"/>
                  </a:moveTo>
                  <a:cubicBezTo>
                    <a:pt x="3817" y="1"/>
                    <a:pt x="1790" y="431"/>
                    <a:pt x="0" y="2570"/>
                  </a:cubicBezTo>
                  <a:cubicBezTo>
                    <a:pt x="506" y="2531"/>
                    <a:pt x="973" y="2453"/>
                    <a:pt x="1479" y="2376"/>
                  </a:cubicBezTo>
                  <a:cubicBezTo>
                    <a:pt x="2413" y="2220"/>
                    <a:pt x="3269" y="1948"/>
                    <a:pt x="4125" y="1558"/>
                  </a:cubicBezTo>
                  <a:cubicBezTo>
                    <a:pt x="4942" y="1247"/>
                    <a:pt x="5721" y="858"/>
                    <a:pt x="6499" y="469"/>
                  </a:cubicBezTo>
                  <a:lnTo>
                    <a:pt x="6655" y="196"/>
                  </a:lnTo>
                  <a:cubicBezTo>
                    <a:pt x="6655" y="196"/>
                    <a:pt x="6062" y="1"/>
                    <a:pt x="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7"/>
            <p:cNvSpPr/>
            <p:nvPr/>
          </p:nvSpPr>
          <p:spPr>
            <a:xfrm>
              <a:off x="6194463" y="3517217"/>
              <a:ext cx="22672" cy="19362"/>
            </a:xfrm>
            <a:custGeom>
              <a:avLst/>
              <a:gdLst/>
              <a:ahLst/>
              <a:cxnLst/>
              <a:rect l="l" t="t" r="r" b="b"/>
              <a:pathLst>
                <a:path w="274" h="234" extrusionOk="0">
                  <a:moveTo>
                    <a:pt x="156" y="0"/>
                  </a:moveTo>
                  <a:cubicBezTo>
                    <a:pt x="1" y="39"/>
                    <a:pt x="1" y="195"/>
                    <a:pt x="156" y="234"/>
                  </a:cubicBezTo>
                  <a:cubicBezTo>
                    <a:pt x="273" y="195"/>
                    <a:pt x="273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7"/>
            <p:cNvSpPr/>
            <p:nvPr/>
          </p:nvSpPr>
          <p:spPr>
            <a:xfrm>
              <a:off x="6265293" y="3488173"/>
              <a:ext cx="22672" cy="19445"/>
            </a:xfrm>
            <a:custGeom>
              <a:avLst/>
              <a:gdLst/>
              <a:ahLst/>
              <a:cxnLst/>
              <a:rect l="l" t="t" r="r" b="b"/>
              <a:pathLst>
                <a:path w="274" h="235" extrusionOk="0">
                  <a:moveTo>
                    <a:pt x="156" y="1"/>
                  </a:moveTo>
                  <a:cubicBezTo>
                    <a:pt x="1" y="1"/>
                    <a:pt x="1" y="234"/>
                    <a:pt x="156" y="234"/>
                  </a:cubicBezTo>
                  <a:cubicBezTo>
                    <a:pt x="273" y="234"/>
                    <a:pt x="273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7"/>
            <p:cNvSpPr/>
            <p:nvPr/>
          </p:nvSpPr>
          <p:spPr>
            <a:xfrm>
              <a:off x="6226651" y="3475348"/>
              <a:ext cx="12991" cy="19362"/>
            </a:xfrm>
            <a:custGeom>
              <a:avLst/>
              <a:gdLst/>
              <a:ahLst/>
              <a:cxnLst/>
              <a:rect l="l" t="t" r="r" b="b"/>
              <a:pathLst>
                <a:path w="157" h="234" extrusionOk="0">
                  <a:moveTo>
                    <a:pt x="1" y="0"/>
                  </a:moveTo>
                  <a:cubicBezTo>
                    <a:pt x="1" y="0"/>
                    <a:pt x="1" y="39"/>
                    <a:pt x="1" y="39"/>
                  </a:cubicBezTo>
                  <a:lnTo>
                    <a:pt x="1" y="117"/>
                  </a:lnTo>
                  <a:cubicBezTo>
                    <a:pt x="1" y="117"/>
                    <a:pt x="1" y="117"/>
                    <a:pt x="1" y="156"/>
                  </a:cubicBezTo>
                  <a:cubicBezTo>
                    <a:pt x="1" y="156"/>
                    <a:pt x="1" y="156"/>
                    <a:pt x="1" y="195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56" y="234"/>
                  </a:lnTo>
                  <a:cubicBezTo>
                    <a:pt x="156" y="195"/>
                    <a:pt x="156" y="195"/>
                    <a:pt x="156" y="156"/>
                  </a:cubicBezTo>
                  <a:lnTo>
                    <a:pt x="156" y="117"/>
                  </a:lnTo>
                  <a:cubicBezTo>
                    <a:pt x="156" y="117"/>
                    <a:pt x="156" y="78"/>
                    <a:pt x="156" y="78"/>
                  </a:cubicBezTo>
                  <a:cubicBezTo>
                    <a:pt x="156" y="78"/>
                    <a:pt x="156" y="39"/>
                    <a:pt x="156" y="39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7"/>
            <p:cNvSpPr/>
            <p:nvPr/>
          </p:nvSpPr>
          <p:spPr>
            <a:xfrm>
              <a:off x="6274974" y="3439933"/>
              <a:ext cx="22589" cy="19362"/>
            </a:xfrm>
            <a:custGeom>
              <a:avLst/>
              <a:gdLst/>
              <a:ahLst/>
              <a:cxnLst/>
              <a:rect l="l" t="t" r="r" b="b"/>
              <a:pathLst>
                <a:path w="273" h="234" extrusionOk="0">
                  <a:moveTo>
                    <a:pt x="156" y="0"/>
                  </a:moveTo>
                  <a:cubicBezTo>
                    <a:pt x="0" y="0"/>
                    <a:pt x="0" y="234"/>
                    <a:pt x="156" y="234"/>
                  </a:cubicBezTo>
                  <a:cubicBezTo>
                    <a:pt x="273" y="234"/>
                    <a:pt x="273" y="0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7"/>
            <p:cNvSpPr/>
            <p:nvPr/>
          </p:nvSpPr>
          <p:spPr>
            <a:xfrm>
              <a:off x="6323297" y="3455985"/>
              <a:ext cx="19362" cy="1944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117" y="1"/>
                  </a:moveTo>
                  <a:cubicBezTo>
                    <a:pt x="0" y="40"/>
                    <a:pt x="0" y="195"/>
                    <a:pt x="117" y="234"/>
                  </a:cubicBezTo>
                  <a:cubicBezTo>
                    <a:pt x="234" y="195"/>
                    <a:pt x="234" y="40"/>
                    <a:pt x="11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7"/>
            <p:cNvSpPr/>
            <p:nvPr/>
          </p:nvSpPr>
          <p:spPr>
            <a:xfrm>
              <a:off x="6323297" y="3485029"/>
              <a:ext cx="22589" cy="19362"/>
            </a:xfrm>
            <a:custGeom>
              <a:avLst/>
              <a:gdLst/>
              <a:ahLst/>
              <a:cxnLst/>
              <a:rect l="l" t="t" r="r" b="b"/>
              <a:pathLst>
                <a:path w="273" h="234" extrusionOk="0">
                  <a:moveTo>
                    <a:pt x="117" y="0"/>
                  </a:moveTo>
                  <a:cubicBezTo>
                    <a:pt x="0" y="0"/>
                    <a:pt x="0" y="234"/>
                    <a:pt x="117" y="234"/>
                  </a:cubicBezTo>
                  <a:cubicBezTo>
                    <a:pt x="273" y="234"/>
                    <a:pt x="273" y="0"/>
                    <a:pt x="11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7"/>
            <p:cNvSpPr/>
            <p:nvPr/>
          </p:nvSpPr>
          <p:spPr>
            <a:xfrm>
              <a:off x="6345803" y="3417343"/>
              <a:ext cx="19445" cy="1944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39" y="1"/>
                  </a:moveTo>
                  <a:cubicBezTo>
                    <a:pt x="39" y="40"/>
                    <a:pt x="39" y="40"/>
                    <a:pt x="39" y="79"/>
                  </a:cubicBezTo>
                  <a:cubicBezTo>
                    <a:pt x="1" y="118"/>
                    <a:pt x="1" y="118"/>
                    <a:pt x="39" y="157"/>
                  </a:cubicBezTo>
                  <a:lnTo>
                    <a:pt x="78" y="195"/>
                  </a:lnTo>
                  <a:cubicBezTo>
                    <a:pt x="78" y="195"/>
                    <a:pt x="78" y="234"/>
                    <a:pt x="78" y="234"/>
                  </a:cubicBezTo>
                  <a:lnTo>
                    <a:pt x="195" y="234"/>
                  </a:lnTo>
                  <a:cubicBezTo>
                    <a:pt x="234" y="234"/>
                    <a:pt x="234" y="195"/>
                    <a:pt x="234" y="195"/>
                  </a:cubicBezTo>
                  <a:lnTo>
                    <a:pt x="234" y="157"/>
                  </a:lnTo>
                  <a:cubicBezTo>
                    <a:pt x="234" y="157"/>
                    <a:pt x="234" y="118"/>
                    <a:pt x="234" y="118"/>
                  </a:cubicBezTo>
                  <a:lnTo>
                    <a:pt x="195" y="40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7"/>
            <p:cNvSpPr/>
            <p:nvPr/>
          </p:nvSpPr>
          <p:spPr>
            <a:xfrm>
              <a:off x="6390899" y="3391610"/>
              <a:ext cx="19362" cy="16218"/>
            </a:xfrm>
            <a:custGeom>
              <a:avLst/>
              <a:gdLst/>
              <a:ahLst/>
              <a:cxnLst/>
              <a:rect l="l" t="t" r="r" b="b"/>
              <a:pathLst>
                <a:path w="234" h="196" extrusionOk="0">
                  <a:moveTo>
                    <a:pt x="117" y="1"/>
                  </a:moveTo>
                  <a:cubicBezTo>
                    <a:pt x="0" y="1"/>
                    <a:pt x="0" y="195"/>
                    <a:pt x="117" y="195"/>
                  </a:cubicBezTo>
                  <a:cubicBezTo>
                    <a:pt x="234" y="195"/>
                    <a:pt x="234" y="1"/>
                    <a:pt x="11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7"/>
            <p:cNvSpPr/>
            <p:nvPr/>
          </p:nvSpPr>
          <p:spPr>
            <a:xfrm>
              <a:off x="6458502" y="3375474"/>
              <a:ext cx="19445" cy="16218"/>
            </a:xfrm>
            <a:custGeom>
              <a:avLst/>
              <a:gdLst/>
              <a:ahLst/>
              <a:cxnLst/>
              <a:rect l="l" t="t" r="r" b="b"/>
              <a:pathLst>
                <a:path w="235" h="196" extrusionOk="0">
                  <a:moveTo>
                    <a:pt x="117" y="1"/>
                  </a:moveTo>
                  <a:cubicBezTo>
                    <a:pt x="1" y="1"/>
                    <a:pt x="1" y="157"/>
                    <a:pt x="117" y="196"/>
                  </a:cubicBezTo>
                  <a:cubicBezTo>
                    <a:pt x="234" y="157"/>
                    <a:pt x="234" y="1"/>
                    <a:pt x="11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7"/>
            <p:cNvSpPr/>
            <p:nvPr/>
          </p:nvSpPr>
          <p:spPr>
            <a:xfrm>
              <a:off x="6529332" y="3375474"/>
              <a:ext cx="25816" cy="16218"/>
            </a:xfrm>
            <a:custGeom>
              <a:avLst/>
              <a:gdLst/>
              <a:ahLst/>
              <a:cxnLst/>
              <a:rect l="l" t="t" r="r" b="b"/>
              <a:pathLst>
                <a:path w="312" h="196" extrusionOk="0">
                  <a:moveTo>
                    <a:pt x="156" y="1"/>
                  </a:moveTo>
                  <a:cubicBezTo>
                    <a:pt x="1" y="1"/>
                    <a:pt x="1" y="196"/>
                    <a:pt x="156" y="196"/>
                  </a:cubicBezTo>
                  <a:cubicBezTo>
                    <a:pt x="312" y="196"/>
                    <a:pt x="312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7"/>
            <p:cNvSpPr/>
            <p:nvPr/>
          </p:nvSpPr>
          <p:spPr>
            <a:xfrm>
              <a:off x="6577655" y="3362649"/>
              <a:ext cx="22589" cy="16135"/>
            </a:xfrm>
            <a:custGeom>
              <a:avLst/>
              <a:gdLst/>
              <a:ahLst/>
              <a:cxnLst/>
              <a:rect l="l" t="t" r="r" b="b"/>
              <a:pathLst>
                <a:path w="273" h="195" extrusionOk="0">
                  <a:moveTo>
                    <a:pt x="156" y="0"/>
                  </a:moveTo>
                  <a:cubicBezTo>
                    <a:pt x="0" y="0"/>
                    <a:pt x="0" y="195"/>
                    <a:pt x="156" y="195"/>
                  </a:cubicBezTo>
                  <a:cubicBezTo>
                    <a:pt x="273" y="195"/>
                    <a:pt x="273" y="0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7"/>
            <p:cNvSpPr/>
            <p:nvPr/>
          </p:nvSpPr>
          <p:spPr>
            <a:xfrm>
              <a:off x="6471410" y="3404518"/>
              <a:ext cx="19362" cy="19362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117" y="0"/>
                  </a:moveTo>
                  <a:cubicBezTo>
                    <a:pt x="0" y="39"/>
                    <a:pt x="0" y="195"/>
                    <a:pt x="117" y="234"/>
                  </a:cubicBezTo>
                  <a:cubicBezTo>
                    <a:pt x="234" y="195"/>
                    <a:pt x="234" y="39"/>
                    <a:pt x="11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7"/>
            <p:cNvSpPr/>
            <p:nvPr/>
          </p:nvSpPr>
          <p:spPr>
            <a:xfrm>
              <a:off x="6406952" y="3414116"/>
              <a:ext cx="19445" cy="1944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18" y="1"/>
                  </a:moveTo>
                  <a:cubicBezTo>
                    <a:pt x="1" y="40"/>
                    <a:pt x="1" y="196"/>
                    <a:pt x="118" y="234"/>
                  </a:cubicBezTo>
                  <a:cubicBezTo>
                    <a:pt x="234" y="196"/>
                    <a:pt x="234" y="40"/>
                    <a:pt x="11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7"/>
            <p:cNvSpPr/>
            <p:nvPr/>
          </p:nvSpPr>
          <p:spPr>
            <a:xfrm>
              <a:off x="6365166" y="3459212"/>
              <a:ext cx="19362" cy="1944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117" y="1"/>
                  </a:moveTo>
                  <a:cubicBezTo>
                    <a:pt x="0" y="40"/>
                    <a:pt x="0" y="195"/>
                    <a:pt x="117" y="234"/>
                  </a:cubicBezTo>
                  <a:cubicBezTo>
                    <a:pt x="234" y="195"/>
                    <a:pt x="234" y="40"/>
                    <a:pt x="11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7"/>
            <p:cNvSpPr/>
            <p:nvPr/>
          </p:nvSpPr>
          <p:spPr>
            <a:xfrm>
              <a:off x="6426314" y="3365876"/>
              <a:ext cx="22589" cy="16135"/>
            </a:xfrm>
            <a:custGeom>
              <a:avLst/>
              <a:gdLst/>
              <a:ahLst/>
              <a:cxnLst/>
              <a:rect l="l" t="t" r="r" b="b"/>
              <a:pathLst>
                <a:path w="273" h="195" extrusionOk="0">
                  <a:moveTo>
                    <a:pt x="156" y="0"/>
                  </a:moveTo>
                  <a:cubicBezTo>
                    <a:pt x="0" y="0"/>
                    <a:pt x="0" y="195"/>
                    <a:pt x="156" y="195"/>
                  </a:cubicBezTo>
                  <a:cubicBezTo>
                    <a:pt x="273" y="195"/>
                    <a:pt x="273" y="0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7"/>
            <p:cNvSpPr/>
            <p:nvPr/>
          </p:nvSpPr>
          <p:spPr>
            <a:xfrm>
              <a:off x="6406952" y="3140479"/>
              <a:ext cx="2737039" cy="288615"/>
            </a:xfrm>
            <a:custGeom>
              <a:avLst/>
              <a:gdLst/>
              <a:ahLst/>
              <a:cxnLst/>
              <a:rect l="l" t="t" r="r" b="b"/>
              <a:pathLst>
                <a:path w="33078" h="3488" extrusionOk="0">
                  <a:moveTo>
                    <a:pt x="32611" y="0"/>
                  </a:moveTo>
                  <a:cubicBezTo>
                    <a:pt x="29964" y="467"/>
                    <a:pt x="27318" y="740"/>
                    <a:pt x="24633" y="856"/>
                  </a:cubicBezTo>
                  <a:cubicBezTo>
                    <a:pt x="24192" y="882"/>
                    <a:pt x="23756" y="895"/>
                    <a:pt x="23320" y="895"/>
                  </a:cubicBezTo>
                  <a:cubicBezTo>
                    <a:pt x="22450" y="895"/>
                    <a:pt x="21585" y="843"/>
                    <a:pt x="20703" y="740"/>
                  </a:cubicBezTo>
                  <a:cubicBezTo>
                    <a:pt x="20392" y="701"/>
                    <a:pt x="20041" y="662"/>
                    <a:pt x="19769" y="623"/>
                  </a:cubicBezTo>
                  <a:lnTo>
                    <a:pt x="18718" y="428"/>
                  </a:lnTo>
                  <a:cubicBezTo>
                    <a:pt x="18368" y="351"/>
                    <a:pt x="17979" y="312"/>
                    <a:pt x="17629" y="312"/>
                  </a:cubicBezTo>
                  <a:cubicBezTo>
                    <a:pt x="17279" y="273"/>
                    <a:pt x="16889" y="234"/>
                    <a:pt x="16539" y="234"/>
                  </a:cubicBezTo>
                  <a:cubicBezTo>
                    <a:pt x="16262" y="230"/>
                    <a:pt x="15984" y="228"/>
                    <a:pt x="15707" y="228"/>
                  </a:cubicBezTo>
                  <a:cubicBezTo>
                    <a:pt x="13183" y="228"/>
                    <a:pt x="10662" y="389"/>
                    <a:pt x="8173" y="740"/>
                  </a:cubicBezTo>
                  <a:cubicBezTo>
                    <a:pt x="5449" y="1090"/>
                    <a:pt x="2725" y="1518"/>
                    <a:pt x="1" y="2024"/>
                  </a:cubicBezTo>
                  <a:lnTo>
                    <a:pt x="157" y="2919"/>
                  </a:lnTo>
                  <a:cubicBezTo>
                    <a:pt x="2842" y="2608"/>
                    <a:pt x="5604" y="2335"/>
                    <a:pt x="8328" y="2179"/>
                  </a:cubicBezTo>
                  <a:cubicBezTo>
                    <a:pt x="9671" y="2082"/>
                    <a:pt x="11013" y="2034"/>
                    <a:pt x="12356" y="2034"/>
                  </a:cubicBezTo>
                  <a:cubicBezTo>
                    <a:pt x="13699" y="2034"/>
                    <a:pt x="15041" y="2082"/>
                    <a:pt x="16384" y="2179"/>
                  </a:cubicBezTo>
                  <a:cubicBezTo>
                    <a:pt x="16734" y="2218"/>
                    <a:pt x="17045" y="2296"/>
                    <a:pt x="17356" y="2335"/>
                  </a:cubicBezTo>
                  <a:cubicBezTo>
                    <a:pt x="17668" y="2374"/>
                    <a:pt x="17979" y="2413"/>
                    <a:pt x="18290" y="2530"/>
                  </a:cubicBezTo>
                  <a:lnTo>
                    <a:pt x="18757" y="2608"/>
                  </a:lnTo>
                  <a:lnTo>
                    <a:pt x="19302" y="2763"/>
                  </a:lnTo>
                  <a:cubicBezTo>
                    <a:pt x="19652" y="2880"/>
                    <a:pt x="20003" y="2958"/>
                    <a:pt x="20353" y="2997"/>
                  </a:cubicBezTo>
                  <a:cubicBezTo>
                    <a:pt x="21793" y="3269"/>
                    <a:pt x="23193" y="3386"/>
                    <a:pt x="24633" y="3464"/>
                  </a:cubicBezTo>
                  <a:cubicBezTo>
                    <a:pt x="25205" y="3479"/>
                    <a:pt x="25779" y="3487"/>
                    <a:pt x="26354" y="3487"/>
                  </a:cubicBezTo>
                  <a:cubicBezTo>
                    <a:pt x="28593" y="3487"/>
                    <a:pt x="30848" y="3369"/>
                    <a:pt x="33077" y="3152"/>
                  </a:cubicBezTo>
                  <a:lnTo>
                    <a:pt x="32611" y="0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7"/>
            <p:cNvSpPr/>
            <p:nvPr/>
          </p:nvSpPr>
          <p:spPr>
            <a:xfrm>
              <a:off x="7247393" y="2309719"/>
              <a:ext cx="29043" cy="953140"/>
            </a:xfrm>
            <a:custGeom>
              <a:avLst/>
              <a:gdLst/>
              <a:ahLst/>
              <a:cxnLst/>
              <a:rect l="l" t="t" r="r" b="b"/>
              <a:pathLst>
                <a:path w="351" h="11519" fill="none" extrusionOk="0">
                  <a:moveTo>
                    <a:pt x="351" y="1"/>
                  </a:moveTo>
                  <a:lnTo>
                    <a:pt x="0" y="11519"/>
                  </a:lnTo>
                </a:path>
              </a:pathLst>
            </a:custGeom>
            <a:noFill/>
            <a:ln w="680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7"/>
            <p:cNvSpPr/>
            <p:nvPr/>
          </p:nvSpPr>
          <p:spPr>
            <a:xfrm>
              <a:off x="7012232" y="3237290"/>
              <a:ext cx="241698" cy="70664"/>
            </a:xfrm>
            <a:custGeom>
              <a:avLst/>
              <a:gdLst/>
              <a:ahLst/>
              <a:cxnLst/>
              <a:rect l="l" t="t" r="r" b="b"/>
              <a:pathLst>
                <a:path w="2921" h="854" extrusionOk="0">
                  <a:moveTo>
                    <a:pt x="1073" y="1"/>
                  </a:moveTo>
                  <a:cubicBezTo>
                    <a:pt x="850" y="1"/>
                    <a:pt x="710" y="31"/>
                    <a:pt x="741" y="114"/>
                  </a:cubicBezTo>
                  <a:cubicBezTo>
                    <a:pt x="772" y="267"/>
                    <a:pt x="898" y="372"/>
                    <a:pt x="1027" y="372"/>
                  </a:cubicBezTo>
                  <a:cubicBezTo>
                    <a:pt x="1054" y="372"/>
                    <a:pt x="1082" y="368"/>
                    <a:pt x="1108" y="357"/>
                  </a:cubicBezTo>
                  <a:lnTo>
                    <a:pt x="1108" y="357"/>
                  </a:lnTo>
                  <a:cubicBezTo>
                    <a:pt x="951" y="427"/>
                    <a:pt x="1" y="854"/>
                    <a:pt x="430" y="854"/>
                  </a:cubicBezTo>
                  <a:cubicBezTo>
                    <a:pt x="936" y="815"/>
                    <a:pt x="2726" y="737"/>
                    <a:pt x="2920" y="231"/>
                  </a:cubicBezTo>
                  <a:cubicBezTo>
                    <a:pt x="2920" y="231"/>
                    <a:pt x="1686" y="1"/>
                    <a:pt x="1073" y="1"/>
                  </a:cubicBezTo>
                  <a:close/>
                </a:path>
              </a:pathLst>
            </a:custGeom>
            <a:solidFill>
              <a:srgbClr val="070707"/>
            </a:solidFill>
            <a:ln w="680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7"/>
            <p:cNvSpPr/>
            <p:nvPr/>
          </p:nvSpPr>
          <p:spPr>
            <a:xfrm>
              <a:off x="7717467" y="2277531"/>
              <a:ext cx="29043" cy="953140"/>
            </a:xfrm>
            <a:custGeom>
              <a:avLst/>
              <a:gdLst/>
              <a:ahLst/>
              <a:cxnLst/>
              <a:rect l="l" t="t" r="r" b="b"/>
              <a:pathLst>
                <a:path w="351" h="11519" fill="none" extrusionOk="0">
                  <a:moveTo>
                    <a:pt x="351" y="0"/>
                  </a:moveTo>
                  <a:lnTo>
                    <a:pt x="1" y="11519"/>
                  </a:lnTo>
                </a:path>
              </a:pathLst>
            </a:custGeom>
            <a:noFill/>
            <a:ln w="680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7"/>
            <p:cNvSpPr/>
            <p:nvPr/>
          </p:nvSpPr>
          <p:spPr>
            <a:xfrm>
              <a:off x="7487436" y="3206923"/>
              <a:ext cx="233341" cy="69009"/>
            </a:xfrm>
            <a:custGeom>
              <a:avLst/>
              <a:gdLst/>
              <a:ahLst/>
              <a:cxnLst/>
              <a:rect l="l" t="t" r="r" b="b"/>
              <a:pathLst>
                <a:path w="2820" h="834" extrusionOk="0">
                  <a:moveTo>
                    <a:pt x="1020" y="1"/>
                  </a:moveTo>
                  <a:cubicBezTo>
                    <a:pt x="792" y="1"/>
                    <a:pt x="648" y="36"/>
                    <a:pt x="679" y="131"/>
                  </a:cubicBezTo>
                  <a:cubicBezTo>
                    <a:pt x="710" y="253"/>
                    <a:pt x="835" y="351"/>
                    <a:pt x="963" y="351"/>
                  </a:cubicBezTo>
                  <a:cubicBezTo>
                    <a:pt x="995" y="351"/>
                    <a:pt x="1027" y="344"/>
                    <a:pt x="1058" y="331"/>
                  </a:cubicBezTo>
                  <a:lnTo>
                    <a:pt x="1058" y="331"/>
                  </a:lnTo>
                  <a:cubicBezTo>
                    <a:pt x="947" y="383"/>
                    <a:pt x="0" y="834"/>
                    <a:pt x="326" y="834"/>
                  </a:cubicBezTo>
                  <a:cubicBezTo>
                    <a:pt x="338" y="834"/>
                    <a:pt x="352" y="833"/>
                    <a:pt x="368" y="832"/>
                  </a:cubicBezTo>
                  <a:cubicBezTo>
                    <a:pt x="835" y="793"/>
                    <a:pt x="2703" y="715"/>
                    <a:pt x="2820" y="248"/>
                  </a:cubicBezTo>
                  <a:cubicBezTo>
                    <a:pt x="2820" y="248"/>
                    <a:pt x="1626" y="1"/>
                    <a:pt x="1020" y="1"/>
                  </a:cubicBezTo>
                  <a:close/>
                </a:path>
              </a:pathLst>
            </a:custGeom>
            <a:solidFill>
              <a:srgbClr val="070707"/>
            </a:solidFill>
            <a:ln w="680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7"/>
            <p:cNvSpPr/>
            <p:nvPr/>
          </p:nvSpPr>
          <p:spPr>
            <a:xfrm>
              <a:off x="6618365" y="781088"/>
              <a:ext cx="309549" cy="413725"/>
            </a:xfrm>
            <a:custGeom>
              <a:avLst/>
              <a:gdLst/>
              <a:ahLst/>
              <a:cxnLst/>
              <a:rect l="l" t="t" r="r" b="b"/>
              <a:pathLst>
                <a:path w="3741" h="5000" extrusionOk="0">
                  <a:moveTo>
                    <a:pt x="3488" y="1"/>
                  </a:moveTo>
                  <a:cubicBezTo>
                    <a:pt x="3445" y="1"/>
                    <a:pt x="3399" y="21"/>
                    <a:pt x="3361" y="68"/>
                  </a:cubicBezTo>
                  <a:cubicBezTo>
                    <a:pt x="2660" y="730"/>
                    <a:pt x="2038" y="1430"/>
                    <a:pt x="1493" y="2248"/>
                  </a:cubicBezTo>
                  <a:cubicBezTo>
                    <a:pt x="948" y="2987"/>
                    <a:pt x="442" y="3843"/>
                    <a:pt x="53" y="4699"/>
                  </a:cubicBezTo>
                  <a:cubicBezTo>
                    <a:pt x="0" y="4858"/>
                    <a:pt x="128" y="4999"/>
                    <a:pt x="239" y="4999"/>
                  </a:cubicBezTo>
                  <a:cubicBezTo>
                    <a:pt x="291" y="4999"/>
                    <a:pt x="340" y="4968"/>
                    <a:pt x="364" y="4894"/>
                  </a:cubicBezTo>
                  <a:lnTo>
                    <a:pt x="364" y="4933"/>
                  </a:lnTo>
                  <a:cubicBezTo>
                    <a:pt x="754" y="4077"/>
                    <a:pt x="1221" y="3259"/>
                    <a:pt x="1804" y="2481"/>
                  </a:cubicBezTo>
                  <a:cubicBezTo>
                    <a:pt x="2310" y="1703"/>
                    <a:pt x="2933" y="963"/>
                    <a:pt x="3594" y="302"/>
                  </a:cubicBezTo>
                  <a:cubicBezTo>
                    <a:pt x="3741" y="185"/>
                    <a:pt x="3622" y="1"/>
                    <a:pt x="3488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7"/>
            <p:cNvSpPr/>
            <p:nvPr/>
          </p:nvSpPr>
          <p:spPr>
            <a:xfrm>
              <a:off x="6911035" y="-664964"/>
              <a:ext cx="1695197" cy="1171586"/>
            </a:xfrm>
            <a:custGeom>
              <a:avLst/>
              <a:gdLst/>
              <a:ahLst/>
              <a:cxnLst/>
              <a:rect l="l" t="t" r="r" b="b"/>
              <a:pathLst>
                <a:path w="20487" h="14159" extrusionOk="0">
                  <a:moveTo>
                    <a:pt x="3799" y="0"/>
                  </a:moveTo>
                  <a:cubicBezTo>
                    <a:pt x="2833" y="0"/>
                    <a:pt x="0" y="1890"/>
                    <a:pt x="57" y="4820"/>
                  </a:cubicBezTo>
                  <a:cubicBezTo>
                    <a:pt x="174" y="10501"/>
                    <a:pt x="2236" y="14159"/>
                    <a:pt x="2236" y="14159"/>
                  </a:cubicBezTo>
                  <a:lnTo>
                    <a:pt x="9474" y="14042"/>
                  </a:lnTo>
                  <a:cubicBezTo>
                    <a:pt x="9552" y="13770"/>
                    <a:pt x="10797" y="9139"/>
                    <a:pt x="14105" y="6649"/>
                  </a:cubicBezTo>
                  <a:cubicBezTo>
                    <a:pt x="16362" y="4897"/>
                    <a:pt x="20487" y="3380"/>
                    <a:pt x="20176" y="3185"/>
                  </a:cubicBezTo>
                  <a:cubicBezTo>
                    <a:pt x="19304" y="2645"/>
                    <a:pt x="18442" y="2417"/>
                    <a:pt x="17597" y="2417"/>
                  </a:cubicBezTo>
                  <a:cubicBezTo>
                    <a:pt x="13877" y="2417"/>
                    <a:pt x="10491" y="6843"/>
                    <a:pt x="8112" y="8555"/>
                  </a:cubicBezTo>
                  <a:cubicBezTo>
                    <a:pt x="7819" y="8765"/>
                    <a:pt x="7604" y="8860"/>
                    <a:pt x="7456" y="8860"/>
                  </a:cubicBezTo>
                  <a:cubicBezTo>
                    <a:pt x="6153" y="8860"/>
                    <a:pt x="10109" y="1475"/>
                    <a:pt x="12276" y="461"/>
                  </a:cubicBezTo>
                  <a:cubicBezTo>
                    <a:pt x="12771" y="235"/>
                    <a:pt x="12129" y="29"/>
                    <a:pt x="11037" y="29"/>
                  </a:cubicBezTo>
                  <a:cubicBezTo>
                    <a:pt x="9125" y="29"/>
                    <a:pt x="5834" y="659"/>
                    <a:pt x="4844" y="2913"/>
                  </a:cubicBezTo>
                  <a:cubicBezTo>
                    <a:pt x="3061" y="7038"/>
                    <a:pt x="2645" y="9297"/>
                    <a:pt x="2494" y="9297"/>
                  </a:cubicBezTo>
                  <a:cubicBezTo>
                    <a:pt x="2414" y="9297"/>
                    <a:pt x="2408" y="8667"/>
                    <a:pt x="2314" y="7349"/>
                  </a:cubicBezTo>
                  <a:cubicBezTo>
                    <a:pt x="2042" y="3536"/>
                    <a:pt x="2392" y="2913"/>
                    <a:pt x="3871" y="812"/>
                  </a:cubicBezTo>
                  <a:cubicBezTo>
                    <a:pt x="4258" y="256"/>
                    <a:pt x="4155" y="0"/>
                    <a:pt x="3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7"/>
            <p:cNvSpPr/>
            <p:nvPr/>
          </p:nvSpPr>
          <p:spPr>
            <a:xfrm>
              <a:off x="7067092" y="223221"/>
              <a:ext cx="58004" cy="57260"/>
            </a:xfrm>
            <a:custGeom>
              <a:avLst/>
              <a:gdLst/>
              <a:ahLst/>
              <a:cxnLst/>
              <a:rect l="l" t="t" r="r" b="b"/>
              <a:pathLst>
                <a:path w="701" h="692" extrusionOk="0">
                  <a:moveTo>
                    <a:pt x="312" y="1"/>
                  </a:moveTo>
                  <a:cubicBezTo>
                    <a:pt x="273" y="1"/>
                    <a:pt x="234" y="1"/>
                    <a:pt x="195" y="39"/>
                  </a:cubicBezTo>
                  <a:cubicBezTo>
                    <a:pt x="156" y="39"/>
                    <a:pt x="117" y="39"/>
                    <a:pt x="117" y="78"/>
                  </a:cubicBezTo>
                  <a:lnTo>
                    <a:pt x="39" y="156"/>
                  </a:lnTo>
                  <a:cubicBezTo>
                    <a:pt x="39" y="195"/>
                    <a:pt x="0" y="234"/>
                    <a:pt x="0" y="312"/>
                  </a:cubicBezTo>
                  <a:lnTo>
                    <a:pt x="0" y="390"/>
                  </a:lnTo>
                  <a:cubicBezTo>
                    <a:pt x="39" y="429"/>
                    <a:pt x="39" y="467"/>
                    <a:pt x="78" y="506"/>
                  </a:cubicBezTo>
                  <a:lnTo>
                    <a:pt x="195" y="623"/>
                  </a:lnTo>
                  <a:cubicBezTo>
                    <a:pt x="195" y="623"/>
                    <a:pt x="234" y="662"/>
                    <a:pt x="273" y="662"/>
                  </a:cubicBezTo>
                  <a:cubicBezTo>
                    <a:pt x="292" y="682"/>
                    <a:pt x="312" y="691"/>
                    <a:pt x="331" y="691"/>
                  </a:cubicBezTo>
                  <a:cubicBezTo>
                    <a:pt x="350" y="691"/>
                    <a:pt x="370" y="682"/>
                    <a:pt x="389" y="662"/>
                  </a:cubicBezTo>
                  <a:cubicBezTo>
                    <a:pt x="409" y="682"/>
                    <a:pt x="428" y="691"/>
                    <a:pt x="448" y="691"/>
                  </a:cubicBezTo>
                  <a:cubicBezTo>
                    <a:pt x="467" y="691"/>
                    <a:pt x="487" y="682"/>
                    <a:pt x="506" y="662"/>
                  </a:cubicBezTo>
                  <a:cubicBezTo>
                    <a:pt x="545" y="662"/>
                    <a:pt x="584" y="623"/>
                    <a:pt x="623" y="623"/>
                  </a:cubicBezTo>
                  <a:lnTo>
                    <a:pt x="662" y="545"/>
                  </a:lnTo>
                  <a:cubicBezTo>
                    <a:pt x="701" y="506"/>
                    <a:pt x="701" y="429"/>
                    <a:pt x="701" y="390"/>
                  </a:cubicBezTo>
                  <a:lnTo>
                    <a:pt x="701" y="312"/>
                  </a:lnTo>
                  <a:cubicBezTo>
                    <a:pt x="701" y="273"/>
                    <a:pt x="662" y="195"/>
                    <a:pt x="623" y="156"/>
                  </a:cubicBezTo>
                  <a:lnTo>
                    <a:pt x="545" y="78"/>
                  </a:lnTo>
                  <a:cubicBezTo>
                    <a:pt x="506" y="39"/>
                    <a:pt x="467" y="39"/>
                    <a:pt x="428" y="39"/>
                  </a:cubicBezTo>
                  <a:cubicBezTo>
                    <a:pt x="389" y="1"/>
                    <a:pt x="350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7"/>
            <p:cNvSpPr/>
            <p:nvPr/>
          </p:nvSpPr>
          <p:spPr>
            <a:xfrm>
              <a:off x="7021996" y="110522"/>
              <a:ext cx="51633" cy="58004"/>
            </a:xfrm>
            <a:custGeom>
              <a:avLst/>
              <a:gdLst/>
              <a:ahLst/>
              <a:cxnLst/>
              <a:rect l="l" t="t" r="r" b="b"/>
              <a:pathLst>
                <a:path w="624" h="701" extrusionOk="0">
                  <a:moveTo>
                    <a:pt x="234" y="1"/>
                  </a:moveTo>
                  <a:cubicBezTo>
                    <a:pt x="195" y="39"/>
                    <a:pt x="156" y="39"/>
                    <a:pt x="117" y="78"/>
                  </a:cubicBezTo>
                  <a:lnTo>
                    <a:pt x="78" y="156"/>
                  </a:lnTo>
                  <a:cubicBezTo>
                    <a:pt x="39" y="195"/>
                    <a:pt x="0" y="234"/>
                    <a:pt x="39" y="312"/>
                  </a:cubicBezTo>
                  <a:lnTo>
                    <a:pt x="39" y="390"/>
                  </a:lnTo>
                  <a:cubicBezTo>
                    <a:pt x="0" y="429"/>
                    <a:pt x="39" y="468"/>
                    <a:pt x="39" y="506"/>
                  </a:cubicBezTo>
                  <a:cubicBezTo>
                    <a:pt x="78" y="545"/>
                    <a:pt x="78" y="584"/>
                    <a:pt x="117" y="623"/>
                  </a:cubicBezTo>
                  <a:cubicBezTo>
                    <a:pt x="117" y="662"/>
                    <a:pt x="156" y="662"/>
                    <a:pt x="195" y="662"/>
                  </a:cubicBezTo>
                  <a:cubicBezTo>
                    <a:pt x="234" y="701"/>
                    <a:pt x="273" y="701"/>
                    <a:pt x="312" y="701"/>
                  </a:cubicBezTo>
                  <a:lnTo>
                    <a:pt x="428" y="701"/>
                  </a:lnTo>
                  <a:cubicBezTo>
                    <a:pt x="467" y="701"/>
                    <a:pt x="506" y="662"/>
                    <a:pt x="545" y="623"/>
                  </a:cubicBezTo>
                  <a:lnTo>
                    <a:pt x="584" y="584"/>
                  </a:lnTo>
                  <a:cubicBezTo>
                    <a:pt x="623" y="506"/>
                    <a:pt x="623" y="468"/>
                    <a:pt x="623" y="429"/>
                  </a:cubicBezTo>
                  <a:lnTo>
                    <a:pt x="623" y="390"/>
                  </a:lnTo>
                  <a:lnTo>
                    <a:pt x="623" y="312"/>
                  </a:lnTo>
                  <a:cubicBezTo>
                    <a:pt x="623" y="273"/>
                    <a:pt x="623" y="234"/>
                    <a:pt x="623" y="195"/>
                  </a:cubicBezTo>
                  <a:cubicBezTo>
                    <a:pt x="584" y="156"/>
                    <a:pt x="584" y="117"/>
                    <a:pt x="545" y="117"/>
                  </a:cubicBezTo>
                  <a:cubicBezTo>
                    <a:pt x="506" y="78"/>
                    <a:pt x="467" y="39"/>
                    <a:pt x="467" y="39"/>
                  </a:cubicBezTo>
                  <a:cubicBezTo>
                    <a:pt x="428" y="1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7"/>
            <p:cNvSpPr/>
            <p:nvPr/>
          </p:nvSpPr>
          <p:spPr>
            <a:xfrm>
              <a:off x="6996262" y="13959"/>
              <a:ext cx="61231" cy="51550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39" y="584"/>
                    <a:pt x="739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7"/>
            <p:cNvSpPr/>
            <p:nvPr/>
          </p:nvSpPr>
          <p:spPr>
            <a:xfrm>
              <a:off x="6938258" y="-127783"/>
              <a:ext cx="58087" cy="51633"/>
            </a:xfrm>
            <a:custGeom>
              <a:avLst/>
              <a:gdLst/>
              <a:ahLst/>
              <a:cxnLst/>
              <a:rect l="l" t="t" r="r" b="b"/>
              <a:pathLst>
                <a:path w="702" h="624" extrusionOk="0">
                  <a:moveTo>
                    <a:pt x="351" y="1"/>
                  </a:moveTo>
                  <a:cubicBezTo>
                    <a:pt x="1" y="40"/>
                    <a:pt x="1" y="585"/>
                    <a:pt x="351" y="624"/>
                  </a:cubicBezTo>
                  <a:cubicBezTo>
                    <a:pt x="701" y="585"/>
                    <a:pt x="701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7"/>
            <p:cNvSpPr/>
            <p:nvPr/>
          </p:nvSpPr>
          <p:spPr>
            <a:xfrm>
              <a:off x="6980127" y="-224347"/>
              <a:ext cx="61231" cy="51633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1"/>
                  </a:moveTo>
                  <a:cubicBezTo>
                    <a:pt x="1" y="39"/>
                    <a:pt x="1" y="584"/>
                    <a:pt x="390" y="623"/>
                  </a:cubicBezTo>
                  <a:cubicBezTo>
                    <a:pt x="740" y="584"/>
                    <a:pt x="740" y="39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7"/>
            <p:cNvSpPr/>
            <p:nvPr/>
          </p:nvSpPr>
          <p:spPr>
            <a:xfrm>
              <a:off x="6973673" y="-298404"/>
              <a:ext cx="51633" cy="58004"/>
            </a:xfrm>
            <a:custGeom>
              <a:avLst/>
              <a:gdLst/>
              <a:ahLst/>
              <a:cxnLst/>
              <a:rect l="l" t="t" r="r" b="b"/>
              <a:pathLst>
                <a:path w="624" h="701" extrusionOk="0">
                  <a:moveTo>
                    <a:pt x="234" y="1"/>
                  </a:moveTo>
                  <a:cubicBezTo>
                    <a:pt x="156" y="39"/>
                    <a:pt x="117" y="39"/>
                    <a:pt x="79" y="78"/>
                  </a:cubicBezTo>
                  <a:lnTo>
                    <a:pt x="40" y="156"/>
                  </a:lnTo>
                  <a:cubicBezTo>
                    <a:pt x="1" y="195"/>
                    <a:pt x="1" y="234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1" y="467"/>
                    <a:pt x="40" y="506"/>
                  </a:cubicBezTo>
                  <a:cubicBezTo>
                    <a:pt x="40" y="545"/>
                    <a:pt x="40" y="584"/>
                    <a:pt x="79" y="623"/>
                  </a:cubicBezTo>
                  <a:cubicBezTo>
                    <a:pt x="117" y="662"/>
                    <a:pt x="156" y="662"/>
                    <a:pt x="195" y="701"/>
                  </a:cubicBezTo>
                  <a:lnTo>
                    <a:pt x="390" y="701"/>
                  </a:lnTo>
                  <a:cubicBezTo>
                    <a:pt x="429" y="701"/>
                    <a:pt x="507" y="662"/>
                    <a:pt x="507" y="623"/>
                  </a:cubicBezTo>
                  <a:lnTo>
                    <a:pt x="584" y="584"/>
                  </a:lnTo>
                  <a:cubicBezTo>
                    <a:pt x="584" y="506"/>
                    <a:pt x="623" y="467"/>
                    <a:pt x="623" y="429"/>
                  </a:cubicBezTo>
                  <a:lnTo>
                    <a:pt x="584" y="429"/>
                  </a:lnTo>
                  <a:lnTo>
                    <a:pt x="584" y="312"/>
                  </a:lnTo>
                  <a:cubicBezTo>
                    <a:pt x="584" y="273"/>
                    <a:pt x="584" y="234"/>
                    <a:pt x="584" y="195"/>
                  </a:cubicBezTo>
                  <a:cubicBezTo>
                    <a:pt x="546" y="117"/>
                    <a:pt x="507" y="78"/>
                    <a:pt x="429" y="39"/>
                  </a:cubicBezTo>
                  <a:cubicBezTo>
                    <a:pt x="390" y="1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7"/>
            <p:cNvSpPr/>
            <p:nvPr/>
          </p:nvSpPr>
          <p:spPr>
            <a:xfrm>
              <a:off x="6973673" y="-417556"/>
              <a:ext cx="61314" cy="51633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90" y="1"/>
                  </a:moveTo>
                  <a:cubicBezTo>
                    <a:pt x="1" y="40"/>
                    <a:pt x="1" y="584"/>
                    <a:pt x="390" y="623"/>
                  </a:cubicBezTo>
                  <a:cubicBezTo>
                    <a:pt x="740" y="584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7"/>
            <p:cNvSpPr/>
            <p:nvPr/>
          </p:nvSpPr>
          <p:spPr>
            <a:xfrm>
              <a:off x="7031677" y="-488386"/>
              <a:ext cx="51550" cy="58087"/>
            </a:xfrm>
            <a:custGeom>
              <a:avLst/>
              <a:gdLst/>
              <a:ahLst/>
              <a:cxnLst/>
              <a:rect l="l" t="t" r="r" b="b"/>
              <a:pathLst>
                <a:path w="623" h="702" extrusionOk="0">
                  <a:moveTo>
                    <a:pt x="234" y="1"/>
                  </a:moveTo>
                  <a:cubicBezTo>
                    <a:pt x="156" y="1"/>
                    <a:pt x="117" y="40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312"/>
                  </a:cubicBezTo>
                  <a:lnTo>
                    <a:pt x="0" y="390"/>
                  </a:lnTo>
                  <a:cubicBezTo>
                    <a:pt x="0" y="429"/>
                    <a:pt x="0" y="468"/>
                    <a:pt x="39" y="506"/>
                  </a:cubicBezTo>
                  <a:cubicBezTo>
                    <a:pt x="39" y="545"/>
                    <a:pt x="39" y="584"/>
                    <a:pt x="78" y="584"/>
                  </a:cubicBezTo>
                  <a:cubicBezTo>
                    <a:pt x="117" y="623"/>
                    <a:pt x="156" y="662"/>
                    <a:pt x="195" y="662"/>
                  </a:cubicBezTo>
                  <a:cubicBezTo>
                    <a:pt x="234" y="701"/>
                    <a:pt x="273" y="701"/>
                    <a:pt x="311" y="701"/>
                  </a:cubicBezTo>
                  <a:lnTo>
                    <a:pt x="389" y="701"/>
                  </a:lnTo>
                  <a:cubicBezTo>
                    <a:pt x="428" y="662"/>
                    <a:pt x="467" y="662"/>
                    <a:pt x="506" y="623"/>
                  </a:cubicBezTo>
                  <a:lnTo>
                    <a:pt x="584" y="545"/>
                  </a:lnTo>
                  <a:cubicBezTo>
                    <a:pt x="584" y="506"/>
                    <a:pt x="623" y="468"/>
                    <a:pt x="623" y="390"/>
                  </a:cubicBezTo>
                  <a:lnTo>
                    <a:pt x="623" y="273"/>
                  </a:lnTo>
                  <a:cubicBezTo>
                    <a:pt x="623" y="234"/>
                    <a:pt x="584" y="195"/>
                    <a:pt x="584" y="156"/>
                  </a:cubicBezTo>
                  <a:cubicBezTo>
                    <a:pt x="584" y="117"/>
                    <a:pt x="545" y="78"/>
                    <a:pt x="506" y="78"/>
                  </a:cubicBezTo>
                  <a:cubicBezTo>
                    <a:pt x="506" y="40"/>
                    <a:pt x="467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7"/>
            <p:cNvSpPr/>
            <p:nvPr/>
          </p:nvSpPr>
          <p:spPr>
            <a:xfrm>
              <a:off x="7028450" y="-557395"/>
              <a:ext cx="61231" cy="49812"/>
            </a:xfrm>
            <a:custGeom>
              <a:avLst/>
              <a:gdLst/>
              <a:ahLst/>
              <a:cxnLst/>
              <a:rect l="l" t="t" r="r" b="b"/>
              <a:pathLst>
                <a:path w="740" h="602" extrusionOk="0">
                  <a:moveTo>
                    <a:pt x="273" y="0"/>
                  </a:moveTo>
                  <a:cubicBezTo>
                    <a:pt x="247" y="0"/>
                    <a:pt x="221" y="17"/>
                    <a:pt x="195" y="17"/>
                  </a:cubicBezTo>
                  <a:cubicBezTo>
                    <a:pt x="117" y="56"/>
                    <a:pt x="78" y="95"/>
                    <a:pt x="39" y="173"/>
                  </a:cubicBezTo>
                  <a:cubicBezTo>
                    <a:pt x="39" y="212"/>
                    <a:pt x="0" y="251"/>
                    <a:pt x="0" y="290"/>
                  </a:cubicBezTo>
                  <a:lnTo>
                    <a:pt x="0" y="407"/>
                  </a:lnTo>
                  <a:cubicBezTo>
                    <a:pt x="39" y="445"/>
                    <a:pt x="39" y="484"/>
                    <a:pt x="117" y="523"/>
                  </a:cubicBezTo>
                  <a:lnTo>
                    <a:pt x="156" y="562"/>
                  </a:lnTo>
                  <a:cubicBezTo>
                    <a:pt x="195" y="601"/>
                    <a:pt x="273" y="601"/>
                    <a:pt x="312" y="601"/>
                  </a:cubicBezTo>
                  <a:lnTo>
                    <a:pt x="545" y="601"/>
                  </a:lnTo>
                  <a:cubicBezTo>
                    <a:pt x="623" y="562"/>
                    <a:pt x="701" y="484"/>
                    <a:pt x="701" y="407"/>
                  </a:cubicBezTo>
                  <a:cubicBezTo>
                    <a:pt x="740" y="368"/>
                    <a:pt x="740" y="329"/>
                    <a:pt x="701" y="290"/>
                  </a:cubicBezTo>
                  <a:lnTo>
                    <a:pt x="701" y="212"/>
                  </a:lnTo>
                  <a:cubicBezTo>
                    <a:pt x="701" y="173"/>
                    <a:pt x="662" y="134"/>
                    <a:pt x="623" y="95"/>
                  </a:cubicBezTo>
                  <a:lnTo>
                    <a:pt x="584" y="17"/>
                  </a:lnTo>
                  <a:cubicBezTo>
                    <a:pt x="532" y="17"/>
                    <a:pt x="497" y="0"/>
                    <a:pt x="469" y="0"/>
                  </a:cubicBezTo>
                  <a:cubicBezTo>
                    <a:pt x="454" y="0"/>
                    <a:pt x="441" y="4"/>
                    <a:pt x="428" y="17"/>
                  </a:cubicBezTo>
                  <a:lnTo>
                    <a:pt x="312" y="17"/>
                  </a:lnTo>
                  <a:cubicBezTo>
                    <a:pt x="299" y="4"/>
                    <a:pt x="28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7"/>
            <p:cNvSpPr/>
            <p:nvPr/>
          </p:nvSpPr>
          <p:spPr>
            <a:xfrm>
              <a:off x="7131467" y="-617137"/>
              <a:ext cx="58004" cy="51550"/>
            </a:xfrm>
            <a:custGeom>
              <a:avLst/>
              <a:gdLst/>
              <a:ahLst/>
              <a:cxnLst/>
              <a:rect l="l" t="t" r="r" b="b"/>
              <a:pathLst>
                <a:path w="701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7"/>
            <p:cNvSpPr/>
            <p:nvPr/>
          </p:nvSpPr>
          <p:spPr>
            <a:xfrm>
              <a:off x="7211978" y="88016"/>
              <a:ext cx="61231" cy="51550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7"/>
            <p:cNvSpPr/>
            <p:nvPr/>
          </p:nvSpPr>
          <p:spPr>
            <a:xfrm>
              <a:off x="7366546" y="23557"/>
              <a:ext cx="58004" cy="58087"/>
            </a:xfrm>
            <a:custGeom>
              <a:avLst/>
              <a:gdLst/>
              <a:ahLst/>
              <a:cxnLst/>
              <a:rect l="l" t="t" r="r" b="b"/>
              <a:pathLst>
                <a:path w="701" h="702" extrusionOk="0">
                  <a:moveTo>
                    <a:pt x="195" y="1"/>
                  </a:moveTo>
                  <a:cubicBezTo>
                    <a:pt x="156" y="1"/>
                    <a:pt x="117" y="40"/>
                    <a:pt x="78" y="79"/>
                  </a:cubicBezTo>
                  <a:lnTo>
                    <a:pt x="39" y="118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90"/>
                  </a:lnTo>
                  <a:cubicBezTo>
                    <a:pt x="0" y="429"/>
                    <a:pt x="39" y="468"/>
                    <a:pt x="78" y="507"/>
                  </a:cubicBezTo>
                  <a:lnTo>
                    <a:pt x="156" y="585"/>
                  </a:lnTo>
                  <a:cubicBezTo>
                    <a:pt x="195" y="623"/>
                    <a:pt x="234" y="662"/>
                    <a:pt x="273" y="662"/>
                  </a:cubicBezTo>
                  <a:cubicBezTo>
                    <a:pt x="273" y="662"/>
                    <a:pt x="350" y="701"/>
                    <a:pt x="389" y="701"/>
                  </a:cubicBezTo>
                  <a:cubicBezTo>
                    <a:pt x="428" y="701"/>
                    <a:pt x="467" y="662"/>
                    <a:pt x="506" y="662"/>
                  </a:cubicBezTo>
                  <a:cubicBezTo>
                    <a:pt x="545" y="662"/>
                    <a:pt x="584" y="623"/>
                    <a:pt x="584" y="585"/>
                  </a:cubicBezTo>
                  <a:lnTo>
                    <a:pt x="662" y="546"/>
                  </a:lnTo>
                  <a:cubicBezTo>
                    <a:pt x="662" y="507"/>
                    <a:pt x="662" y="429"/>
                    <a:pt x="701" y="390"/>
                  </a:cubicBezTo>
                  <a:lnTo>
                    <a:pt x="701" y="312"/>
                  </a:lnTo>
                  <a:cubicBezTo>
                    <a:pt x="662" y="234"/>
                    <a:pt x="623" y="195"/>
                    <a:pt x="623" y="157"/>
                  </a:cubicBezTo>
                  <a:lnTo>
                    <a:pt x="506" y="79"/>
                  </a:lnTo>
                  <a:cubicBezTo>
                    <a:pt x="467" y="40"/>
                    <a:pt x="467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7"/>
            <p:cNvSpPr/>
            <p:nvPr/>
          </p:nvSpPr>
          <p:spPr>
            <a:xfrm>
              <a:off x="7205524" y="-53727"/>
              <a:ext cx="58004" cy="51633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1"/>
                  </a:moveTo>
                  <a:cubicBezTo>
                    <a:pt x="1" y="79"/>
                    <a:pt x="1" y="585"/>
                    <a:pt x="351" y="624"/>
                  </a:cubicBezTo>
                  <a:cubicBezTo>
                    <a:pt x="701" y="585"/>
                    <a:pt x="701" y="79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7"/>
            <p:cNvSpPr/>
            <p:nvPr/>
          </p:nvSpPr>
          <p:spPr>
            <a:xfrm>
              <a:off x="7244166" y="-56871"/>
              <a:ext cx="67685" cy="51550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9" y="0"/>
                  </a:moveTo>
                  <a:cubicBezTo>
                    <a:pt x="0" y="0"/>
                    <a:pt x="0" y="623"/>
                    <a:pt x="429" y="623"/>
                  </a:cubicBezTo>
                  <a:cubicBezTo>
                    <a:pt x="818" y="584"/>
                    <a:pt x="81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7"/>
            <p:cNvSpPr/>
            <p:nvPr/>
          </p:nvSpPr>
          <p:spPr>
            <a:xfrm>
              <a:off x="7308542" y="-214666"/>
              <a:ext cx="51633" cy="58004"/>
            </a:xfrm>
            <a:custGeom>
              <a:avLst/>
              <a:gdLst/>
              <a:ahLst/>
              <a:cxnLst/>
              <a:rect l="l" t="t" r="r" b="b"/>
              <a:pathLst>
                <a:path w="624" h="701" extrusionOk="0">
                  <a:moveTo>
                    <a:pt x="234" y="0"/>
                  </a:moveTo>
                  <a:cubicBezTo>
                    <a:pt x="156" y="0"/>
                    <a:pt x="117" y="39"/>
                    <a:pt x="79" y="78"/>
                  </a:cubicBezTo>
                  <a:lnTo>
                    <a:pt x="40" y="117"/>
                  </a:lnTo>
                  <a:cubicBezTo>
                    <a:pt x="1" y="156"/>
                    <a:pt x="1" y="234"/>
                    <a:pt x="1" y="273"/>
                  </a:cubicBezTo>
                  <a:lnTo>
                    <a:pt x="1" y="389"/>
                  </a:lnTo>
                  <a:cubicBezTo>
                    <a:pt x="1" y="428"/>
                    <a:pt x="1" y="467"/>
                    <a:pt x="40" y="506"/>
                  </a:cubicBezTo>
                  <a:cubicBezTo>
                    <a:pt x="40" y="545"/>
                    <a:pt x="40" y="584"/>
                    <a:pt x="79" y="584"/>
                  </a:cubicBezTo>
                  <a:cubicBezTo>
                    <a:pt x="117" y="623"/>
                    <a:pt x="156" y="662"/>
                    <a:pt x="195" y="662"/>
                  </a:cubicBezTo>
                  <a:cubicBezTo>
                    <a:pt x="234" y="662"/>
                    <a:pt x="273" y="701"/>
                    <a:pt x="312" y="701"/>
                  </a:cubicBezTo>
                  <a:lnTo>
                    <a:pt x="390" y="701"/>
                  </a:lnTo>
                  <a:cubicBezTo>
                    <a:pt x="429" y="662"/>
                    <a:pt x="468" y="623"/>
                    <a:pt x="507" y="623"/>
                  </a:cubicBezTo>
                  <a:lnTo>
                    <a:pt x="546" y="545"/>
                  </a:lnTo>
                  <a:cubicBezTo>
                    <a:pt x="584" y="506"/>
                    <a:pt x="623" y="428"/>
                    <a:pt x="623" y="389"/>
                  </a:cubicBezTo>
                  <a:lnTo>
                    <a:pt x="584" y="389"/>
                  </a:lnTo>
                  <a:lnTo>
                    <a:pt x="584" y="312"/>
                  </a:lnTo>
                  <a:cubicBezTo>
                    <a:pt x="584" y="273"/>
                    <a:pt x="584" y="195"/>
                    <a:pt x="584" y="195"/>
                  </a:cubicBezTo>
                  <a:cubicBezTo>
                    <a:pt x="546" y="78"/>
                    <a:pt x="507" y="39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7"/>
            <p:cNvSpPr/>
            <p:nvPr/>
          </p:nvSpPr>
          <p:spPr>
            <a:xfrm>
              <a:off x="7401961" y="-163198"/>
              <a:ext cx="51550" cy="58087"/>
            </a:xfrm>
            <a:custGeom>
              <a:avLst/>
              <a:gdLst/>
              <a:ahLst/>
              <a:cxnLst/>
              <a:rect l="l" t="t" r="r" b="b"/>
              <a:pathLst>
                <a:path w="623" h="702" extrusionOk="0">
                  <a:moveTo>
                    <a:pt x="234" y="1"/>
                  </a:moveTo>
                  <a:cubicBezTo>
                    <a:pt x="195" y="1"/>
                    <a:pt x="117" y="40"/>
                    <a:pt x="117" y="79"/>
                  </a:cubicBezTo>
                  <a:lnTo>
                    <a:pt x="39" y="118"/>
                  </a:lnTo>
                  <a:cubicBezTo>
                    <a:pt x="39" y="195"/>
                    <a:pt x="0" y="234"/>
                    <a:pt x="0" y="273"/>
                  </a:cubicBezTo>
                  <a:lnTo>
                    <a:pt x="0" y="390"/>
                  </a:lnTo>
                  <a:cubicBezTo>
                    <a:pt x="0" y="429"/>
                    <a:pt x="0" y="468"/>
                    <a:pt x="39" y="507"/>
                  </a:cubicBezTo>
                  <a:cubicBezTo>
                    <a:pt x="39" y="546"/>
                    <a:pt x="78" y="585"/>
                    <a:pt x="117" y="585"/>
                  </a:cubicBezTo>
                  <a:cubicBezTo>
                    <a:pt x="117" y="624"/>
                    <a:pt x="156" y="662"/>
                    <a:pt x="195" y="662"/>
                  </a:cubicBezTo>
                  <a:cubicBezTo>
                    <a:pt x="234" y="701"/>
                    <a:pt x="273" y="701"/>
                    <a:pt x="312" y="701"/>
                  </a:cubicBezTo>
                  <a:lnTo>
                    <a:pt x="389" y="701"/>
                  </a:lnTo>
                  <a:cubicBezTo>
                    <a:pt x="467" y="662"/>
                    <a:pt x="506" y="662"/>
                    <a:pt x="545" y="624"/>
                  </a:cubicBezTo>
                  <a:lnTo>
                    <a:pt x="584" y="546"/>
                  </a:lnTo>
                  <a:cubicBezTo>
                    <a:pt x="623" y="507"/>
                    <a:pt x="623" y="429"/>
                    <a:pt x="623" y="390"/>
                  </a:cubicBezTo>
                  <a:lnTo>
                    <a:pt x="623" y="312"/>
                  </a:lnTo>
                  <a:cubicBezTo>
                    <a:pt x="623" y="273"/>
                    <a:pt x="623" y="234"/>
                    <a:pt x="584" y="195"/>
                  </a:cubicBezTo>
                  <a:cubicBezTo>
                    <a:pt x="584" y="157"/>
                    <a:pt x="584" y="118"/>
                    <a:pt x="545" y="79"/>
                  </a:cubicBezTo>
                  <a:cubicBezTo>
                    <a:pt x="506" y="40"/>
                    <a:pt x="467" y="40"/>
                    <a:pt x="428" y="40"/>
                  </a:cubicBezTo>
                  <a:cubicBezTo>
                    <a:pt x="389" y="1"/>
                    <a:pt x="350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7"/>
            <p:cNvSpPr/>
            <p:nvPr/>
          </p:nvSpPr>
          <p:spPr>
            <a:xfrm>
              <a:off x="7305314" y="-296583"/>
              <a:ext cx="51633" cy="56184"/>
            </a:xfrm>
            <a:custGeom>
              <a:avLst/>
              <a:gdLst/>
              <a:ahLst/>
              <a:cxnLst/>
              <a:rect l="l" t="t" r="r" b="b"/>
              <a:pathLst>
                <a:path w="624" h="679" extrusionOk="0">
                  <a:moveTo>
                    <a:pt x="390" y="0"/>
                  </a:moveTo>
                  <a:cubicBezTo>
                    <a:pt x="377" y="0"/>
                    <a:pt x="364" y="4"/>
                    <a:pt x="351" y="17"/>
                  </a:cubicBezTo>
                  <a:lnTo>
                    <a:pt x="273" y="17"/>
                  </a:lnTo>
                  <a:cubicBezTo>
                    <a:pt x="195" y="17"/>
                    <a:pt x="156" y="56"/>
                    <a:pt x="118" y="95"/>
                  </a:cubicBezTo>
                  <a:lnTo>
                    <a:pt x="79" y="134"/>
                  </a:lnTo>
                  <a:cubicBezTo>
                    <a:pt x="40" y="173"/>
                    <a:pt x="40" y="251"/>
                    <a:pt x="40" y="290"/>
                  </a:cubicBezTo>
                  <a:lnTo>
                    <a:pt x="1" y="290"/>
                  </a:lnTo>
                  <a:lnTo>
                    <a:pt x="1" y="407"/>
                  </a:lnTo>
                  <a:cubicBezTo>
                    <a:pt x="1" y="445"/>
                    <a:pt x="1" y="484"/>
                    <a:pt x="40" y="523"/>
                  </a:cubicBezTo>
                  <a:cubicBezTo>
                    <a:pt x="40" y="523"/>
                    <a:pt x="79" y="562"/>
                    <a:pt x="118" y="601"/>
                  </a:cubicBezTo>
                  <a:cubicBezTo>
                    <a:pt x="118" y="640"/>
                    <a:pt x="156" y="640"/>
                    <a:pt x="195" y="679"/>
                  </a:cubicBezTo>
                  <a:lnTo>
                    <a:pt x="390" y="679"/>
                  </a:lnTo>
                  <a:cubicBezTo>
                    <a:pt x="468" y="679"/>
                    <a:pt x="507" y="640"/>
                    <a:pt x="546" y="601"/>
                  </a:cubicBezTo>
                  <a:lnTo>
                    <a:pt x="585" y="562"/>
                  </a:lnTo>
                  <a:cubicBezTo>
                    <a:pt x="623" y="523"/>
                    <a:pt x="623" y="445"/>
                    <a:pt x="623" y="407"/>
                  </a:cubicBezTo>
                  <a:lnTo>
                    <a:pt x="623" y="290"/>
                  </a:lnTo>
                  <a:cubicBezTo>
                    <a:pt x="623" y="251"/>
                    <a:pt x="623" y="212"/>
                    <a:pt x="623" y="173"/>
                  </a:cubicBezTo>
                  <a:cubicBezTo>
                    <a:pt x="585" y="95"/>
                    <a:pt x="546" y="56"/>
                    <a:pt x="468" y="17"/>
                  </a:cubicBezTo>
                  <a:cubicBezTo>
                    <a:pt x="442" y="17"/>
                    <a:pt x="416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7382598" y="-417556"/>
              <a:ext cx="61314" cy="51633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90" y="1"/>
                  </a:moveTo>
                  <a:cubicBezTo>
                    <a:pt x="1" y="40"/>
                    <a:pt x="1" y="584"/>
                    <a:pt x="390" y="623"/>
                  </a:cubicBezTo>
                  <a:cubicBezTo>
                    <a:pt x="740" y="584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7469563" y="-362945"/>
              <a:ext cx="67685" cy="48489"/>
            </a:xfrm>
            <a:custGeom>
              <a:avLst/>
              <a:gdLst/>
              <a:ahLst/>
              <a:cxnLst/>
              <a:rect l="l" t="t" r="r" b="b"/>
              <a:pathLst>
                <a:path w="818" h="586" extrusionOk="0">
                  <a:moveTo>
                    <a:pt x="427" y="0"/>
                  </a:moveTo>
                  <a:cubicBezTo>
                    <a:pt x="415" y="0"/>
                    <a:pt x="403" y="1"/>
                    <a:pt x="390" y="2"/>
                  </a:cubicBezTo>
                  <a:cubicBezTo>
                    <a:pt x="0" y="2"/>
                    <a:pt x="0" y="586"/>
                    <a:pt x="390" y="586"/>
                  </a:cubicBezTo>
                  <a:cubicBezTo>
                    <a:pt x="805" y="586"/>
                    <a:pt x="81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7"/>
            <p:cNvSpPr/>
            <p:nvPr/>
          </p:nvSpPr>
          <p:spPr>
            <a:xfrm>
              <a:off x="7485616" y="-311312"/>
              <a:ext cx="61314" cy="51633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90" y="1"/>
                  </a:moveTo>
                  <a:cubicBezTo>
                    <a:pt x="1" y="40"/>
                    <a:pt x="1" y="546"/>
                    <a:pt x="390" y="623"/>
                  </a:cubicBezTo>
                  <a:cubicBezTo>
                    <a:pt x="740" y="546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7"/>
            <p:cNvSpPr/>
            <p:nvPr/>
          </p:nvSpPr>
          <p:spPr>
            <a:xfrm>
              <a:off x="7530712" y="-474733"/>
              <a:ext cx="51633" cy="60487"/>
            </a:xfrm>
            <a:custGeom>
              <a:avLst/>
              <a:gdLst/>
              <a:ahLst/>
              <a:cxnLst/>
              <a:rect l="l" t="t" r="r" b="b"/>
              <a:pathLst>
                <a:path w="624" h="731" extrusionOk="0">
                  <a:moveTo>
                    <a:pt x="370" y="1"/>
                  </a:moveTo>
                  <a:cubicBezTo>
                    <a:pt x="351" y="1"/>
                    <a:pt x="332" y="11"/>
                    <a:pt x="312" y="30"/>
                  </a:cubicBezTo>
                  <a:lnTo>
                    <a:pt x="234" y="30"/>
                  </a:lnTo>
                  <a:cubicBezTo>
                    <a:pt x="195" y="30"/>
                    <a:pt x="118" y="69"/>
                    <a:pt x="79" y="108"/>
                  </a:cubicBezTo>
                  <a:lnTo>
                    <a:pt x="40" y="147"/>
                  </a:lnTo>
                  <a:cubicBezTo>
                    <a:pt x="1" y="225"/>
                    <a:pt x="1" y="264"/>
                    <a:pt x="1" y="303"/>
                  </a:cubicBezTo>
                  <a:lnTo>
                    <a:pt x="1" y="419"/>
                  </a:lnTo>
                  <a:cubicBezTo>
                    <a:pt x="1" y="458"/>
                    <a:pt x="1" y="497"/>
                    <a:pt x="40" y="536"/>
                  </a:cubicBezTo>
                  <a:cubicBezTo>
                    <a:pt x="40" y="575"/>
                    <a:pt x="79" y="614"/>
                    <a:pt x="79" y="614"/>
                  </a:cubicBezTo>
                  <a:cubicBezTo>
                    <a:pt x="118" y="653"/>
                    <a:pt x="156" y="692"/>
                    <a:pt x="195" y="692"/>
                  </a:cubicBezTo>
                  <a:cubicBezTo>
                    <a:pt x="234" y="692"/>
                    <a:pt x="273" y="731"/>
                    <a:pt x="312" y="731"/>
                  </a:cubicBezTo>
                  <a:lnTo>
                    <a:pt x="390" y="731"/>
                  </a:lnTo>
                  <a:cubicBezTo>
                    <a:pt x="429" y="692"/>
                    <a:pt x="507" y="692"/>
                    <a:pt x="546" y="653"/>
                  </a:cubicBezTo>
                  <a:lnTo>
                    <a:pt x="584" y="575"/>
                  </a:lnTo>
                  <a:cubicBezTo>
                    <a:pt x="584" y="536"/>
                    <a:pt x="623" y="458"/>
                    <a:pt x="623" y="419"/>
                  </a:cubicBezTo>
                  <a:lnTo>
                    <a:pt x="584" y="380"/>
                  </a:lnTo>
                  <a:lnTo>
                    <a:pt x="584" y="303"/>
                  </a:lnTo>
                  <a:cubicBezTo>
                    <a:pt x="623" y="264"/>
                    <a:pt x="623" y="225"/>
                    <a:pt x="584" y="186"/>
                  </a:cubicBezTo>
                  <a:cubicBezTo>
                    <a:pt x="584" y="147"/>
                    <a:pt x="546" y="108"/>
                    <a:pt x="546" y="69"/>
                  </a:cubicBezTo>
                  <a:cubicBezTo>
                    <a:pt x="507" y="69"/>
                    <a:pt x="468" y="30"/>
                    <a:pt x="429" y="30"/>
                  </a:cubicBezTo>
                  <a:cubicBezTo>
                    <a:pt x="409" y="11"/>
                    <a:pt x="390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7"/>
            <p:cNvSpPr/>
            <p:nvPr/>
          </p:nvSpPr>
          <p:spPr>
            <a:xfrm>
              <a:off x="7627358" y="-549535"/>
              <a:ext cx="61231" cy="51550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45"/>
                    <a:pt x="389" y="623"/>
                  </a:cubicBezTo>
                  <a:cubicBezTo>
                    <a:pt x="740" y="545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7"/>
            <p:cNvSpPr/>
            <p:nvPr/>
          </p:nvSpPr>
          <p:spPr>
            <a:xfrm>
              <a:off x="7717467" y="-617137"/>
              <a:ext cx="61314" cy="51550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7"/>
            <p:cNvSpPr/>
            <p:nvPr/>
          </p:nvSpPr>
          <p:spPr>
            <a:xfrm>
              <a:off x="7450201" y="-527028"/>
              <a:ext cx="61314" cy="51633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51" y="1"/>
                  </a:moveTo>
                  <a:cubicBezTo>
                    <a:pt x="1" y="40"/>
                    <a:pt x="1" y="545"/>
                    <a:pt x="351" y="623"/>
                  </a:cubicBezTo>
                  <a:cubicBezTo>
                    <a:pt x="740" y="545"/>
                    <a:pt x="740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7"/>
            <p:cNvSpPr/>
            <p:nvPr/>
          </p:nvSpPr>
          <p:spPr>
            <a:xfrm>
              <a:off x="7852755" y="-655779"/>
              <a:ext cx="58004" cy="51550"/>
            </a:xfrm>
            <a:custGeom>
              <a:avLst/>
              <a:gdLst/>
              <a:ahLst/>
              <a:cxnLst/>
              <a:rect l="l" t="t" r="r" b="b"/>
              <a:pathLst>
                <a:path w="701" h="623" extrusionOk="0">
                  <a:moveTo>
                    <a:pt x="350" y="0"/>
                  </a:moveTo>
                  <a:cubicBezTo>
                    <a:pt x="0" y="78"/>
                    <a:pt x="0" y="584"/>
                    <a:pt x="350" y="623"/>
                  </a:cubicBezTo>
                  <a:cubicBezTo>
                    <a:pt x="701" y="584"/>
                    <a:pt x="701" y="78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7"/>
            <p:cNvSpPr/>
            <p:nvPr/>
          </p:nvSpPr>
          <p:spPr>
            <a:xfrm>
              <a:off x="7224804" y="-156744"/>
              <a:ext cx="64541" cy="51633"/>
            </a:xfrm>
            <a:custGeom>
              <a:avLst/>
              <a:gdLst/>
              <a:ahLst/>
              <a:cxnLst/>
              <a:rect l="l" t="t" r="r" b="b"/>
              <a:pathLst>
                <a:path w="780" h="624" extrusionOk="0">
                  <a:moveTo>
                    <a:pt x="390" y="1"/>
                  </a:moveTo>
                  <a:cubicBezTo>
                    <a:pt x="1" y="1"/>
                    <a:pt x="1" y="623"/>
                    <a:pt x="390" y="623"/>
                  </a:cubicBezTo>
                  <a:cubicBezTo>
                    <a:pt x="779" y="623"/>
                    <a:pt x="77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7"/>
            <p:cNvSpPr/>
            <p:nvPr/>
          </p:nvSpPr>
          <p:spPr>
            <a:xfrm>
              <a:off x="7575808" y="58972"/>
              <a:ext cx="61231" cy="51633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1"/>
                  </a:moveTo>
                  <a:cubicBezTo>
                    <a:pt x="1" y="40"/>
                    <a:pt x="1" y="585"/>
                    <a:pt x="390" y="624"/>
                  </a:cubicBezTo>
                  <a:cubicBezTo>
                    <a:pt x="740" y="585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7"/>
            <p:cNvSpPr/>
            <p:nvPr/>
          </p:nvSpPr>
          <p:spPr>
            <a:xfrm>
              <a:off x="7620904" y="178125"/>
              <a:ext cx="61231" cy="51633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51" y="1"/>
                  </a:moveTo>
                  <a:cubicBezTo>
                    <a:pt x="0" y="40"/>
                    <a:pt x="0" y="584"/>
                    <a:pt x="351" y="623"/>
                  </a:cubicBezTo>
                  <a:cubicBezTo>
                    <a:pt x="740" y="584"/>
                    <a:pt x="740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7"/>
            <p:cNvSpPr/>
            <p:nvPr/>
          </p:nvSpPr>
          <p:spPr>
            <a:xfrm>
              <a:off x="7711013" y="30011"/>
              <a:ext cx="58087" cy="51633"/>
            </a:xfrm>
            <a:custGeom>
              <a:avLst/>
              <a:gdLst/>
              <a:ahLst/>
              <a:cxnLst/>
              <a:rect l="l" t="t" r="r" b="b"/>
              <a:pathLst>
                <a:path w="702" h="624" extrusionOk="0">
                  <a:moveTo>
                    <a:pt x="351" y="1"/>
                  </a:moveTo>
                  <a:cubicBezTo>
                    <a:pt x="1" y="40"/>
                    <a:pt x="1" y="545"/>
                    <a:pt x="351" y="623"/>
                  </a:cubicBezTo>
                  <a:cubicBezTo>
                    <a:pt x="701" y="545"/>
                    <a:pt x="701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7"/>
            <p:cNvSpPr/>
            <p:nvPr/>
          </p:nvSpPr>
          <p:spPr>
            <a:xfrm>
              <a:off x="7659546" y="1051"/>
              <a:ext cx="58004" cy="48406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1" y="0"/>
                  </a:moveTo>
                  <a:cubicBezTo>
                    <a:pt x="0" y="39"/>
                    <a:pt x="0" y="545"/>
                    <a:pt x="351" y="584"/>
                  </a:cubicBezTo>
                  <a:cubicBezTo>
                    <a:pt x="701" y="545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7"/>
            <p:cNvSpPr/>
            <p:nvPr/>
          </p:nvSpPr>
          <p:spPr>
            <a:xfrm>
              <a:off x="7765790" y="-124556"/>
              <a:ext cx="51633" cy="58087"/>
            </a:xfrm>
            <a:custGeom>
              <a:avLst/>
              <a:gdLst/>
              <a:ahLst/>
              <a:cxnLst/>
              <a:rect l="l" t="t" r="r" b="b"/>
              <a:pathLst>
                <a:path w="624" h="702" extrusionOk="0">
                  <a:moveTo>
                    <a:pt x="234" y="1"/>
                  </a:moveTo>
                  <a:cubicBezTo>
                    <a:pt x="195" y="1"/>
                    <a:pt x="156" y="40"/>
                    <a:pt x="117" y="79"/>
                  </a:cubicBezTo>
                  <a:lnTo>
                    <a:pt x="39" y="118"/>
                  </a:lnTo>
                  <a:cubicBezTo>
                    <a:pt x="39" y="157"/>
                    <a:pt x="0" y="234"/>
                    <a:pt x="0" y="273"/>
                  </a:cubicBezTo>
                  <a:lnTo>
                    <a:pt x="0" y="390"/>
                  </a:lnTo>
                  <a:cubicBezTo>
                    <a:pt x="0" y="429"/>
                    <a:pt x="0" y="468"/>
                    <a:pt x="39" y="507"/>
                  </a:cubicBezTo>
                  <a:cubicBezTo>
                    <a:pt x="39" y="546"/>
                    <a:pt x="78" y="546"/>
                    <a:pt x="117" y="585"/>
                  </a:cubicBezTo>
                  <a:cubicBezTo>
                    <a:pt x="117" y="623"/>
                    <a:pt x="156" y="623"/>
                    <a:pt x="195" y="662"/>
                  </a:cubicBezTo>
                  <a:cubicBezTo>
                    <a:pt x="234" y="662"/>
                    <a:pt x="273" y="662"/>
                    <a:pt x="312" y="701"/>
                  </a:cubicBezTo>
                  <a:lnTo>
                    <a:pt x="390" y="701"/>
                  </a:lnTo>
                  <a:cubicBezTo>
                    <a:pt x="467" y="662"/>
                    <a:pt x="506" y="623"/>
                    <a:pt x="545" y="623"/>
                  </a:cubicBezTo>
                  <a:lnTo>
                    <a:pt x="584" y="546"/>
                  </a:lnTo>
                  <a:cubicBezTo>
                    <a:pt x="623" y="507"/>
                    <a:pt x="623" y="429"/>
                    <a:pt x="623" y="390"/>
                  </a:cubicBezTo>
                  <a:lnTo>
                    <a:pt x="623" y="312"/>
                  </a:lnTo>
                  <a:cubicBezTo>
                    <a:pt x="623" y="273"/>
                    <a:pt x="623" y="195"/>
                    <a:pt x="584" y="195"/>
                  </a:cubicBezTo>
                  <a:cubicBezTo>
                    <a:pt x="584" y="157"/>
                    <a:pt x="545" y="118"/>
                    <a:pt x="545" y="79"/>
                  </a:cubicBezTo>
                  <a:cubicBezTo>
                    <a:pt x="506" y="40"/>
                    <a:pt x="467" y="40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7"/>
            <p:cNvSpPr/>
            <p:nvPr/>
          </p:nvSpPr>
          <p:spPr>
            <a:xfrm>
              <a:off x="7836620" y="-105194"/>
              <a:ext cx="61231" cy="51550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7"/>
            <p:cNvSpPr/>
            <p:nvPr/>
          </p:nvSpPr>
          <p:spPr>
            <a:xfrm>
              <a:off x="7939638" y="-201840"/>
              <a:ext cx="61314" cy="51633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90" y="1"/>
                  </a:moveTo>
                  <a:cubicBezTo>
                    <a:pt x="1" y="40"/>
                    <a:pt x="1" y="585"/>
                    <a:pt x="390" y="624"/>
                  </a:cubicBezTo>
                  <a:cubicBezTo>
                    <a:pt x="740" y="585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7"/>
            <p:cNvSpPr/>
            <p:nvPr/>
          </p:nvSpPr>
          <p:spPr>
            <a:xfrm>
              <a:off x="7933184" y="-275897"/>
              <a:ext cx="61314" cy="51633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51" y="1"/>
                  </a:moveTo>
                  <a:cubicBezTo>
                    <a:pt x="1" y="40"/>
                    <a:pt x="1" y="585"/>
                    <a:pt x="351" y="624"/>
                  </a:cubicBezTo>
                  <a:cubicBezTo>
                    <a:pt x="740" y="585"/>
                    <a:pt x="740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7"/>
            <p:cNvSpPr/>
            <p:nvPr/>
          </p:nvSpPr>
          <p:spPr>
            <a:xfrm>
              <a:off x="8103886" y="-333818"/>
              <a:ext cx="61231" cy="51633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51" y="0"/>
                  </a:moveTo>
                  <a:cubicBezTo>
                    <a:pt x="0" y="39"/>
                    <a:pt x="0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7"/>
            <p:cNvSpPr/>
            <p:nvPr/>
          </p:nvSpPr>
          <p:spPr>
            <a:xfrm>
              <a:off x="8142528" y="-327364"/>
              <a:ext cx="58004" cy="51550"/>
            </a:xfrm>
            <a:custGeom>
              <a:avLst/>
              <a:gdLst/>
              <a:ahLst/>
              <a:cxnLst/>
              <a:rect l="l" t="t" r="r" b="b"/>
              <a:pathLst>
                <a:path w="701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7"/>
            <p:cNvSpPr/>
            <p:nvPr/>
          </p:nvSpPr>
          <p:spPr>
            <a:xfrm>
              <a:off x="8193996" y="-417556"/>
              <a:ext cx="58087" cy="51633"/>
            </a:xfrm>
            <a:custGeom>
              <a:avLst/>
              <a:gdLst/>
              <a:ahLst/>
              <a:cxnLst/>
              <a:rect l="l" t="t" r="r" b="b"/>
              <a:pathLst>
                <a:path w="702" h="624" extrusionOk="0">
                  <a:moveTo>
                    <a:pt x="351" y="1"/>
                  </a:moveTo>
                  <a:cubicBezTo>
                    <a:pt x="1" y="40"/>
                    <a:pt x="1" y="584"/>
                    <a:pt x="351" y="623"/>
                  </a:cubicBezTo>
                  <a:cubicBezTo>
                    <a:pt x="701" y="584"/>
                    <a:pt x="701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7"/>
            <p:cNvSpPr/>
            <p:nvPr/>
          </p:nvSpPr>
          <p:spPr>
            <a:xfrm>
              <a:off x="8335738" y="-424011"/>
              <a:ext cx="58004" cy="51633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0" y="1"/>
                  </a:moveTo>
                  <a:cubicBezTo>
                    <a:pt x="0" y="40"/>
                    <a:pt x="0" y="585"/>
                    <a:pt x="350" y="624"/>
                  </a:cubicBezTo>
                  <a:cubicBezTo>
                    <a:pt x="701" y="585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7"/>
            <p:cNvSpPr/>
            <p:nvPr/>
          </p:nvSpPr>
          <p:spPr>
            <a:xfrm>
              <a:off x="8438755" y="-407875"/>
              <a:ext cx="61231" cy="48406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39"/>
                    <a:pt x="0" y="545"/>
                    <a:pt x="351" y="584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7"/>
            <p:cNvSpPr/>
            <p:nvPr/>
          </p:nvSpPr>
          <p:spPr>
            <a:xfrm>
              <a:off x="8010467" y="-320910"/>
              <a:ext cx="58087" cy="51550"/>
            </a:xfrm>
            <a:custGeom>
              <a:avLst/>
              <a:gdLst/>
              <a:ahLst/>
              <a:cxnLst/>
              <a:rect l="l" t="t" r="r" b="b"/>
              <a:pathLst>
                <a:path w="702" h="623" extrusionOk="0">
                  <a:moveTo>
                    <a:pt x="312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118" y="78"/>
                    <a:pt x="79" y="117"/>
                    <a:pt x="40" y="195"/>
                  </a:cubicBezTo>
                  <a:cubicBezTo>
                    <a:pt x="40" y="234"/>
                    <a:pt x="1" y="273"/>
                    <a:pt x="1" y="311"/>
                  </a:cubicBezTo>
                  <a:lnTo>
                    <a:pt x="1" y="389"/>
                  </a:lnTo>
                  <a:cubicBezTo>
                    <a:pt x="40" y="467"/>
                    <a:pt x="40" y="506"/>
                    <a:pt x="79" y="545"/>
                  </a:cubicBezTo>
                  <a:lnTo>
                    <a:pt x="157" y="584"/>
                  </a:lnTo>
                  <a:cubicBezTo>
                    <a:pt x="195" y="623"/>
                    <a:pt x="273" y="623"/>
                    <a:pt x="312" y="623"/>
                  </a:cubicBezTo>
                  <a:lnTo>
                    <a:pt x="507" y="623"/>
                  </a:lnTo>
                  <a:cubicBezTo>
                    <a:pt x="546" y="584"/>
                    <a:pt x="585" y="584"/>
                    <a:pt x="624" y="545"/>
                  </a:cubicBezTo>
                  <a:cubicBezTo>
                    <a:pt x="662" y="506"/>
                    <a:pt x="662" y="467"/>
                    <a:pt x="662" y="428"/>
                  </a:cubicBezTo>
                  <a:cubicBezTo>
                    <a:pt x="701" y="389"/>
                    <a:pt x="701" y="350"/>
                    <a:pt x="701" y="311"/>
                  </a:cubicBezTo>
                  <a:lnTo>
                    <a:pt x="701" y="234"/>
                  </a:lnTo>
                  <a:cubicBezTo>
                    <a:pt x="701" y="195"/>
                    <a:pt x="662" y="156"/>
                    <a:pt x="624" y="117"/>
                  </a:cubicBezTo>
                  <a:lnTo>
                    <a:pt x="585" y="39"/>
                  </a:lnTo>
                  <a:cubicBezTo>
                    <a:pt x="507" y="39"/>
                    <a:pt x="46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7"/>
            <p:cNvSpPr/>
            <p:nvPr/>
          </p:nvSpPr>
          <p:spPr>
            <a:xfrm>
              <a:off x="8052336" y="-230801"/>
              <a:ext cx="58087" cy="51633"/>
            </a:xfrm>
            <a:custGeom>
              <a:avLst/>
              <a:gdLst/>
              <a:ahLst/>
              <a:cxnLst/>
              <a:rect l="l" t="t" r="r" b="b"/>
              <a:pathLst>
                <a:path w="702" h="624" extrusionOk="0">
                  <a:moveTo>
                    <a:pt x="351" y="1"/>
                  </a:moveTo>
                  <a:cubicBezTo>
                    <a:pt x="1" y="40"/>
                    <a:pt x="1" y="584"/>
                    <a:pt x="351" y="623"/>
                  </a:cubicBezTo>
                  <a:cubicBezTo>
                    <a:pt x="701" y="584"/>
                    <a:pt x="701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7"/>
            <p:cNvSpPr/>
            <p:nvPr/>
          </p:nvSpPr>
          <p:spPr>
            <a:xfrm>
              <a:off x="8252000" y="-356325"/>
              <a:ext cx="61231" cy="51550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90" y="0"/>
                  </a:moveTo>
                  <a:cubicBezTo>
                    <a:pt x="0" y="39"/>
                    <a:pt x="0" y="545"/>
                    <a:pt x="390" y="623"/>
                  </a:cubicBezTo>
                  <a:cubicBezTo>
                    <a:pt x="740" y="545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7"/>
            <p:cNvSpPr/>
            <p:nvPr/>
          </p:nvSpPr>
          <p:spPr>
            <a:xfrm>
              <a:off x="7504978" y="133029"/>
              <a:ext cx="67685" cy="51633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9" y="1"/>
                  </a:moveTo>
                  <a:cubicBezTo>
                    <a:pt x="0" y="1"/>
                    <a:pt x="0" y="624"/>
                    <a:pt x="429" y="624"/>
                  </a:cubicBezTo>
                  <a:cubicBezTo>
                    <a:pt x="818" y="624"/>
                    <a:pt x="81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7"/>
            <p:cNvSpPr/>
            <p:nvPr/>
          </p:nvSpPr>
          <p:spPr>
            <a:xfrm>
              <a:off x="6616297" y="496941"/>
              <a:ext cx="434742" cy="682646"/>
            </a:xfrm>
            <a:custGeom>
              <a:avLst/>
              <a:gdLst/>
              <a:ahLst/>
              <a:cxnLst/>
              <a:rect l="l" t="t" r="r" b="b"/>
              <a:pathLst>
                <a:path w="5254" h="8250" extrusionOk="0">
                  <a:moveTo>
                    <a:pt x="5254" y="0"/>
                  </a:moveTo>
                  <a:cubicBezTo>
                    <a:pt x="5253" y="0"/>
                    <a:pt x="0" y="2919"/>
                    <a:pt x="234" y="8250"/>
                  </a:cubicBezTo>
                  <a:cubicBezTo>
                    <a:pt x="234" y="8250"/>
                    <a:pt x="3308" y="6460"/>
                    <a:pt x="4942" y="6265"/>
                  </a:cubicBezTo>
                  <a:lnTo>
                    <a:pt x="52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7"/>
            <p:cNvSpPr/>
            <p:nvPr/>
          </p:nvSpPr>
          <p:spPr>
            <a:xfrm>
              <a:off x="6883894" y="281473"/>
              <a:ext cx="2135483" cy="3026647"/>
            </a:xfrm>
            <a:custGeom>
              <a:avLst/>
              <a:gdLst/>
              <a:ahLst/>
              <a:cxnLst/>
              <a:rect l="l" t="t" r="r" b="b"/>
              <a:pathLst>
                <a:path w="25808" h="36578" extrusionOk="0">
                  <a:moveTo>
                    <a:pt x="5894" y="1"/>
                  </a:moveTo>
                  <a:cubicBezTo>
                    <a:pt x="0" y="1"/>
                    <a:pt x="292" y="8923"/>
                    <a:pt x="463" y="10737"/>
                  </a:cubicBezTo>
                  <a:cubicBezTo>
                    <a:pt x="618" y="12796"/>
                    <a:pt x="192" y="33501"/>
                    <a:pt x="25651" y="36559"/>
                  </a:cubicBezTo>
                  <a:lnTo>
                    <a:pt x="25651" y="36559"/>
                  </a:lnTo>
                  <a:cubicBezTo>
                    <a:pt x="24595" y="36380"/>
                    <a:pt x="18399" y="34691"/>
                    <a:pt x="16379" y="21283"/>
                  </a:cubicBezTo>
                  <a:cubicBezTo>
                    <a:pt x="15562" y="15796"/>
                    <a:pt x="15834" y="3071"/>
                    <a:pt x="8674" y="542"/>
                  </a:cubicBezTo>
                  <a:cubicBezTo>
                    <a:pt x="7621" y="167"/>
                    <a:pt x="6700" y="1"/>
                    <a:pt x="5894" y="1"/>
                  </a:cubicBezTo>
                  <a:close/>
                  <a:moveTo>
                    <a:pt x="25651" y="36559"/>
                  </a:moveTo>
                  <a:cubicBezTo>
                    <a:pt x="25738" y="36573"/>
                    <a:pt x="25790" y="36578"/>
                    <a:pt x="25802" y="36578"/>
                  </a:cubicBezTo>
                  <a:cubicBezTo>
                    <a:pt x="25808" y="36578"/>
                    <a:pt x="25806" y="36577"/>
                    <a:pt x="25796" y="36576"/>
                  </a:cubicBezTo>
                  <a:cubicBezTo>
                    <a:pt x="25748" y="36570"/>
                    <a:pt x="25699" y="36564"/>
                    <a:pt x="25651" y="365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7"/>
            <p:cNvSpPr/>
            <p:nvPr/>
          </p:nvSpPr>
          <p:spPr>
            <a:xfrm>
              <a:off x="7166882" y="1765588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7"/>
            <p:cNvSpPr/>
            <p:nvPr/>
          </p:nvSpPr>
          <p:spPr>
            <a:xfrm>
              <a:off x="7131467" y="1736544"/>
              <a:ext cx="74140" cy="54860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29" y="1"/>
                  </a:moveTo>
                  <a:cubicBezTo>
                    <a:pt x="0" y="1"/>
                    <a:pt x="0" y="662"/>
                    <a:pt x="429" y="662"/>
                  </a:cubicBezTo>
                  <a:cubicBezTo>
                    <a:pt x="896" y="662"/>
                    <a:pt x="896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7"/>
            <p:cNvSpPr/>
            <p:nvPr/>
          </p:nvSpPr>
          <p:spPr>
            <a:xfrm>
              <a:off x="7108961" y="1846099"/>
              <a:ext cx="83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7"/>
            <p:cNvSpPr/>
            <p:nvPr/>
          </p:nvSpPr>
          <p:spPr>
            <a:xfrm>
              <a:off x="7070319" y="1817055"/>
              <a:ext cx="74140" cy="5808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7"/>
            <p:cNvSpPr/>
            <p:nvPr/>
          </p:nvSpPr>
          <p:spPr>
            <a:xfrm>
              <a:off x="7166882" y="1965169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7"/>
            <p:cNvSpPr/>
            <p:nvPr/>
          </p:nvSpPr>
          <p:spPr>
            <a:xfrm>
              <a:off x="7134694" y="1936208"/>
              <a:ext cx="67685" cy="58087"/>
            </a:xfrm>
            <a:custGeom>
              <a:avLst/>
              <a:gdLst/>
              <a:ahLst/>
              <a:cxnLst/>
              <a:rect l="l" t="t" r="r" b="b"/>
              <a:pathLst>
                <a:path w="818" h="702" extrusionOk="0">
                  <a:moveTo>
                    <a:pt x="390" y="1"/>
                  </a:moveTo>
                  <a:cubicBezTo>
                    <a:pt x="0" y="40"/>
                    <a:pt x="0" y="623"/>
                    <a:pt x="390" y="701"/>
                  </a:cubicBezTo>
                  <a:cubicBezTo>
                    <a:pt x="818" y="623"/>
                    <a:pt x="818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7"/>
            <p:cNvSpPr/>
            <p:nvPr/>
          </p:nvSpPr>
          <p:spPr>
            <a:xfrm>
              <a:off x="7263446" y="2000583"/>
              <a:ext cx="83" cy="9764"/>
            </a:xfrm>
            <a:custGeom>
              <a:avLst/>
              <a:gdLst/>
              <a:ahLst/>
              <a:cxnLst/>
              <a:rect l="l" t="t" r="r" b="b"/>
              <a:pathLst>
                <a:path w="1" h="118" extrusionOk="0">
                  <a:moveTo>
                    <a:pt x="1" y="118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7"/>
            <p:cNvSpPr/>
            <p:nvPr/>
          </p:nvSpPr>
          <p:spPr>
            <a:xfrm>
              <a:off x="7237712" y="1974850"/>
              <a:ext cx="54860" cy="61231"/>
            </a:xfrm>
            <a:custGeom>
              <a:avLst/>
              <a:gdLst/>
              <a:ahLst/>
              <a:cxnLst/>
              <a:rect l="l" t="t" r="r" b="b"/>
              <a:pathLst>
                <a:path w="663" h="740" extrusionOk="0">
                  <a:moveTo>
                    <a:pt x="234" y="1"/>
                  </a:moveTo>
                  <a:cubicBezTo>
                    <a:pt x="195" y="1"/>
                    <a:pt x="117" y="39"/>
                    <a:pt x="78" y="78"/>
                  </a:cubicBezTo>
                  <a:lnTo>
                    <a:pt x="40" y="156"/>
                  </a:lnTo>
                  <a:cubicBezTo>
                    <a:pt x="1" y="195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68"/>
                    <a:pt x="1" y="506"/>
                    <a:pt x="1" y="545"/>
                  </a:cubicBezTo>
                  <a:cubicBezTo>
                    <a:pt x="40" y="584"/>
                    <a:pt x="40" y="623"/>
                    <a:pt x="78" y="662"/>
                  </a:cubicBezTo>
                  <a:cubicBezTo>
                    <a:pt x="117" y="662"/>
                    <a:pt x="156" y="701"/>
                    <a:pt x="195" y="701"/>
                  </a:cubicBezTo>
                  <a:cubicBezTo>
                    <a:pt x="234" y="740"/>
                    <a:pt x="273" y="740"/>
                    <a:pt x="312" y="740"/>
                  </a:cubicBezTo>
                  <a:lnTo>
                    <a:pt x="429" y="740"/>
                  </a:lnTo>
                  <a:cubicBezTo>
                    <a:pt x="468" y="740"/>
                    <a:pt x="507" y="701"/>
                    <a:pt x="545" y="662"/>
                  </a:cubicBezTo>
                  <a:lnTo>
                    <a:pt x="623" y="584"/>
                  </a:lnTo>
                  <a:cubicBezTo>
                    <a:pt x="662" y="545"/>
                    <a:pt x="662" y="468"/>
                    <a:pt x="662" y="429"/>
                  </a:cubicBezTo>
                  <a:lnTo>
                    <a:pt x="662" y="312"/>
                  </a:lnTo>
                  <a:cubicBezTo>
                    <a:pt x="662" y="273"/>
                    <a:pt x="662" y="234"/>
                    <a:pt x="623" y="195"/>
                  </a:cubicBezTo>
                  <a:cubicBezTo>
                    <a:pt x="623" y="156"/>
                    <a:pt x="584" y="117"/>
                    <a:pt x="545" y="78"/>
                  </a:cubicBezTo>
                  <a:cubicBezTo>
                    <a:pt x="507" y="39"/>
                    <a:pt x="42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7"/>
            <p:cNvSpPr/>
            <p:nvPr/>
          </p:nvSpPr>
          <p:spPr>
            <a:xfrm>
              <a:off x="7257074" y="1875059"/>
              <a:ext cx="83" cy="9681"/>
            </a:xfrm>
            <a:custGeom>
              <a:avLst/>
              <a:gdLst/>
              <a:ahLst/>
              <a:cxnLst/>
              <a:rect l="l" t="t" r="r" b="b"/>
              <a:pathLst>
                <a:path w="1" h="117" extrusionOk="0">
                  <a:moveTo>
                    <a:pt x="0" y="0"/>
                  </a:moveTo>
                  <a:lnTo>
                    <a:pt x="0" y="11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7"/>
            <p:cNvSpPr/>
            <p:nvPr/>
          </p:nvSpPr>
          <p:spPr>
            <a:xfrm>
              <a:off x="7228031" y="1849243"/>
              <a:ext cx="58087" cy="64541"/>
            </a:xfrm>
            <a:custGeom>
              <a:avLst/>
              <a:gdLst/>
              <a:ahLst/>
              <a:cxnLst/>
              <a:rect l="l" t="t" r="r" b="b"/>
              <a:pathLst>
                <a:path w="702" h="780" extrusionOk="0">
                  <a:moveTo>
                    <a:pt x="273" y="1"/>
                  </a:moveTo>
                  <a:cubicBezTo>
                    <a:pt x="195" y="40"/>
                    <a:pt x="157" y="79"/>
                    <a:pt x="118" y="118"/>
                  </a:cubicBezTo>
                  <a:lnTo>
                    <a:pt x="79" y="157"/>
                  </a:lnTo>
                  <a:cubicBezTo>
                    <a:pt x="40" y="234"/>
                    <a:pt x="1" y="273"/>
                    <a:pt x="1" y="351"/>
                  </a:cubicBezTo>
                  <a:lnTo>
                    <a:pt x="1" y="429"/>
                  </a:lnTo>
                  <a:cubicBezTo>
                    <a:pt x="1" y="468"/>
                    <a:pt x="40" y="507"/>
                    <a:pt x="40" y="546"/>
                  </a:cubicBezTo>
                  <a:cubicBezTo>
                    <a:pt x="40" y="585"/>
                    <a:pt x="79" y="624"/>
                    <a:pt x="118" y="662"/>
                  </a:cubicBezTo>
                  <a:cubicBezTo>
                    <a:pt x="157" y="701"/>
                    <a:pt x="195" y="740"/>
                    <a:pt x="234" y="740"/>
                  </a:cubicBezTo>
                  <a:cubicBezTo>
                    <a:pt x="273" y="740"/>
                    <a:pt x="312" y="779"/>
                    <a:pt x="351" y="779"/>
                  </a:cubicBezTo>
                  <a:lnTo>
                    <a:pt x="429" y="779"/>
                  </a:lnTo>
                  <a:cubicBezTo>
                    <a:pt x="507" y="740"/>
                    <a:pt x="546" y="740"/>
                    <a:pt x="585" y="701"/>
                  </a:cubicBezTo>
                  <a:lnTo>
                    <a:pt x="662" y="624"/>
                  </a:lnTo>
                  <a:cubicBezTo>
                    <a:pt x="662" y="546"/>
                    <a:pt x="701" y="507"/>
                    <a:pt x="701" y="429"/>
                  </a:cubicBezTo>
                  <a:lnTo>
                    <a:pt x="701" y="351"/>
                  </a:lnTo>
                  <a:cubicBezTo>
                    <a:pt x="701" y="312"/>
                    <a:pt x="662" y="273"/>
                    <a:pt x="662" y="234"/>
                  </a:cubicBezTo>
                  <a:cubicBezTo>
                    <a:pt x="624" y="157"/>
                    <a:pt x="546" y="79"/>
                    <a:pt x="468" y="40"/>
                  </a:cubicBezTo>
                  <a:cubicBezTo>
                    <a:pt x="429" y="40"/>
                    <a:pt x="39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7"/>
            <p:cNvSpPr/>
            <p:nvPr/>
          </p:nvSpPr>
          <p:spPr>
            <a:xfrm>
              <a:off x="7189389" y="1897566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7"/>
            <p:cNvSpPr/>
            <p:nvPr/>
          </p:nvSpPr>
          <p:spPr>
            <a:xfrm>
              <a:off x="7157201" y="1868605"/>
              <a:ext cx="67685" cy="58004"/>
            </a:xfrm>
            <a:custGeom>
              <a:avLst/>
              <a:gdLst/>
              <a:ahLst/>
              <a:cxnLst/>
              <a:rect l="l" t="t" r="r" b="b"/>
              <a:pathLst>
                <a:path w="818" h="701" extrusionOk="0">
                  <a:moveTo>
                    <a:pt x="390" y="0"/>
                  </a:moveTo>
                  <a:cubicBezTo>
                    <a:pt x="1" y="39"/>
                    <a:pt x="1" y="623"/>
                    <a:pt x="390" y="701"/>
                  </a:cubicBezTo>
                  <a:cubicBezTo>
                    <a:pt x="818" y="623"/>
                    <a:pt x="818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7"/>
            <p:cNvSpPr/>
            <p:nvPr/>
          </p:nvSpPr>
          <p:spPr>
            <a:xfrm>
              <a:off x="7250620" y="2129417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7"/>
            <p:cNvSpPr/>
            <p:nvPr/>
          </p:nvSpPr>
          <p:spPr>
            <a:xfrm>
              <a:off x="7211978" y="2100457"/>
              <a:ext cx="74140" cy="5477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67" y="0"/>
                  </a:moveTo>
                  <a:cubicBezTo>
                    <a:pt x="0" y="0"/>
                    <a:pt x="0" y="662"/>
                    <a:pt x="467" y="662"/>
                  </a:cubicBezTo>
                  <a:cubicBezTo>
                    <a:pt x="895" y="662"/>
                    <a:pt x="895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7"/>
            <p:cNvSpPr/>
            <p:nvPr/>
          </p:nvSpPr>
          <p:spPr>
            <a:xfrm>
              <a:off x="7360092" y="2300038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7"/>
            <p:cNvSpPr/>
            <p:nvPr/>
          </p:nvSpPr>
          <p:spPr>
            <a:xfrm>
              <a:off x="7327904" y="2271077"/>
              <a:ext cx="67685" cy="58087"/>
            </a:xfrm>
            <a:custGeom>
              <a:avLst/>
              <a:gdLst/>
              <a:ahLst/>
              <a:cxnLst/>
              <a:rect l="l" t="t" r="r" b="b"/>
              <a:pathLst>
                <a:path w="818" h="702" extrusionOk="0">
                  <a:moveTo>
                    <a:pt x="389" y="1"/>
                  </a:moveTo>
                  <a:cubicBezTo>
                    <a:pt x="0" y="40"/>
                    <a:pt x="0" y="623"/>
                    <a:pt x="389" y="701"/>
                  </a:cubicBezTo>
                  <a:cubicBezTo>
                    <a:pt x="817" y="623"/>
                    <a:pt x="817" y="40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7"/>
            <p:cNvSpPr/>
            <p:nvPr/>
          </p:nvSpPr>
          <p:spPr>
            <a:xfrm>
              <a:off x="7421240" y="2403138"/>
              <a:ext cx="83" cy="6454"/>
            </a:xfrm>
            <a:custGeom>
              <a:avLst/>
              <a:gdLst/>
              <a:ahLst/>
              <a:cxnLst/>
              <a:rect l="l" t="t" r="r" b="b"/>
              <a:pathLst>
                <a:path w="1" h="78" extrusionOk="0">
                  <a:moveTo>
                    <a:pt x="1" y="7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7"/>
            <p:cNvSpPr/>
            <p:nvPr/>
          </p:nvSpPr>
          <p:spPr>
            <a:xfrm>
              <a:off x="7392279" y="2374094"/>
              <a:ext cx="58004" cy="64541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234" y="1"/>
                  </a:moveTo>
                  <a:cubicBezTo>
                    <a:pt x="195" y="40"/>
                    <a:pt x="156" y="79"/>
                    <a:pt x="117" y="118"/>
                  </a:cubicBezTo>
                  <a:lnTo>
                    <a:pt x="39" y="156"/>
                  </a:lnTo>
                  <a:cubicBezTo>
                    <a:pt x="39" y="234"/>
                    <a:pt x="0" y="273"/>
                    <a:pt x="0" y="351"/>
                  </a:cubicBezTo>
                  <a:lnTo>
                    <a:pt x="0" y="429"/>
                  </a:lnTo>
                  <a:cubicBezTo>
                    <a:pt x="0" y="468"/>
                    <a:pt x="0" y="507"/>
                    <a:pt x="39" y="546"/>
                  </a:cubicBezTo>
                  <a:cubicBezTo>
                    <a:pt x="39" y="585"/>
                    <a:pt x="78" y="623"/>
                    <a:pt x="117" y="662"/>
                  </a:cubicBezTo>
                  <a:cubicBezTo>
                    <a:pt x="117" y="701"/>
                    <a:pt x="156" y="740"/>
                    <a:pt x="195" y="740"/>
                  </a:cubicBezTo>
                  <a:cubicBezTo>
                    <a:pt x="234" y="740"/>
                    <a:pt x="312" y="779"/>
                    <a:pt x="351" y="779"/>
                  </a:cubicBezTo>
                  <a:lnTo>
                    <a:pt x="429" y="779"/>
                  </a:lnTo>
                  <a:cubicBezTo>
                    <a:pt x="506" y="740"/>
                    <a:pt x="545" y="701"/>
                    <a:pt x="584" y="662"/>
                  </a:cubicBezTo>
                  <a:lnTo>
                    <a:pt x="623" y="623"/>
                  </a:lnTo>
                  <a:cubicBezTo>
                    <a:pt x="662" y="546"/>
                    <a:pt x="662" y="507"/>
                    <a:pt x="662" y="429"/>
                  </a:cubicBezTo>
                  <a:lnTo>
                    <a:pt x="662" y="351"/>
                  </a:lnTo>
                  <a:cubicBezTo>
                    <a:pt x="701" y="312"/>
                    <a:pt x="662" y="273"/>
                    <a:pt x="662" y="234"/>
                  </a:cubicBezTo>
                  <a:cubicBezTo>
                    <a:pt x="623" y="156"/>
                    <a:pt x="545" y="79"/>
                    <a:pt x="467" y="40"/>
                  </a:cubicBezTo>
                  <a:cubicBezTo>
                    <a:pt x="429" y="40"/>
                    <a:pt x="39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7"/>
            <p:cNvSpPr/>
            <p:nvPr/>
          </p:nvSpPr>
          <p:spPr>
            <a:xfrm>
              <a:off x="7540393" y="2506155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7"/>
            <p:cNvSpPr/>
            <p:nvPr/>
          </p:nvSpPr>
          <p:spPr>
            <a:xfrm>
              <a:off x="7501751" y="2480339"/>
              <a:ext cx="74140" cy="54860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8" y="1"/>
                  </a:moveTo>
                  <a:cubicBezTo>
                    <a:pt x="1" y="1"/>
                    <a:pt x="1" y="663"/>
                    <a:pt x="468" y="663"/>
                  </a:cubicBezTo>
                  <a:cubicBezTo>
                    <a:pt x="896" y="663"/>
                    <a:pt x="896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7"/>
            <p:cNvSpPr/>
            <p:nvPr/>
          </p:nvSpPr>
          <p:spPr>
            <a:xfrm>
              <a:off x="7585489" y="2596265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7"/>
            <p:cNvSpPr/>
            <p:nvPr/>
          </p:nvSpPr>
          <p:spPr>
            <a:xfrm>
              <a:off x="7546847" y="2567304"/>
              <a:ext cx="74140" cy="5808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895" y="701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7"/>
            <p:cNvSpPr/>
            <p:nvPr/>
          </p:nvSpPr>
          <p:spPr>
            <a:xfrm>
              <a:off x="7649865" y="2663950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7"/>
            <p:cNvSpPr/>
            <p:nvPr/>
          </p:nvSpPr>
          <p:spPr>
            <a:xfrm>
              <a:off x="7614450" y="2634907"/>
              <a:ext cx="74140" cy="54860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29" y="1"/>
                  </a:moveTo>
                  <a:cubicBezTo>
                    <a:pt x="1" y="1"/>
                    <a:pt x="1" y="662"/>
                    <a:pt x="429" y="662"/>
                  </a:cubicBezTo>
                  <a:cubicBezTo>
                    <a:pt x="896" y="662"/>
                    <a:pt x="896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7"/>
            <p:cNvSpPr/>
            <p:nvPr/>
          </p:nvSpPr>
          <p:spPr>
            <a:xfrm>
              <a:off x="7649865" y="2538343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7"/>
            <p:cNvSpPr/>
            <p:nvPr/>
          </p:nvSpPr>
          <p:spPr>
            <a:xfrm>
              <a:off x="7614450" y="2509382"/>
              <a:ext cx="74140" cy="5477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29" y="0"/>
                  </a:moveTo>
                  <a:cubicBezTo>
                    <a:pt x="1" y="0"/>
                    <a:pt x="1" y="662"/>
                    <a:pt x="429" y="662"/>
                  </a:cubicBezTo>
                  <a:cubicBezTo>
                    <a:pt x="896" y="662"/>
                    <a:pt x="896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7"/>
            <p:cNvSpPr/>
            <p:nvPr/>
          </p:nvSpPr>
          <p:spPr>
            <a:xfrm>
              <a:off x="7517886" y="2374094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7"/>
            <p:cNvSpPr/>
            <p:nvPr/>
          </p:nvSpPr>
          <p:spPr>
            <a:xfrm>
              <a:off x="7479244" y="2345134"/>
              <a:ext cx="74140" cy="54860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7"/>
            <p:cNvSpPr/>
            <p:nvPr/>
          </p:nvSpPr>
          <p:spPr>
            <a:xfrm>
              <a:off x="7405188" y="2232435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7"/>
            <p:cNvSpPr/>
            <p:nvPr/>
          </p:nvSpPr>
          <p:spPr>
            <a:xfrm>
              <a:off x="7369773" y="2203474"/>
              <a:ext cx="74140" cy="58004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28" y="0"/>
                  </a:moveTo>
                  <a:cubicBezTo>
                    <a:pt x="0" y="0"/>
                    <a:pt x="0" y="701"/>
                    <a:pt x="428" y="701"/>
                  </a:cubicBezTo>
                  <a:cubicBezTo>
                    <a:pt x="895" y="662"/>
                    <a:pt x="895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7"/>
            <p:cNvSpPr/>
            <p:nvPr/>
          </p:nvSpPr>
          <p:spPr>
            <a:xfrm>
              <a:off x="7347183" y="2113282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7"/>
            <p:cNvSpPr/>
            <p:nvPr/>
          </p:nvSpPr>
          <p:spPr>
            <a:xfrm>
              <a:off x="7308542" y="2084321"/>
              <a:ext cx="74140" cy="5808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701"/>
                    <a:pt x="896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7"/>
            <p:cNvSpPr/>
            <p:nvPr/>
          </p:nvSpPr>
          <p:spPr>
            <a:xfrm>
              <a:off x="7286035" y="2203474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7"/>
            <p:cNvSpPr/>
            <p:nvPr/>
          </p:nvSpPr>
          <p:spPr>
            <a:xfrm>
              <a:off x="7250620" y="2174513"/>
              <a:ext cx="74140" cy="5477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28" y="0"/>
                  </a:moveTo>
                  <a:cubicBezTo>
                    <a:pt x="0" y="0"/>
                    <a:pt x="0" y="662"/>
                    <a:pt x="428" y="662"/>
                  </a:cubicBezTo>
                  <a:cubicBezTo>
                    <a:pt x="895" y="662"/>
                    <a:pt x="895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7"/>
            <p:cNvSpPr/>
            <p:nvPr/>
          </p:nvSpPr>
          <p:spPr>
            <a:xfrm>
              <a:off x="7450201" y="2483566"/>
              <a:ext cx="6537" cy="83"/>
            </a:xfrm>
            <a:custGeom>
              <a:avLst/>
              <a:gdLst/>
              <a:ahLst/>
              <a:cxnLst/>
              <a:rect l="l" t="t" r="r" b="b"/>
              <a:pathLst>
                <a:path w="79" h="1" extrusionOk="0">
                  <a:moveTo>
                    <a:pt x="1" y="1"/>
                  </a:moveTo>
                  <a:lnTo>
                    <a:pt x="7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7"/>
            <p:cNvSpPr/>
            <p:nvPr/>
          </p:nvSpPr>
          <p:spPr>
            <a:xfrm>
              <a:off x="7424467" y="2457832"/>
              <a:ext cx="61231" cy="54860"/>
            </a:xfrm>
            <a:custGeom>
              <a:avLst/>
              <a:gdLst/>
              <a:ahLst/>
              <a:cxnLst/>
              <a:rect l="l" t="t" r="r" b="b"/>
              <a:pathLst>
                <a:path w="740" h="663" extrusionOk="0">
                  <a:moveTo>
                    <a:pt x="312" y="1"/>
                  </a:moveTo>
                  <a:cubicBezTo>
                    <a:pt x="273" y="1"/>
                    <a:pt x="234" y="1"/>
                    <a:pt x="195" y="40"/>
                  </a:cubicBezTo>
                  <a:cubicBezTo>
                    <a:pt x="117" y="40"/>
                    <a:pt x="40" y="117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429"/>
                  </a:lnTo>
                  <a:cubicBezTo>
                    <a:pt x="1" y="468"/>
                    <a:pt x="40" y="506"/>
                    <a:pt x="78" y="584"/>
                  </a:cubicBezTo>
                  <a:lnTo>
                    <a:pt x="156" y="623"/>
                  </a:lnTo>
                  <a:cubicBezTo>
                    <a:pt x="195" y="662"/>
                    <a:pt x="273" y="662"/>
                    <a:pt x="312" y="662"/>
                  </a:cubicBezTo>
                  <a:lnTo>
                    <a:pt x="390" y="662"/>
                  </a:lnTo>
                  <a:cubicBezTo>
                    <a:pt x="468" y="662"/>
                    <a:pt x="507" y="662"/>
                    <a:pt x="545" y="623"/>
                  </a:cubicBezTo>
                  <a:cubicBezTo>
                    <a:pt x="584" y="623"/>
                    <a:pt x="623" y="584"/>
                    <a:pt x="623" y="584"/>
                  </a:cubicBezTo>
                  <a:cubicBezTo>
                    <a:pt x="662" y="545"/>
                    <a:pt x="701" y="506"/>
                    <a:pt x="701" y="468"/>
                  </a:cubicBezTo>
                  <a:cubicBezTo>
                    <a:pt x="740" y="429"/>
                    <a:pt x="740" y="390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78"/>
                  </a:cubicBezTo>
                  <a:lnTo>
                    <a:pt x="584" y="40"/>
                  </a:ln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7"/>
            <p:cNvSpPr/>
            <p:nvPr/>
          </p:nvSpPr>
          <p:spPr>
            <a:xfrm>
              <a:off x="7079917" y="1720492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7"/>
            <p:cNvSpPr/>
            <p:nvPr/>
          </p:nvSpPr>
          <p:spPr>
            <a:xfrm>
              <a:off x="7041275" y="1691531"/>
              <a:ext cx="74140" cy="5477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68" y="0"/>
                  </a:moveTo>
                  <a:cubicBezTo>
                    <a:pt x="1" y="0"/>
                    <a:pt x="1" y="662"/>
                    <a:pt x="468" y="662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7"/>
            <p:cNvSpPr/>
            <p:nvPr/>
          </p:nvSpPr>
          <p:spPr>
            <a:xfrm>
              <a:off x="7173336" y="558090"/>
              <a:ext cx="367140" cy="354645"/>
            </a:xfrm>
            <a:custGeom>
              <a:avLst/>
              <a:gdLst/>
              <a:ahLst/>
              <a:cxnLst/>
              <a:rect l="l" t="t" r="r" b="b"/>
              <a:pathLst>
                <a:path w="4437" h="4286" extrusionOk="0">
                  <a:moveTo>
                    <a:pt x="4086" y="1"/>
                  </a:moveTo>
                  <a:cubicBezTo>
                    <a:pt x="3970" y="1"/>
                    <a:pt x="3853" y="78"/>
                    <a:pt x="3853" y="234"/>
                  </a:cubicBezTo>
                  <a:cubicBezTo>
                    <a:pt x="3853" y="934"/>
                    <a:pt x="3775" y="1635"/>
                    <a:pt x="3619" y="2335"/>
                  </a:cubicBezTo>
                  <a:cubicBezTo>
                    <a:pt x="3542" y="2686"/>
                    <a:pt x="3386" y="2958"/>
                    <a:pt x="3191" y="3230"/>
                  </a:cubicBezTo>
                  <a:cubicBezTo>
                    <a:pt x="2997" y="3425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2" y="3588"/>
                    <a:pt x="1843" y="3478"/>
                    <a:pt x="1674" y="3308"/>
                  </a:cubicBezTo>
                  <a:cubicBezTo>
                    <a:pt x="1401" y="3075"/>
                    <a:pt x="1207" y="2802"/>
                    <a:pt x="1051" y="2530"/>
                  </a:cubicBezTo>
                  <a:cubicBezTo>
                    <a:pt x="740" y="1868"/>
                    <a:pt x="506" y="1168"/>
                    <a:pt x="390" y="468"/>
                  </a:cubicBezTo>
                  <a:cubicBezTo>
                    <a:pt x="354" y="360"/>
                    <a:pt x="269" y="311"/>
                    <a:pt x="188" y="311"/>
                  </a:cubicBezTo>
                  <a:cubicBezTo>
                    <a:pt x="92" y="311"/>
                    <a:pt x="0" y="380"/>
                    <a:pt x="0" y="506"/>
                  </a:cubicBezTo>
                  <a:cubicBezTo>
                    <a:pt x="39" y="1285"/>
                    <a:pt x="195" y="2063"/>
                    <a:pt x="506" y="2763"/>
                  </a:cubicBezTo>
                  <a:cubicBezTo>
                    <a:pt x="662" y="3153"/>
                    <a:pt x="895" y="3503"/>
                    <a:pt x="1207" y="3814"/>
                  </a:cubicBezTo>
                  <a:cubicBezTo>
                    <a:pt x="1527" y="4099"/>
                    <a:pt x="1945" y="4286"/>
                    <a:pt x="2372" y="4286"/>
                  </a:cubicBezTo>
                  <a:cubicBezTo>
                    <a:pt x="2411" y="4286"/>
                    <a:pt x="2451" y="4284"/>
                    <a:pt x="2491" y="4281"/>
                  </a:cubicBezTo>
                  <a:cubicBezTo>
                    <a:pt x="2958" y="4281"/>
                    <a:pt x="3425" y="4048"/>
                    <a:pt x="3697" y="3658"/>
                  </a:cubicBezTo>
                  <a:cubicBezTo>
                    <a:pt x="3970" y="3347"/>
                    <a:pt x="4164" y="2958"/>
                    <a:pt x="4242" y="2530"/>
                  </a:cubicBezTo>
                  <a:cubicBezTo>
                    <a:pt x="4398" y="1752"/>
                    <a:pt x="4437" y="973"/>
                    <a:pt x="4320" y="195"/>
                  </a:cubicBezTo>
                  <a:cubicBezTo>
                    <a:pt x="4281" y="78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7"/>
            <p:cNvSpPr/>
            <p:nvPr/>
          </p:nvSpPr>
          <p:spPr>
            <a:xfrm>
              <a:off x="7205524" y="1149303"/>
              <a:ext cx="1687336" cy="2605806"/>
            </a:xfrm>
            <a:custGeom>
              <a:avLst/>
              <a:gdLst/>
              <a:ahLst/>
              <a:cxnLst/>
              <a:rect l="l" t="t" r="r" b="b"/>
              <a:pathLst>
                <a:path w="20392" h="31492" extrusionOk="0">
                  <a:moveTo>
                    <a:pt x="4797" y="1"/>
                  </a:moveTo>
                  <a:cubicBezTo>
                    <a:pt x="4217" y="1"/>
                    <a:pt x="3672" y="276"/>
                    <a:pt x="3191" y="911"/>
                  </a:cubicBezTo>
                  <a:cubicBezTo>
                    <a:pt x="1" y="5113"/>
                    <a:pt x="6421" y="16126"/>
                    <a:pt x="6421" y="16126"/>
                  </a:cubicBezTo>
                  <a:cubicBezTo>
                    <a:pt x="6421" y="16126"/>
                    <a:pt x="8523" y="20095"/>
                    <a:pt x="6421" y="23753"/>
                  </a:cubicBezTo>
                  <a:cubicBezTo>
                    <a:pt x="4553" y="27032"/>
                    <a:pt x="66" y="31492"/>
                    <a:pt x="1668" y="31492"/>
                  </a:cubicBezTo>
                  <a:cubicBezTo>
                    <a:pt x="1835" y="31492"/>
                    <a:pt x="2067" y="31444"/>
                    <a:pt x="2374" y="31341"/>
                  </a:cubicBezTo>
                  <a:cubicBezTo>
                    <a:pt x="5604" y="30252"/>
                    <a:pt x="8678" y="23208"/>
                    <a:pt x="9885" y="20212"/>
                  </a:cubicBezTo>
                  <a:cubicBezTo>
                    <a:pt x="10083" y="19719"/>
                    <a:pt x="10298" y="19508"/>
                    <a:pt x="10512" y="19508"/>
                  </a:cubicBezTo>
                  <a:cubicBezTo>
                    <a:pt x="11599" y="19508"/>
                    <a:pt x="12682" y="24930"/>
                    <a:pt x="11675" y="26360"/>
                  </a:cubicBezTo>
                  <a:cubicBezTo>
                    <a:pt x="10930" y="27452"/>
                    <a:pt x="11135" y="28291"/>
                    <a:pt x="11765" y="28291"/>
                  </a:cubicBezTo>
                  <a:cubicBezTo>
                    <a:pt x="12123" y="28291"/>
                    <a:pt x="12618" y="28020"/>
                    <a:pt x="13153" y="27372"/>
                  </a:cubicBezTo>
                  <a:cubicBezTo>
                    <a:pt x="14593" y="25543"/>
                    <a:pt x="15138" y="21301"/>
                    <a:pt x="14399" y="18928"/>
                  </a:cubicBezTo>
                  <a:cubicBezTo>
                    <a:pt x="13988" y="17559"/>
                    <a:pt x="14152" y="16926"/>
                    <a:pt x="14523" y="16926"/>
                  </a:cubicBezTo>
                  <a:cubicBezTo>
                    <a:pt x="14785" y="16926"/>
                    <a:pt x="15150" y="17242"/>
                    <a:pt x="15488" y="17838"/>
                  </a:cubicBezTo>
                  <a:cubicBezTo>
                    <a:pt x="16273" y="19258"/>
                    <a:pt x="16232" y="24481"/>
                    <a:pt x="17123" y="24481"/>
                  </a:cubicBezTo>
                  <a:cubicBezTo>
                    <a:pt x="17160" y="24481"/>
                    <a:pt x="17199" y="24472"/>
                    <a:pt x="17239" y="24453"/>
                  </a:cubicBezTo>
                  <a:cubicBezTo>
                    <a:pt x="18212" y="24025"/>
                    <a:pt x="20391" y="22547"/>
                    <a:pt x="19769" y="19745"/>
                  </a:cubicBezTo>
                  <a:cubicBezTo>
                    <a:pt x="19107" y="16943"/>
                    <a:pt x="12803" y="13480"/>
                    <a:pt x="12531" y="10795"/>
                  </a:cubicBezTo>
                  <a:cubicBezTo>
                    <a:pt x="12300" y="8486"/>
                    <a:pt x="8016" y="1"/>
                    <a:pt x="4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7"/>
            <p:cNvSpPr/>
            <p:nvPr/>
          </p:nvSpPr>
          <p:spPr>
            <a:xfrm>
              <a:off x="7418013" y="3609146"/>
              <a:ext cx="70912" cy="75546"/>
            </a:xfrm>
            <a:custGeom>
              <a:avLst/>
              <a:gdLst/>
              <a:ahLst/>
              <a:cxnLst/>
              <a:rect l="l" t="t" r="r" b="b"/>
              <a:pathLst>
                <a:path w="857" h="913" extrusionOk="0">
                  <a:moveTo>
                    <a:pt x="478" y="0"/>
                  </a:moveTo>
                  <a:cubicBezTo>
                    <a:pt x="459" y="0"/>
                    <a:pt x="442" y="5"/>
                    <a:pt x="429" y="18"/>
                  </a:cubicBezTo>
                  <a:lnTo>
                    <a:pt x="312" y="18"/>
                  </a:lnTo>
                  <a:cubicBezTo>
                    <a:pt x="234" y="18"/>
                    <a:pt x="156" y="57"/>
                    <a:pt x="118" y="96"/>
                  </a:cubicBezTo>
                  <a:lnTo>
                    <a:pt x="40" y="212"/>
                  </a:lnTo>
                  <a:cubicBezTo>
                    <a:pt x="1" y="251"/>
                    <a:pt x="1" y="329"/>
                    <a:pt x="1" y="407"/>
                  </a:cubicBezTo>
                  <a:lnTo>
                    <a:pt x="1" y="485"/>
                  </a:lnTo>
                  <a:cubicBezTo>
                    <a:pt x="1" y="562"/>
                    <a:pt x="1" y="601"/>
                    <a:pt x="40" y="679"/>
                  </a:cubicBezTo>
                  <a:cubicBezTo>
                    <a:pt x="79" y="757"/>
                    <a:pt x="156" y="835"/>
                    <a:pt x="273" y="874"/>
                  </a:cubicBezTo>
                  <a:cubicBezTo>
                    <a:pt x="312" y="913"/>
                    <a:pt x="351" y="913"/>
                    <a:pt x="429" y="913"/>
                  </a:cubicBezTo>
                  <a:lnTo>
                    <a:pt x="546" y="913"/>
                  </a:lnTo>
                  <a:cubicBezTo>
                    <a:pt x="623" y="913"/>
                    <a:pt x="662" y="874"/>
                    <a:pt x="740" y="796"/>
                  </a:cubicBezTo>
                  <a:lnTo>
                    <a:pt x="779" y="718"/>
                  </a:lnTo>
                  <a:cubicBezTo>
                    <a:pt x="818" y="679"/>
                    <a:pt x="857" y="601"/>
                    <a:pt x="857" y="524"/>
                  </a:cubicBezTo>
                  <a:lnTo>
                    <a:pt x="857" y="407"/>
                  </a:lnTo>
                  <a:cubicBezTo>
                    <a:pt x="857" y="368"/>
                    <a:pt x="857" y="290"/>
                    <a:pt x="818" y="251"/>
                  </a:cubicBezTo>
                  <a:cubicBezTo>
                    <a:pt x="779" y="212"/>
                    <a:pt x="779" y="173"/>
                    <a:pt x="740" y="134"/>
                  </a:cubicBezTo>
                  <a:cubicBezTo>
                    <a:pt x="701" y="96"/>
                    <a:pt x="623" y="57"/>
                    <a:pt x="585" y="18"/>
                  </a:cubicBezTo>
                  <a:cubicBezTo>
                    <a:pt x="559" y="18"/>
                    <a:pt x="515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7"/>
            <p:cNvSpPr/>
            <p:nvPr/>
          </p:nvSpPr>
          <p:spPr>
            <a:xfrm>
              <a:off x="7466336" y="3523671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7"/>
            <p:cNvSpPr/>
            <p:nvPr/>
          </p:nvSpPr>
          <p:spPr>
            <a:xfrm>
              <a:off x="7527485" y="3523671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7"/>
            <p:cNvSpPr/>
            <p:nvPr/>
          </p:nvSpPr>
          <p:spPr>
            <a:xfrm>
              <a:off x="7517886" y="3423797"/>
              <a:ext cx="83738" cy="70912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7"/>
            <p:cNvSpPr/>
            <p:nvPr/>
          </p:nvSpPr>
          <p:spPr>
            <a:xfrm>
              <a:off x="7624131" y="3361242"/>
              <a:ext cx="70912" cy="75546"/>
            </a:xfrm>
            <a:custGeom>
              <a:avLst/>
              <a:gdLst/>
              <a:ahLst/>
              <a:cxnLst/>
              <a:rect l="l" t="t" r="r" b="b"/>
              <a:pathLst>
                <a:path w="857" h="913" extrusionOk="0">
                  <a:moveTo>
                    <a:pt x="495" y="0"/>
                  </a:moveTo>
                  <a:cubicBezTo>
                    <a:pt x="476" y="0"/>
                    <a:pt x="454" y="4"/>
                    <a:pt x="428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6"/>
                  </a:cubicBezTo>
                  <a:lnTo>
                    <a:pt x="0" y="484"/>
                  </a:lnTo>
                  <a:cubicBezTo>
                    <a:pt x="0" y="562"/>
                    <a:pt x="0" y="601"/>
                    <a:pt x="39" y="679"/>
                  </a:cubicBezTo>
                  <a:cubicBezTo>
                    <a:pt x="78" y="757"/>
                    <a:pt x="156" y="835"/>
                    <a:pt x="273" y="873"/>
                  </a:cubicBezTo>
                  <a:cubicBezTo>
                    <a:pt x="312" y="912"/>
                    <a:pt x="389" y="912"/>
                    <a:pt x="428" y="912"/>
                  </a:cubicBezTo>
                  <a:lnTo>
                    <a:pt x="545" y="912"/>
                  </a:lnTo>
                  <a:cubicBezTo>
                    <a:pt x="623" y="912"/>
                    <a:pt x="701" y="873"/>
                    <a:pt x="740" y="796"/>
                  </a:cubicBezTo>
                  <a:lnTo>
                    <a:pt x="817" y="718"/>
                  </a:lnTo>
                  <a:cubicBezTo>
                    <a:pt x="817" y="679"/>
                    <a:pt x="856" y="601"/>
                    <a:pt x="856" y="523"/>
                  </a:cubicBezTo>
                  <a:lnTo>
                    <a:pt x="856" y="406"/>
                  </a:lnTo>
                  <a:cubicBezTo>
                    <a:pt x="856" y="368"/>
                    <a:pt x="856" y="329"/>
                    <a:pt x="817" y="251"/>
                  </a:cubicBezTo>
                  <a:cubicBezTo>
                    <a:pt x="779" y="134"/>
                    <a:pt x="701" y="56"/>
                    <a:pt x="584" y="17"/>
                  </a:cubicBezTo>
                  <a:cubicBezTo>
                    <a:pt x="558" y="17"/>
                    <a:pt x="532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7"/>
            <p:cNvSpPr/>
            <p:nvPr/>
          </p:nvSpPr>
          <p:spPr>
            <a:xfrm>
              <a:off x="7666000" y="3230588"/>
              <a:ext cx="83738" cy="70912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7"/>
            <p:cNvSpPr/>
            <p:nvPr/>
          </p:nvSpPr>
          <p:spPr>
            <a:xfrm>
              <a:off x="7772245" y="3175893"/>
              <a:ext cx="86965" cy="70912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7"/>
            <p:cNvSpPr/>
            <p:nvPr/>
          </p:nvSpPr>
          <p:spPr>
            <a:xfrm>
              <a:off x="7752882" y="3092156"/>
              <a:ext cx="93502" cy="70912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85" y="1"/>
                  </a:moveTo>
                  <a:cubicBezTo>
                    <a:pt x="1" y="1"/>
                    <a:pt x="1" y="857"/>
                    <a:pt x="585" y="857"/>
                  </a:cubicBezTo>
                  <a:cubicBezTo>
                    <a:pt x="1129" y="818"/>
                    <a:pt x="1129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7"/>
            <p:cNvSpPr/>
            <p:nvPr/>
          </p:nvSpPr>
          <p:spPr>
            <a:xfrm>
              <a:off x="7826939" y="2953723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7"/>
            <p:cNvSpPr/>
            <p:nvPr/>
          </p:nvSpPr>
          <p:spPr>
            <a:xfrm>
              <a:off x="7888170" y="2789474"/>
              <a:ext cx="70912" cy="77367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1" y="1"/>
                  </a:moveTo>
                  <a:cubicBezTo>
                    <a:pt x="234" y="40"/>
                    <a:pt x="156" y="79"/>
                    <a:pt x="117" y="117"/>
                  </a:cubicBezTo>
                  <a:lnTo>
                    <a:pt x="39" y="195"/>
                  </a:lnTo>
                  <a:cubicBezTo>
                    <a:pt x="0" y="273"/>
                    <a:pt x="0" y="351"/>
                    <a:pt x="0" y="429"/>
                  </a:cubicBezTo>
                  <a:lnTo>
                    <a:pt x="0" y="507"/>
                  </a:lnTo>
                  <a:cubicBezTo>
                    <a:pt x="0" y="584"/>
                    <a:pt x="0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896"/>
                  </a:cubicBezTo>
                  <a:cubicBezTo>
                    <a:pt x="311" y="935"/>
                    <a:pt x="350" y="935"/>
                    <a:pt x="428" y="935"/>
                  </a:cubicBezTo>
                  <a:lnTo>
                    <a:pt x="545" y="935"/>
                  </a:lnTo>
                  <a:cubicBezTo>
                    <a:pt x="623" y="935"/>
                    <a:pt x="662" y="896"/>
                    <a:pt x="740" y="818"/>
                  </a:cubicBezTo>
                  <a:lnTo>
                    <a:pt x="778" y="740"/>
                  </a:lnTo>
                  <a:cubicBezTo>
                    <a:pt x="817" y="662"/>
                    <a:pt x="856" y="623"/>
                    <a:pt x="856" y="545"/>
                  </a:cubicBezTo>
                  <a:lnTo>
                    <a:pt x="856" y="429"/>
                  </a:lnTo>
                  <a:cubicBezTo>
                    <a:pt x="856" y="390"/>
                    <a:pt x="856" y="312"/>
                    <a:pt x="817" y="273"/>
                  </a:cubicBezTo>
                  <a:cubicBezTo>
                    <a:pt x="778" y="156"/>
                    <a:pt x="701" y="79"/>
                    <a:pt x="584" y="40"/>
                  </a:cubicBezTo>
                  <a:cubicBezTo>
                    <a:pt x="545" y="40"/>
                    <a:pt x="467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7"/>
            <p:cNvSpPr/>
            <p:nvPr/>
          </p:nvSpPr>
          <p:spPr>
            <a:xfrm>
              <a:off x="7994415" y="267354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7"/>
            <p:cNvSpPr/>
            <p:nvPr/>
          </p:nvSpPr>
          <p:spPr>
            <a:xfrm>
              <a:off x="7862354" y="255447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7"/>
            <p:cNvSpPr/>
            <p:nvPr/>
          </p:nvSpPr>
          <p:spPr>
            <a:xfrm>
              <a:off x="7839847" y="267354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7"/>
            <p:cNvSpPr/>
            <p:nvPr/>
          </p:nvSpPr>
          <p:spPr>
            <a:xfrm>
              <a:off x="7772245" y="2441780"/>
              <a:ext cx="86965" cy="70912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7"/>
            <p:cNvSpPr/>
            <p:nvPr/>
          </p:nvSpPr>
          <p:spPr>
            <a:xfrm>
              <a:off x="7833393" y="2277531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7"/>
            <p:cNvSpPr/>
            <p:nvPr/>
          </p:nvSpPr>
          <p:spPr>
            <a:xfrm>
              <a:off x="7691734" y="2271077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7"/>
            <p:cNvSpPr/>
            <p:nvPr/>
          </p:nvSpPr>
          <p:spPr>
            <a:xfrm>
              <a:off x="7601542" y="2100457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7"/>
            <p:cNvSpPr/>
            <p:nvPr/>
          </p:nvSpPr>
          <p:spPr>
            <a:xfrm>
              <a:off x="7556528" y="1987758"/>
              <a:ext cx="83738" cy="70912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7"/>
            <p:cNvSpPr/>
            <p:nvPr/>
          </p:nvSpPr>
          <p:spPr>
            <a:xfrm>
              <a:off x="7669227" y="1884658"/>
              <a:ext cx="83738" cy="70995"/>
            </a:xfrm>
            <a:custGeom>
              <a:avLst/>
              <a:gdLst/>
              <a:ahLst/>
              <a:cxnLst/>
              <a:rect l="l" t="t" r="r" b="b"/>
              <a:pathLst>
                <a:path w="1012" h="858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7"/>
            <p:cNvSpPr/>
            <p:nvPr/>
          </p:nvSpPr>
          <p:spPr>
            <a:xfrm>
              <a:off x="7511432" y="1855697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7"/>
            <p:cNvSpPr/>
            <p:nvPr/>
          </p:nvSpPr>
          <p:spPr>
            <a:xfrm>
              <a:off x="7476017" y="1742998"/>
              <a:ext cx="83738" cy="70912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7"/>
            <p:cNvSpPr/>
            <p:nvPr/>
          </p:nvSpPr>
          <p:spPr>
            <a:xfrm>
              <a:off x="7453428" y="1578832"/>
              <a:ext cx="70912" cy="77367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39"/>
                    <a:pt x="157" y="78"/>
                    <a:pt x="118" y="117"/>
                  </a:cubicBezTo>
                  <a:lnTo>
                    <a:pt x="40" y="234"/>
                  </a:lnTo>
                  <a:cubicBezTo>
                    <a:pt x="1" y="273"/>
                    <a:pt x="1" y="350"/>
                    <a:pt x="1" y="428"/>
                  </a:cubicBezTo>
                  <a:lnTo>
                    <a:pt x="1" y="506"/>
                  </a:ln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8"/>
                    <a:pt x="118" y="817"/>
                  </a:cubicBezTo>
                  <a:cubicBezTo>
                    <a:pt x="157" y="856"/>
                    <a:pt x="195" y="895"/>
                    <a:pt x="234" y="895"/>
                  </a:cubicBezTo>
                  <a:cubicBezTo>
                    <a:pt x="312" y="934"/>
                    <a:pt x="351" y="934"/>
                    <a:pt x="429" y="934"/>
                  </a:cubicBezTo>
                  <a:lnTo>
                    <a:pt x="546" y="934"/>
                  </a:lnTo>
                  <a:cubicBezTo>
                    <a:pt x="585" y="934"/>
                    <a:pt x="662" y="895"/>
                    <a:pt x="701" y="817"/>
                  </a:cubicBezTo>
                  <a:lnTo>
                    <a:pt x="779" y="740"/>
                  </a:lnTo>
                  <a:cubicBezTo>
                    <a:pt x="818" y="662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89"/>
                    <a:pt x="818" y="311"/>
                    <a:pt x="818" y="273"/>
                  </a:cubicBezTo>
                  <a:cubicBezTo>
                    <a:pt x="779" y="156"/>
                    <a:pt x="662" y="78"/>
                    <a:pt x="585" y="39"/>
                  </a:cubicBezTo>
                  <a:cubicBezTo>
                    <a:pt x="507" y="39"/>
                    <a:pt x="468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7"/>
            <p:cNvSpPr/>
            <p:nvPr/>
          </p:nvSpPr>
          <p:spPr>
            <a:xfrm>
              <a:off x="7569354" y="1536963"/>
              <a:ext cx="90275" cy="67685"/>
            </a:xfrm>
            <a:custGeom>
              <a:avLst/>
              <a:gdLst/>
              <a:ahLst/>
              <a:cxnLst/>
              <a:rect l="l" t="t" r="r" b="b"/>
              <a:pathLst>
                <a:path w="1091" h="818" extrusionOk="0">
                  <a:moveTo>
                    <a:pt x="546" y="0"/>
                  </a:moveTo>
                  <a:cubicBezTo>
                    <a:pt x="1" y="0"/>
                    <a:pt x="1" y="817"/>
                    <a:pt x="546" y="817"/>
                  </a:cubicBezTo>
                  <a:cubicBezTo>
                    <a:pt x="1090" y="817"/>
                    <a:pt x="1090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7"/>
            <p:cNvSpPr/>
            <p:nvPr/>
          </p:nvSpPr>
          <p:spPr>
            <a:xfrm>
              <a:off x="7572581" y="1675396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7"/>
            <p:cNvSpPr/>
            <p:nvPr/>
          </p:nvSpPr>
          <p:spPr>
            <a:xfrm>
              <a:off x="7492070" y="137916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7"/>
            <p:cNvSpPr/>
            <p:nvPr/>
          </p:nvSpPr>
          <p:spPr>
            <a:xfrm>
              <a:off x="7562900" y="1179505"/>
              <a:ext cx="87048" cy="70912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40"/>
                    <a:pt x="1" y="779"/>
                    <a:pt x="546" y="857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7"/>
            <p:cNvSpPr/>
            <p:nvPr/>
          </p:nvSpPr>
          <p:spPr>
            <a:xfrm>
              <a:off x="7450201" y="1276151"/>
              <a:ext cx="87048" cy="70912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2" y="779"/>
                    <a:pt x="1052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7"/>
            <p:cNvSpPr/>
            <p:nvPr/>
          </p:nvSpPr>
          <p:spPr>
            <a:xfrm>
              <a:off x="7607996" y="1298658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2" y="779"/>
                    <a:pt x="1012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7"/>
            <p:cNvSpPr/>
            <p:nvPr/>
          </p:nvSpPr>
          <p:spPr>
            <a:xfrm>
              <a:off x="7579035" y="1794548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7"/>
            <p:cNvSpPr/>
            <p:nvPr/>
          </p:nvSpPr>
          <p:spPr>
            <a:xfrm>
              <a:off x="7714240" y="2084321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7"/>
            <p:cNvSpPr/>
            <p:nvPr/>
          </p:nvSpPr>
          <p:spPr>
            <a:xfrm>
              <a:off x="8165035" y="277664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2" y="778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7"/>
            <p:cNvSpPr/>
            <p:nvPr/>
          </p:nvSpPr>
          <p:spPr>
            <a:xfrm>
              <a:off x="8210131" y="2963404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7"/>
            <p:cNvSpPr/>
            <p:nvPr/>
          </p:nvSpPr>
          <p:spPr>
            <a:xfrm>
              <a:off x="8226266" y="3111518"/>
              <a:ext cx="83738" cy="70912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7"/>
            <p:cNvSpPr/>
            <p:nvPr/>
          </p:nvSpPr>
          <p:spPr>
            <a:xfrm>
              <a:off x="8197223" y="3266003"/>
              <a:ext cx="83821" cy="70995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7"/>
            <p:cNvSpPr/>
            <p:nvPr/>
          </p:nvSpPr>
          <p:spPr>
            <a:xfrm>
              <a:off x="8165035" y="3356195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7"/>
            <p:cNvSpPr/>
            <p:nvPr/>
          </p:nvSpPr>
          <p:spPr>
            <a:xfrm>
              <a:off x="8293869" y="3201627"/>
              <a:ext cx="83821" cy="67685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0" y="40"/>
                    <a:pt x="0" y="779"/>
                    <a:pt x="506" y="818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7"/>
            <p:cNvSpPr/>
            <p:nvPr/>
          </p:nvSpPr>
          <p:spPr>
            <a:xfrm>
              <a:off x="8619057" y="2992365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7"/>
            <p:cNvSpPr/>
            <p:nvPr/>
          </p:nvSpPr>
          <p:spPr>
            <a:xfrm>
              <a:off x="8664153" y="2805610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7"/>
            <p:cNvSpPr/>
            <p:nvPr/>
          </p:nvSpPr>
          <p:spPr>
            <a:xfrm>
              <a:off x="8561135" y="2879666"/>
              <a:ext cx="77367" cy="70912"/>
            </a:xfrm>
            <a:custGeom>
              <a:avLst/>
              <a:gdLst/>
              <a:ahLst/>
              <a:cxnLst/>
              <a:rect l="l" t="t" r="r" b="b"/>
              <a:pathLst>
                <a:path w="935" h="857" extrusionOk="0">
                  <a:moveTo>
                    <a:pt x="428" y="0"/>
                  </a:moveTo>
                  <a:cubicBezTo>
                    <a:pt x="350" y="0"/>
                    <a:pt x="311" y="39"/>
                    <a:pt x="273" y="39"/>
                  </a:cubicBezTo>
                  <a:cubicBezTo>
                    <a:pt x="195" y="78"/>
                    <a:pt x="156" y="78"/>
                    <a:pt x="117" y="156"/>
                  </a:cubicBezTo>
                  <a:cubicBezTo>
                    <a:pt x="39" y="234"/>
                    <a:pt x="0" y="312"/>
                    <a:pt x="0" y="428"/>
                  </a:cubicBezTo>
                  <a:lnTo>
                    <a:pt x="0" y="545"/>
                  </a:lnTo>
                  <a:cubicBezTo>
                    <a:pt x="0" y="623"/>
                    <a:pt x="39" y="701"/>
                    <a:pt x="117" y="740"/>
                  </a:cubicBezTo>
                  <a:lnTo>
                    <a:pt x="195" y="817"/>
                  </a:lnTo>
                  <a:cubicBezTo>
                    <a:pt x="273" y="856"/>
                    <a:pt x="311" y="856"/>
                    <a:pt x="389" y="856"/>
                  </a:cubicBezTo>
                  <a:lnTo>
                    <a:pt x="506" y="856"/>
                  </a:lnTo>
                  <a:cubicBezTo>
                    <a:pt x="545" y="856"/>
                    <a:pt x="623" y="856"/>
                    <a:pt x="662" y="817"/>
                  </a:cubicBezTo>
                  <a:cubicBezTo>
                    <a:pt x="701" y="817"/>
                    <a:pt x="739" y="779"/>
                    <a:pt x="817" y="740"/>
                  </a:cubicBezTo>
                  <a:cubicBezTo>
                    <a:pt x="856" y="701"/>
                    <a:pt x="856" y="662"/>
                    <a:pt x="895" y="584"/>
                  </a:cubicBezTo>
                  <a:cubicBezTo>
                    <a:pt x="895" y="545"/>
                    <a:pt x="934" y="506"/>
                    <a:pt x="934" y="428"/>
                  </a:cubicBezTo>
                  <a:lnTo>
                    <a:pt x="934" y="312"/>
                  </a:lnTo>
                  <a:cubicBezTo>
                    <a:pt x="895" y="273"/>
                    <a:pt x="856" y="195"/>
                    <a:pt x="817" y="156"/>
                  </a:cubicBezTo>
                  <a:lnTo>
                    <a:pt x="739" y="78"/>
                  </a:lnTo>
                  <a:cubicBezTo>
                    <a:pt x="662" y="39"/>
                    <a:pt x="584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7"/>
            <p:cNvSpPr/>
            <p:nvPr/>
          </p:nvSpPr>
          <p:spPr>
            <a:xfrm>
              <a:off x="8545000" y="2663950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78"/>
                    <a:pt x="1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7"/>
            <p:cNvSpPr/>
            <p:nvPr/>
          </p:nvSpPr>
          <p:spPr>
            <a:xfrm>
              <a:off x="8551454" y="258343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7"/>
            <p:cNvSpPr/>
            <p:nvPr/>
          </p:nvSpPr>
          <p:spPr>
            <a:xfrm>
              <a:off x="8396887" y="2457832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7"/>
            <p:cNvSpPr/>
            <p:nvPr/>
          </p:nvSpPr>
          <p:spPr>
            <a:xfrm>
              <a:off x="8345336" y="2515837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7"/>
            <p:cNvSpPr/>
            <p:nvPr/>
          </p:nvSpPr>
          <p:spPr>
            <a:xfrm>
              <a:off x="8709249" y="2918308"/>
              <a:ext cx="70912" cy="77367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1" y="0"/>
                  </a:moveTo>
                  <a:cubicBezTo>
                    <a:pt x="234" y="0"/>
                    <a:pt x="156" y="39"/>
                    <a:pt x="117" y="117"/>
                  </a:cubicBezTo>
                  <a:lnTo>
                    <a:pt x="39" y="195"/>
                  </a:lnTo>
                  <a:cubicBezTo>
                    <a:pt x="0" y="273"/>
                    <a:pt x="0" y="312"/>
                    <a:pt x="0" y="389"/>
                  </a:cubicBezTo>
                  <a:lnTo>
                    <a:pt x="0" y="506"/>
                  </a:lnTo>
                  <a:cubicBezTo>
                    <a:pt x="0" y="545"/>
                    <a:pt x="0" y="623"/>
                    <a:pt x="39" y="662"/>
                  </a:cubicBezTo>
                  <a:cubicBezTo>
                    <a:pt x="39" y="701"/>
                    <a:pt x="78" y="740"/>
                    <a:pt x="117" y="779"/>
                  </a:cubicBezTo>
                  <a:cubicBezTo>
                    <a:pt x="156" y="817"/>
                    <a:pt x="195" y="856"/>
                    <a:pt x="234" y="895"/>
                  </a:cubicBezTo>
                  <a:cubicBezTo>
                    <a:pt x="311" y="895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584" y="895"/>
                    <a:pt x="662" y="856"/>
                    <a:pt x="701" y="817"/>
                  </a:cubicBezTo>
                  <a:lnTo>
                    <a:pt x="778" y="740"/>
                  </a:lnTo>
                  <a:cubicBezTo>
                    <a:pt x="817" y="662"/>
                    <a:pt x="817" y="584"/>
                    <a:pt x="856" y="506"/>
                  </a:cubicBezTo>
                  <a:lnTo>
                    <a:pt x="856" y="428"/>
                  </a:lnTo>
                  <a:cubicBezTo>
                    <a:pt x="856" y="350"/>
                    <a:pt x="817" y="312"/>
                    <a:pt x="817" y="273"/>
                  </a:cubicBezTo>
                  <a:cubicBezTo>
                    <a:pt x="778" y="195"/>
                    <a:pt x="739" y="156"/>
                    <a:pt x="701" y="117"/>
                  </a:cubicBezTo>
                  <a:cubicBezTo>
                    <a:pt x="662" y="78"/>
                    <a:pt x="623" y="39"/>
                    <a:pt x="584" y="39"/>
                  </a:cubicBezTo>
                  <a:cubicBezTo>
                    <a:pt x="506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7"/>
            <p:cNvSpPr/>
            <p:nvPr/>
          </p:nvSpPr>
          <p:spPr>
            <a:xfrm>
              <a:off x="8551454" y="2754059"/>
              <a:ext cx="83821" cy="70912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9" name="Google Shape;2989;p67"/>
          <p:cNvGrpSpPr/>
          <p:nvPr/>
        </p:nvGrpSpPr>
        <p:grpSpPr>
          <a:xfrm>
            <a:off x="6425136" y="3043403"/>
            <a:ext cx="1518275" cy="1469955"/>
            <a:chOff x="6826150" y="2350588"/>
            <a:chExt cx="2096775" cy="2030325"/>
          </a:xfrm>
        </p:grpSpPr>
        <p:sp>
          <p:nvSpPr>
            <p:cNvPr id="2990" name="Google Shape;2990;p67"/>
            <p:cNvSpPr/>
            <p:nvPr/>
          </p:nvSpPr>
          <p:spPr>
            <a:xfrm>
              <a:off x="7319375" y="2350588"/>
              <a:ext cx="669325" cy="481575"/>
            </a:xfrm>
            <a:custGeom>
              <a:avLst/>
              <a:gdLst/>
              <a:ahLst/>
              <a:cxnLst/>
              <a:rect l="l" t="t" r="r" b="b"/>
              <a:pathLst>
                <a:path w="26773" h="19263" extrusionOk="0">
                  <a:moveTo>
                    <a:pt x="21122" y="0"/>
                  </a:moveTo>
                  <a:cubicBezTo>
                    <a:pt x="17786" y="0"/>
                    <a:pt x="14461" y="347"/>
                    <a:pt x="11169" y="1051"/>
                  </a:cubicBezTo>
                  <a:cubicBezTo>
                    <a:pt x="584" y="3541"/>
                    <a:pt x="0" y="18523"/>
                    <a:pt x="0" y="19262"/>
                  </a:cubicBezTo>
                  <a:cubicBezTo>
                    <a:pt x="4764" y="14766"/>
                    <a:pt x="11029" y="13618"/>
                    <a:pt x="16183" y="13618"/>
                  </a:cubicBezTo>
                  <a:cubicBezTo>
                    <a:pt x="21556" y="13618"/>
                    <a:pt x="25722" y="14865"/>
                    <a:pt x="25722" y="14865"/>
                  </a:cubicBezTo>
                  <a:cubicBezTo>
                    <a:pt x="25722" y="14865"/>
                    <a:pt x="26773" y="895"/>
                    <a:pt x="26617" y="311"/>
                  </a:cubicBezTo>
                  <a:cubicBezTo>
                    <a:pt x="24784" y="105"/>
                    <a:pt x="22951" y="0"/>
                    <a:pt x="2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7"/>
            <p:cNvSpPr/>
            <p:nvPr/>
          </p:nvSpPr>
          <p:spPr>
            <a:xfrm>
              <a:off x="7319375" y="2558763"/>
              <a:ext cx="646950" cy="272425"/>
            </a:xfrm>
            <a:custGeom>
              <a:avLst/>
              <a:gdLst/>
              <a:ahLst/>
              <a:cxnLst/>
              <a:rect l="l" t="t" r="r" b="b"/>
              <a:pathLst>
                <a:path w="25878" h="10897" fill="none" extrusionOk="0">
                  <a:moveTo>
                    <a:pt x="25878" y="156"/>
                  </a:moveTo>
                  <a:cubicBezTo>
                    <a:pt x="25294" y="156"/>
                    <a:pt x="4514" y="1"/>
                    <a:pt x="0" y="10896"/>
                  </a:cubicBezTo>
                </a:path>
              </a:pathLst>
            </a:custGeom>
            <a:noFill/>
            <a:ln w="8750" cap="flat" cmpd="sng">
              <a:solidFill>
                <a:srgbClr val="EDD5AA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7"/>
            <p:cNvSpPr/>
            <p:nvPr/>
          </p:nvSpPr>
          <p:spPr>
            <a:xfrm>
              <a:off x="7944900" y="2356213"/>
              <a:ext cx="648050" cy="1098450"/>
            </a:xfrm>
            <a:custGeom>
              <a:avLst/>
              <a:gdLst/>
              <a:ahLst/>
              <a:cxnLst/>
              <a:rect l="l" t="t" r="r" b="b"/>
              <a:pathLst>
                <a:path w="25922" h="43938" extrusionOk="0">
                  <a:moveTo>
                    <a:pt x="3401" y="0"/>
                  </a:moveTo>
                  <a:cubicBezTo>
                    <a:pt x="2289" y="0"/>
                    <a:pt x="1596" y="86"/>
                    <a:pt x="1596" y="86"/>
                  </a:cubicBezTo>
                  <a:cubicBezTo>
                    <a:pt x="1596" y="86"/>
                    <a:pt x="701" y="14640"/>
                    <a:pt x="701" y="15380"/>
                  </a:cubicBezTo>
                  <a:cubicBezTo>
                    <a:pt x="1" y="29194"/>
                    <a:pt x="4943" y="37911"/>
                    <a:pt x="12064" y="41996"/>
                  </a:cubicBezTo>
                  <a:cubicBezTo>
                    <a:pt x="14629" y="43454"/>
                    <a:pt x="17158" y="43937"/>
                    <a:pt x="19331" y="43937"/>
                  </a:cubicBezTo>
                  <a:cubicBezTo>
                    <a:pt x="23190" y="43937"/>
                    <a:pt x="25922" y="42412"/>
                    <a:pt x="25723" y="42113"/>
                  </a:cubicBezTo>
                  <a:cubicBezTo>
                    <a:pt x="25450" y="41685"/>
                    <a:pt x="20781" y="29194"/>
                    <a:pt x="19341" y="13628"/>
                  </a:cubicBezTo>
                  <a:cubicBezTo>
                    <a:pt x="18167" y="1275"/>
                    <a:pt x="7680" y="0"/>
                    <a:pt x="3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7"/>
            <p:cNvSpPr/>
            <p:nvPr/>
          </p:nvSpPr>
          <p:spPr>
            <a:xfrm>
              <a:off x="8208275" y="2772788"/>
              <a:ext cx="448775" cy="636275"/>
            </a:xfrm>
            <a:custGeom>
              <a:avLst/>
              <a:gdLst/>
              <a:ahLst/>
              <a:cxnLst/>
              <a:rect l="l" t="t" r="r" b="b"/>
              <a:pathLst>
                <a:path w="17951" h="25451" extrusionOk="0">
                  <a:moveTo>
                    <a:pt x="7238" y="1"/>
                  </a:moveTo>
                  <a:cubicBezTo>
                    <a:pt x="3602" y="1"/>
                    <a:pt x="0" y="3074"/>
                    <a:pt x="595" y="7472"/>
                  </a:cubicBezTo>
                  <a:cubicBezTo>
                    <a:pt x="906" y="9535"/>
                    <a:pt x="1646" y="11558"/>
                    <a:pt x="2696" y="13387"/>
                  </a:cubicBezTo>
                  <a:cubicBezTo>
                    <a:pt x="8067" y="23154"/>
                    <a:pt x="15188" y="25450"/>
                    <a:pt x="15188" y="25450"/>
                  </a:cubicBezTo>
                  <a:cubicBezTo>
                    <a:pt x="15188" y="25450"/>
                    <a:pt x="17951" y="15994"/>
                    <a:pt x="14176" y="6266"/>
                  </a:cubicBezTo>
                  <a:cubicBezTo>
                    <a:pt x="13670" y="4943"/>
                    <a:pt x="13048" y="3697"/>
                    <a:pt x="12230" y="2569"/>
                  </a:cubicBezTo>
                  <a:cubicBezTo>
                    <a:pt x="10913" y="782"/>
                    <a:pt x="9071" y="1"/>
                    <a:pt x="7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7"/>
            <p:cNvSpPr/>
            <p:nvPr/>
          </p:nvSpPr>
          <p:spPr>
            <a:xfrm>
              <a:off x="8542225" y="3386338"/>
              <a:ext cx="342750" cy="503350"/>
            </a:xfrm>
            <a:custGeom>
              <a:avLst/>
              <a:gdLst/>
              <a:ahLst/>
              <a:cxnLst/>
              <a:rect l="l" t="t" r="r" b="b"/>
              <a:pathLst>
                <a:path w="13710" h="20134" extrusionOk="0">
                  <a:moveTo>
                    <a:pt x="2217" y="0"/>
                  </a:moveTo>
                  <a:cubicBezTo>
                    <a:pt x="1966" y="0"/>
                    <a:pt x="1744" y="55"/>
                    <a:pt x="1557" y="169"/>
                  </a:cubicBezTo>
                  <a:cubicBezTo>
                    <a:pt x="1" y="1142"/>
                    <a:pt x="3581" y="16201"/>
                    <a:pt x="13309" y="20132"/>
                  </a:cubicBezTo>
                  <a:cubicBezTo>
                    <a:pt x="13313" y="20133"/>
                    <a:pt x="13317" y="20134"/>
                    <a:pt x="13321" y="20134"/>
                  </a:cubicBezTo>
                  <a:cubicBezTo>
                    <a:pt x="13709" y="20134"/>
                    <a:pt x="12274" y="12378"/>
                    <a:pt x="9846" y="7485"/>
                  </a:cubicBezTo>
                  <a:cubicBezTo>
                    <a:pt x="7647" y="3120"/>
                    <a:pt x="4112" y="0"/>
                    <a:pt x="2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7"/>
            <p:cNvSpPr/>
            <p:nvPr/>
          </p:nvSpPr>
          <p:spPr>
            <a:xfrm>
              <a:off x="8485100" y="3375963"/>
              <a:ext cx="437825" cy="366850"/>
            </a:xfrm>
            <a:custGeom>
              <a:avLst/>
              <a:gdLst/>
              <a:ahLst/>
              <a:cxnLst/>
              <a:rect l="l" t="t" r="r" b="b"/>
              <a:pathLst>
                <a:path w="17513" h="14674" extrusionOk="0">
                  <a:moveTo>
                    <a:pt x="6278" y="0"/>
                  </a:moveTo>
                  <a:cubicBezTo>
                    <a:pt x="5848" y="0"/>
                    <a:pt x="5423" y="99"/>
                    <a:pt x="5010" y="311"/>
                  </a:cubicBezTo>
                  <a:cubicBezTo>
                    <a:pt x="1" y="2870"/>
                    <a:pt x="12746" y="14673"/>
                    <a:pt x="16481" y="14673"/>
                  </a:cubicBezTo>
                  <a:cubicBezTo>
                    <a:pt x="16779" y="14673"/>
                    <a:pt x="17020" y="14598"/>
                    <a:pt x="17190" y="14437"/>
                  </a:cubicBezTo>
                  <a:cubicBezTo>
                    <a:pt x="17513" y="14114"/>
                    <a:pt x="11438" y="0"/>
                    <a:pt x="6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7"/>
            <p:cNvSpPr/>
            <p:nvPr/>
          </p:nvSpPr>
          <p:spPr>
            <a:xfrm>
              <a:off x="8419825" y="3407063"/>
              <a:ext cx="314075" cy="419650"/>
            </a:xfrm>
            <a:custGeom>
              <a:avLst/>
              <a:gdLst/>
              <a:ahLst/>
              <a:cxnLst/>
              <a:rect l="l" t="t" r="r" b="b"/>
              <a:pathLst>
                <a:path w="12563" h="16786" extrusionOk="0">
                  <a:moveTo>
                    <a:pt x="6162" y="0"/>
                  </a:moveTo>
                  <a:cubicBezTo>
                    <a:pt x="5735" y="0"/>
                    <a:pt x="5287" y="171"/>
                    <a:pt x="4819" y="546"/>
                  </a:cubicBezTo>
                  <a:cubicBezTo>
                    <a:pt x="0" y="4372"/>
                    <a:pt x="10272" y="16785"/>
                    <a:pt x="12298" y="16785"/>
                  </a:cubicBezTo>
                  <a:cubicBezTo>
                    <a:pt x="12416" y="16785"/>
                    <a:pt x="12505" y="16744"/>
                    <a:pt x="12563" y="16656"/>
                  </a:cubicBezTo>
                  <a:cubicBezTo>
                    <a:pt x="12563" y="16656"/>
                    <a:pt x="10380" y="0"/>
                    <a:pt x="6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7"/>
            <p:cNvSpPr/>
            <p:nvPr/>
          </p:nvSpPr>
          <p:spPr>
            <a:xfrm>
              <a:off x="7962425" y="2402088"/>
              <a:ext cx="305775" cy="327575"/>
            </a:xfrm>
            <a:custGeom>
              <a:avLst/>
              <a:gdLst/>
              <a:ahLst/>
              <a:cxnLst/>
              <a:rect l="l" t="t" r="r" b="b"/>
              <a:pathLst>
                <a:path w="12231" h="13103" extrusionOk="0">
                  <a:moveTo>
                    <a:pt x="2534" y="1"/>
                  </a:moveTo>
                  <a:cubicBezTo>
                    <a:pt x="1921" y="1"/>
                    <a:pt x="1329" y="77"/>
                    <a:pt x="779" y="236"/>
                  </a:cubicBezTo>
                  <a:lnTo>
                    <a:pt x="0" y="12805"/>
                  </a:lnTo>
                  <a:cubicBezTo>
                    <a:pt x="0" y="12805"/>
                    <a:pt x="1568" y="13103"/>
                    <a:pt x="3537" y="13103"/>
                  </a:cubicBezTo>
                  <a:cubicBezTo>
                    <a:pt x="6550" y="13103"/>
                    <a:pt x="10501" y="12405"/>
                    <a:pt x="11207" y="8875"/>
                  </a:cubicBezTo>
                  <a:cubicBezTo>
                    <a:pt x="12230" y="3796"/>
                    <a:pt x="6863" y="1"/>
                    <a:pt x="2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7"/>
            <p:cNvSpPr/>
            <p:nvPr/>
          </p:nvSpPr>
          <p:spPr>
            <a:xfrm>
              <a:off x="8224125" y="2801988"/>
              <a:ext cx="287000" cy="210150"/>
            </a:xfrm>
            <a:custGeom>
              <a:avLst/>
              <a:gdLst/>
              <a:ahLst/>
              <a:cxnLst/>
              <a:rect l="l" t="t" r="r" b="b"/>
              <a:pathLst>
                <a:path w="11480" h="8406" fill="none" extrusionOk="0">
                  <a:moveTo>
                    <a:pt x="0" y="4125"/>
                  </a:moveTo>
                  <a:cubicBezTo>
                    <a:pt x="272" y="5720"/>
                    <a:pt x="1051" y="7199"/>
                    <a:pt x="2179" y="8405"/>
                  </a:cubicBezTo>
                  <a:cubicBezTo>
                    <a:pt x="3191" y="7938"/>
                    <a:pt x="3580" y="6654"/>
                    <a:pt x="3502" y="5565"/>
                  </a:cubicBezTo>
                  <a:cubicBezTo>
                    <a:pt x="3113" y="623"/>
                    <a:pt x="4475" y="5292"/>
                    <a:pt x="5643" y="6576"/>
                  </a:cubicBezTo>
                  <a:cubicBezTo>
                    <a:pt x="5837" y="6810"/>
                    <a:pt x="6148" y="7005"/>
                    <a:pt x="6421" y="6927"/>
                  </a:cubicBezTo>
                  <a:cubicBezTo>
                    <a:pt x="6576" y="6888"/>
                    <a:pt x="6693" y="6732"/>
                    <a:pt x="6771" y="6576"/>
                  </a:cubicBezTo>
                  <a:cubicBezTo>
                    <a:pt x="7355" y="2607"/>
                    <a:pt x="5954" y="0"/>
                    <a:pt x="9534" y="5759"/>
                  </a:cubicBezTo>
                  <a:cubicBezTo>
                    <a:pt x="9767" y="6110"/>
                    <a:pt x="10195" y="6265"/>
                    <a:pt x="10546" y="6110"/>
                  </a:cubicBezTo>
                  <a:cubicBezTo>
                    <a:pt x="10701" y="5993"/>
                    <a:pt x="10818" y="5837"/>
                    <a:pt x="10857" y="5643"/>
                  </a:cubicBezTo>
                  <a:cubicBezTo>
                    <a:pt x="11480" y="3891"/>
                    <a:pt x="11285" y="1946"/>
                    <a:pt x="10312" y="350"/>
                  </a:cubicBezTo>
                </a:path>
              </a:pathLst>
            </a:custGeom>
            <a:noFill/>
            <a:ln w="11675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7"/>
            <p:cNvSpPr/>
            <p:nvPr/>
          </p:nvSpPr>
          <p:spPr>
            <a:xfrm>
              <a:off x="8243575" y="2970288"/>
              <a:ext cx="336625" cy="209175"/>
            </a:xfrm>
            <a:custGeom>
              <a:avLst/>
              <a:gdLst/>
              <a:ahLst/>
              <a:cxnLst/>
              <a:rect l="l" t="t" r="r" b="b"/>
              <a:pathLst>
                <a:path w="13465" h="8367" fill="none" extrusionOk="0">
                  <a:moveTo>
                    <a:pt x="0" y="1129"/>
                  </a:moveTo>
                  <a:cubicBezTo>
                    <a:pt x="662" y="3502"/>
                    <a:pt x="1868" y="5682"/>
                    <a:pt x="3503" y="7549"/>
                  </a:cubicBezTo>
                  <a:cubicBezTo>
                    <a:pt x="3853" y="7939"/>
                    <a:pt x="4359" y="8367"/>
                    <a:pt x="4865" y="8211"/>
                  </a:cubicBezTo>
                  <a:cubicBezTo>
                    <a:pt x="5254" y="8016"/>
                    <a:pt x="5526" y="7627"/>
                    <a:pt x="5604" y="7199"/>
                  </a:cubicBezTo>
                  <a:cubicBezTo>
                    <a:pt x="5993" y="5448"/>
                    <a:pt x="5915" y="3619"/>
                    <a:pt x="5448" y="1868"/>
                  </a:cubicBezTo>
                  <a:cubicBezTo>
                    <a:pt x="5993" y="3230"/>
                    <a:pt x="6616" y="4514"/>
                    <a:pt x="7355" y="5759"/>
                  </a:cubicBezTo>
                  <a:cubicBezTo>
                    <a:pt x="7588" y="6187"/>
                    <a:pt x="7900" y="6615"/>
                    <a:pt x="8367" y="6577"/>
                  </a:cubicBezTo>
                  <a:cubicBezTo>
                    <a:pt x="8795" y="6538"/>
                    <a:pt x="9067" y="5993"/>
                    <a:pt x="9145" y="5526"/>
                  </a:cubicBezTo>
                  <a:cubicBezTo>
                    <a:pt x="9417" y="4047"/>
                    <a:pt x="9456" y="4047"/>
                    <a:pt x="8912" y="2452"/>
                  </a:cubicBezTo>
                  <a:cubicBezTo>
                    <a:pt x="9340" y="3697"/>
                    <a:pt x="10040" y="4825"/>
                    <a:pt x="11013" y="5720"/>
                  </a:cubicBezTo>
                  <a:cubicBezTo>
                    <a:pt x="11246" y="5993"/>
                    <a:pt x="11597" y="6148"/>
                    <a:pt x="11986" y="6187"/>
                  </a:cubicBezTo>
                  <a:cubicBezTo>
                    <a:pt x="12647" y="6187"/>
                    <a:pt x="12997" y="5448"/>
                    <a:pt x="13153" y="4825"/>
                  </a:cubicBezTo>
                  <a:cubicBezTo>
                    <a:pt x="13464" y="3191"/>
                    <a:pt x="13270" y="1518"/>
                    <a:pt x="12608" y="0"/>
                  </a:cubicBezTo>
                </a:path>
              </a:pathLst>
            </a:custGeom>
            <a:noFill/>
            <a:ln w="11675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7"/>
            <p:cNvSpPr/>
            <p:nvPr/>
          </p:nvSpPr>
          <p:spPr>
            <a:xfrm>
              <a:off x="8361275" y="3121063"/>
              <a:ext cx="225725" cy="192650"/>
            </a:xfrm>
            <a:custGeom>
              <a:avLst/>
              <a:gdLst/>
              <a:ahLst/>
              <a:cxnLst/>
              <a:rect l="l" t="t" r="r" b="b"/>
              <a:pathLst>
                <a:path w="9029" h="7706" fill="none" extrusionOk="0">
                  <a:moveTo>
                    <a:pt x="1" y="2569"/>
                  </a:moveTo>
                  <a:cubicBezTo>
                    <a:pt x="779" y="4320"/>
                    <a:pt x="1908" y="5916"/>
                    <a:pt x="3309" y="7239"/>
                  </a:cubicBezTo>
                  <a:cubicBezTo>
                    <a:pt x="3581" y="7472"/>
                    <a:pt x="3892" y="7706"/>
                    <a:pt x="4204" y="7589"/>
                  </a:cubicBezTo>
                  <a:cubicBezTo>
                    <a:pt x="4359" y="7511"/>
                    <a:pt x="4593" y="7433"/>
                    <a:pt x="4593" y="7239"/>
                  </a:cubicBezTo>
                  <a:cubicBezTo>
                    <a:pt x="4359" y="234"/>
                    <a:pt x="4359" y="1"/>
                    <a:pt x="6655" y="6149"/>
                  </a:cubicBezTo>
                  <a:cubicBezTo>
                    <a:pt x="6850" y="6616"/>
                    <a:pt x="7394" y="6888"/>
                    <a:pt x="7861" y="6733"/>
                  </a:cubicBezTo>
                  <a:cubicBezTo>
                    <a:pt x="8095" y="6577"/>
                    <a:pt x="8251" y="6383"/>
                    <a:pt x="8328" y="6149"/>
                  </a:cubicBezTo>
                  <a:cubicBezTo>
                    <a:pt x="9029" y="4242"/>
                    <a:pt x="8873" y="2180"/>
                    <a:pt x="7978" y="390"/>
                  </a:cubicBezTo>
                </a:path>
              </a:pathLst>
            </a:custGeom>
            <a:noFill/>
            <a:ln w="11675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7"/>
            <p:cNvSpPr/>
            <p:nvPr/>
          </p:nvSpPr>
          <p:spPr>
            <a:xfrm>
              <a:off x="8391450" y="3350663"/>
              <a:ext cx="20450" cy="14625"/>
            </a:xfrm>
            <a:custGeom>
              <a:avLst/>
              <a:gdLst/>
              <a:ahLst/>
              <a:cxnLst/>
              <a:rect l="l" t="t" r="r" b="b"/>
              <a:pathLst>
                <a:path w="818" h="585" extrusionOk="0">
                  <a:moveTo>
                    <a:pt x="428" y="0"/>
                  </a:moveTo>
                  <a:cubicBezTo>
                    <a:pt x="0" y="0"/>
                    <a:pt x="0" y="584"/>
                    <a:pt x="428" y="584"/>
                  </a:cubicBezTo>
                  <a:cubicBezTo>
                    <a:pt x="817" y="584"/>
                    <a:pt x="817" y="0"/>
                    <a:pt x="42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7"/>
            <p:cNvSpPr/>
            <p:nvPr/>
          </p:nvSpPr>
          <p:spPr>
            <a:xfrm>
              <a:off x="8331125" y="3379838"/>
              <a:ext cx="18500" cy="19500"/>
            </a:xfrm>
            <a:custGeom>
              <a:avLst/>
              <a:gdLst/>
              <a:ahLst/>
              <a:cxnLst/>
              <a:rect l="l" t="t" r="r" b="b"/>
              <a:pathLst>
                <a:path w="740" h="780" extrusionOk="0">
                  <a:moveTo>
                    <a:pt x="273" y="1"/>
                  </a:moveTo>
                  <a:cubicBezTo>
                    <a:pt x="234" y="1"/>
                    <a:pt x="195" y="1"/>
                    <a:pt x="156" y="40"/>
                  </a:cubicBezTo>
                  <a:cubicBezTo>
                    <a:pt x="117" y="40"/>
                    <a:pt x="117" y="79"/>
                    <a:pt x="78" y="79"/>
                  </a:cubicBezTo>
                  <a:lnTo>
                    <a:pt x="39" y="156"/>
                  </a:lnTo>
                  <a:cubicBezTo>
                    <a:pt x="1" y="195"/>
                    <a:pt x="1" y="234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39" y="468"/>
                    <a:pt x="78" y="507"/>
                  </a:cubicBezTo>
                  <a:lnTo>
                    <a:pt x="234" y="701"/>
                  </a:lnTo>
                  <a:cubicBezTo>
                    <a:pt x="273" y="701"/>
                    <a:pt x="312" y="740"/>
                    <a:pt x="351" y="740"/>
                  </a:cubicBezTo>
                  <a:cubicBezTo>
                    <a:pt x="351" y="779"/>
                    <a:pt x="390" y="779"/>
                    <a:pt x="429" y="779"/>
                  </a:cubicBezTo>
                  <a:cubicBezTo>
                    <a:pt x="468" y="779"/>
                    <a:pt x="506" y="779"/>
                    <a:pt x="545" y="740"/>
                  </a:cubicBezTo>
                  <a:cubicBezTo>
                    <a:pt x="584" y="740"/>
                    <a:pt x="623" y="701"/>
                    <a:pt x="662" y="701"/>
                  </a:cubicBezTo>
                  <a:lnTo>
                    <a:pt x="701" y="623"/>
                  </a:lnTo>
                  <a:cubicBezTo>
                    <a:pt x="740" y="584"/>
                    <a:pt x="740" y="507"/>
                    <a:pt x="740" y="468"/>
                  </a:cubicBezTo>
                  <a:lnTo>
                    <a:pt x="740" y="390"/>
                  </a:lnTo>
                  <a:cubicBezTo>
                    <a:pt x="740" y="351"/>
                    <a:pt x="701" y="312"/>
                    <a:pt x="662" y="273"/>
                  </a:cubicBezTo>
                  <a:lnTo>
                    <a:pt x="506" y="79"/>
                  </a:lnTo>
                  <a:cubicBezTo>
                    <a:pt x="468" y="79"/>
                    <a:pt x="429" y="40"/>
                    <a:pt x="390" y="40"/>
                  </a:cubicBezTo>
                  <a:cubicBezTo>
                    <a:pt x="351" y="1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7"/>
            <p:cNvSpPr/>
            <p:nvPr/>
          </p:nvSpPr>
          <p:spPr>
            <a:xfrm>
              <a:off x="8290275" y="3235863"/>
              <a:ext cx="19475" cy="15600"/>
            </a:xfrm>
            <a:custGeom>
              <a:avLst/>
              <a:gdLst/>
              <a:ahLst/>
              <a:cxnLst/>
              <a:rect l="l" t="t" r="r" b="b"/>
              <a:pathLst>
                <a:path w="779" h="624" extrusionOk="0">
                  <a:moveTo>
                    <a:pt x="389" y="1"/>
                  </a:moveTo>
                  <a:cubicBezTo>
                    <a:pt x="0" y="1"/>
                    <a:pt x="0" y="623"/>
                    <a:pt x="389" y="623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7"/>
            <p:cNvSpPr/>
            <p:nvPr/>
          </p:nvSpPr>
          <p:spPr>
            <a:xfrm>
              <a:off x="8171575" y="3129813"/>
              <a:ext cx="19500" cy="15600"/>
            </a:xfrm>
            <a:custGeom>
              <a:avLst/>
              <a:gdLst/>
              <a:ahLst/>
              <a:cxnLst/>
              <a:rect l="l" t="t" r="r" b="b"/>
              <a:pathLst>
                <a:path w="780" h="624" extrusionOk="0">
                  <a:moveTo>
                    <a:pt x="390" y="1"/>
                  </a:moveTo>
                  <a:cubicBezTo>
                    <a:pt x="1" y="1"/>
                    <a:pt x="1" y="624"/>
                    <a:pt x="390" y="624"/>
                  </a:cubicBezTo>
                  <a:cubicBezTo>
                    <a:pt x="779" y="624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7"/>
            <p:cNvSpPr/>
            <p:nvPr/>
          </p:nvSpPr>
          <p:spPr>
            <a:xfrm>
              <a:off x="8106400" y="3025013"/>
              <a:ext cx="18500" cy="19225"/>
            </a:xfrm>
            <a:custGeom>
              <a:avLst/>
              <a:gdLst/>
              <a:ahLst/>
              <a:cxnLst/>
              <a:rect l="l" t="t" r="r" b="b"/>
              <a:pathLst>
                <a:path w="740" h="769" extrusionOk="0">
                  <a:moveTo>
                    <a:pt x="253" y="0"/>
                  </a:moveTo>
                  <a:cubicBezTo>
                    <a:pt x="234" y="0"/>
                    <a:pt x="215" y="10"/>
                    <a:pt x="195" y="29"/>
                  </a:cubicBezTo>
                  <a:cubicBezTo>
                    <a:pt x="156" y="29"/>
                    <a:pt x="117" y="29"/>
                    <a:pt x="78" y="68"/>
                  </a:cubicBezTo>
                  <a:lnTo>
                    <a:pt x="39" y="146"/>
                  </a:lnTo>
                  <a:cubicBezTo>
                    <a:pt x="1" y="185"/>
                    <a:pt x="1" y="224"/>
                    <a:pt x="1" y="302"/>
                  </a:cubicBezTo>
                  <a:lnTo>
                    <a:pt x="1" y="379"/>
                  </a:lnTo>
                  <a:cubicBezTo>
                    <a:pt x="1" y="418"/>
                    <a:pt x="39" y="457"/>
                    <a:pt x="78" y="496"/>
                  </a:cubicBezTo>
                  <a:lnTo>
                    <a:pt x="234" y="652"/>
                  </a:lnTo>
                  <a:cubicBezTo>
                    <a:pt x="273" y="691"/>
                    <a:pt x="312" y="730"/>
                    <a:pt x="351" y="730"/>
                  </a:cubicBezTo>
                  <a:cubicBezTo>
                    <a:pt x="390" y="730"/>
                    <a:pt x="429" y="769"/>
                    <a:pt x="468" y="769"/>
                  </a:cubicBezTo>
                  <a:cubicBezTo>
                    <a:pt x="506" y="769"/>
                    <a:pt x="545" y="730"/>
                    <a:pt x="584" y="730"/>
                  </a:cubicBezTo>
                  <a:cubicBezTo>
                    <a:pt x="623" y="691"/>
                    <a:pt x="623" y="691"/>
                    <a:pt x="662" y="652"/>
                  </a:cubicBezTo>
                  <a:lnTo>
                    <a:pt x="701" y="613"/>
                  </a:lnTo>
                  <a:cubicBezTo>
                    <a:pt x="740" y="574"/>
                    <a:pt x="740" y="496"/>
                    <a:pt x="740" y="457"/>
                  </a:cubicBezTo>
                  <a:lnTo>
                    <a:pt x="740" y="379"/>
                  </a:lnTo>
                  <a:cubicBezTo>
                    <a:pt x="740" y="341"/>
                    <a:pt x="701" y="263"/>
                    <a:pt x="662" y="263"/>
                  </a:cubicBezTo>
                  <a:cubicBezTo>
                    <a:pt x="623" y="185"/>
                    <a:pt x="545" y="146"/>
                    <a:pt x="506" y="68"/>
                  </a:cubicBezTo>
                  <a:cubicBezTo>
                    <a:pt x="468" y="29"/>
                    <a:pt x="468" y="29"/>
                    <a:pt x="429" y="29"/>
                  </a:cubicBezTo>
                  <a:cubicBezTo>
                    <a:pt x="409" y="10"/>
                    <a:pt x="390" y="0"/>
                    <a:pt x="370" y="0"/>
                  </a:cubicBezTo>
                  <a:cubicBezTo>
                    <a:pt x="351" y="0"/>
                    <a:pt x="331" y="10"/>
                    <a:pt x="312" y="29"/>
                  </a:cubicBezTo>
                  <a:cubicBezTo>
                    <a:pt x="292" y="10"/>
                    <a:pt x="273" y="0"/>
                    <a:pt x="25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7"/>
            <p:cNvSpPr/>
            <p:nvPr/>
          </p:nvSpPr>
          <p:spPr>
            <a:xfrm>
              <a:off x="8063600" y="2913863"/>
              <a:ext cx="15575" cy="19475"/>
            </a:xfrm>
            <a:custGeom>
              <a:avLst/>
              <a:gdLst/>
              <a:ahLst/>
              <a:cxnLst/>
              <a:rect l="l" t="t" r="r" b="b"/>
              <a:pathLst>
                <a:path w="623" h="779" extrusionOk="0">
                  <a:moveTo>
                    <a:pt x="234" y="0"/>
                  </a:moveTo>
                  <a:cubicBezTo>
                    <a:pt x="195" y="39"/>
                    <a:pt x="156" y="39"/>
                    <a:pt x="117" y="78"/>
                  </a:cubicBezTo>
                  <a:lnTo>
                    <a:pt x="78" y="156"/>
                  </a:lnTo>
                  <a:cubicBezTo>
                    <a:pt x="39" y="195"/>
                    <a:pt x="39" y="234"/>
                    <a:pt x="39" y="311"/>
                  </a:cubicBezTo>
                  <a:lnTo>
                    <a:pt x="39" y="467"/>
                  </a:lnTo>
                  <a:cubicBezTo>
                    <a:pt x="0" y="506"/>
                    <a:pt x="39" y="545"/>
                    <a:pt x="39" y="584"/>
                  </a:cubicBezTo>
                  <a:cubicBezTo>
                    <a:pt x="78" y="662"/>
                    <a:pt x="117" y="701"/>
                    <a:pt x="195" y="739"/>
                  </a:cubicBezTo>
                  <a:cubicBezTo>
                    <a:pt x="234" y="739"/>
                    <a:pt x="273" y="778"/>
                    <a:pt x="312" y="778"/>
                  </a:cubicBezTo>
                  <a:lnTo>
                    <a:pt x="389" y="778"/>
                  </a:lnTo>
                  <a:cubicBezTo>
                    <a:pt x="428" y="739"/>
                    <a:pt x="506" y="739"/>
                    <a:pt x="545" y="701"/>
                  </a:cubicBezTo>
                  <a:lnTo>
                    <a:pt x="584" y="623"/>
                  </a:lnTo>
                  <a:cubicBezTo>
                    <a:pt x="584" y="584"/>
                    <a:pt x="623" y="545"/>
                    <a:pt x="623" y="506"/>
                  </a:cubicBezTo>
                  <a:lnTo>
                    <a:pt x="623" y="311"/>
                  </a:lnTo>
                  <a:cubicBezTo>
                    <a:pt x="623" y="156"/>
                    <a:pt x="467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7"/>
            <p:cNvSpPr/>
            <p:nvPr/>
          </p:nvSpPr>
          <p:spPr>
            <a:xfrm>
              <a:off x="8063600" y="2787388"/>
              <a:ext cx="15575" cy="22400"/>
            </a:xfrm>
            <a:custGeom>
              <a:avLst/>
              <a:gdLst/>
              <a:ahLst/>
              <a:cxnLst/>
              <a:rect l="l" t="t" r="r" b="b"/>
              <a:pathLst>
                <a:path w="623" h="896" extrusionOk="0">
                  <a:moveTo>
                    <a:pt x="312" y="0"/>
                  </a:moveTo>
                  <a:cubicBezTo>
                    <a:pt x="234" y="0"/>
                    <a:pt x="156" y="39"/>
                    <a:pt x="117" y="78"/>
                  </a:cubicBezTo>
                  <a:cubicBezTo>
                    <a:pt x="39" y="156"/>
                    <a:pt x="39" y="195"/>
                    <a:pt x="39" y="273"/>
                  </a:cubicBezTo>
                  <a:lnTo>
                    <a:pt x="39" y="623"/>
                  </a:lnTo>
                  <a:cubicBezTo>
                    <a:pt x="0" y="662"/>
                    <a:pt x="39" y="701"/>
                    <a:pt x="39" y="740"/>
                  </a:cubicBezTo>
                  <a:cubicBezTo>
                    <a:pt x="39" y="779"/>
                    <a:pt x="78" y="818"/>
                    <a:pt x="117" y="856"/>
                  </a:cubicBezTo>
                  <a:cubicBezTo>
                    <a:pt x="117" y="856"/>
                    <a:pt x="156" y="895"/>
                    <a:pt x="195" y="895"/>
                  </a:cubicBezTo>
                  <a:lnTo>
                    <a:pt x="312" y="895"/>
                  </a:lnTo>
                  <a:cubicBezTo>
                    <a:pt x="467" y="895"/>
                    <a:pt x="623" y="779"/>
                    <a:pt x="623" y="623"/>
                  </a:cubicBezTo>
                  <a:lnTo>
                    <a:pt x="623" y="273"/>
                  </a:lnTo>
                  <a:cubicBezTo>
                    <a:pt x="623" y="273"/>
                    <a:pt x="623" y="234"/>
                    <a:pt x="584" y="195"/>
                  </a:cubicBezTo>
                  <a:cubicBezTo>
                    <a:pt x="584" y="156"/>
                    <a:pt x="545" y="117"/>
                    <a:pt x="545" y="78"/>
                  </a:cubicBezTo>
                  <a:cubicBezTo>
                    <a:pt x="506" y="39"/>
                    <a:pt x="467" y="39"/>
                    <a:pt x="428" y="39"/>
                  </a:cubicBezTo>
                  <a:cubicBezTo>
                    <a:pt x="389" y="0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7"/>
            <p:cNvSpPr/>
            <p:nvPr/>
          </p:nvSpPr>
          <p:spPr>
            <a:xfrm>
              <a:off x="7983825" y="2749438"/>
              <a:ext cx="14625" cy="18525"/>
            </a:xfrm>
            <a:custGeom>
              <a:avLst/>
              <a:gdLst/>
              <a:ahLst/>
              <a:cxnLst/>
              <a:rect l="l" t="t" r="r" b="b"/>
              <a:pathLst>
                <a:path w="585" h="741" extrusionOk="0">
                  <a:moveTo>
                    <a:pt x="195" y="1"/>
                  </a:moveTo>
                  <a:cubicBezTo>
                    <a:pt x="156" y="40"/>
                    <a:pt x="117" y="40"/>
                    <a:pt x="78" y="79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312"/>
                  </a:cubicBezTo>
                  <a:lnTo>
                    <a:pt x="0" y="468"/>
                  </a:lnTo>
                  <a:cubicBezTo>
                    <a:pt x="0" y="507"/>
                    <a:pt x="0" y="546"/>
                    <a:pt x="0" y="584"/>
                  </a:cubicBezTo>
                  <a:cubicBezTo>
                    <a:pt x="0" y="623"/>
                    <a:pt x="39" y="662"/>
                    <a:pt x="39" y="662"/>
                  </a:cubicBezTo>
                  <a:cubicBezTo>
                    <a:pt x="78" y="701"/>
                    <a:pt x="117" y="740"/>
                    <a:pt x="156" y="740"/>
                  </a:cubicBezTo>
                  <a:lnTo>
                    <a:pt x="351" y="740"/>
                  </a:lnTo>
                  <a:cubicBezTo>
                    <a:pt x="390" y="740"/>
                    <a:pt x="428" y="701"/>
                    <a:pt x="467" y="662"/>
                  </a:cubicBezTo>
                  <a:lnTo>
                    <a:pt x="506" y="623"/>
                  </a:lnTo>
                  <a:cubicBezTo>
                    <a:pt x="545" y="546"/>
                    <a:pt x="545" y="507"/>
                    <a:pt x="545" y="468"/>
                  </a:cubicBezTo>
                  <a:lnTo>
                    <a:pt x="584" y="468"/>
                  </a:lnTo>
                  <a:lnTo>
                    <a:pt x="584" y="273"/>
                  </a:lnTo>
                  <a:cubicBezTo>
                    <a:pt x="584" y="234"/>
                    <a:pt x="584" y="195"/>
                    <a:pt x="545" y="195"/>
                  </a:cubicBezTo>
                  <a:cubicBezTo>
                    <a:pt x="545" y="156"/>
                    <a:pt x="545" y="117"/>
                    <a:pt x="506" y="79"/>
                  </a:cubicBezTo>
                  <a:cubicBezTo>
                    <a:pt x="467" y="40"/>
                    <a:pt x="428" y="40"/>
                    <a:pt x="3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7"/>
            <p:cNvSpPr/>
            <p:nvPr/>
          </p:nvSpPr>
          <p:spPr>
            <a:xfrm>
              <a:off x="8002300" y="2846738"/>
              <a:ext cx="19500" cy="14600"/>
            </a:xfrm>
            <a:custGeom>
              <a:avLst/>
              <a:gdLst/>
              <a:ahLst/>
              <a:cxnLst/>
              <a:rect l="l" t="t" r="r" b="b"/>
              <a:pathLst>
                <a:path w="78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7"/>
            <p:cNvSpPr/>
            <p:nvPr/>
          </p:nvSpPr>
          <p:spPr>
            <a:xfrm>
              <a:off x="8061650" y="2859363"/>
              <a:ext cx="19475" cy="14625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7"/>
            <p:cNvSpPr/>
            <p:nvPr/>
          </p:nvSpPr>
          <p:spPr>
            <a:xfrm>
              <a:off x="8002300" y="2922613"/>
              <a:ext cx="19500" cy="14625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7"/>
            <p:cNvSpPr/>
            <p:nvPr/>
          </p:nvSpPr>
          <p:spPr>
            <a:xfrm>
              <a:off x="8036350" y="2999413"/>
              <a:ext cx="19475" cy="14675"/>
            </a:xfrm>
            <a:custGeom>
              <a:avLst/>
              <a:gdLst/>
              <a:ahLst/>
              <a:cxnLst/>
              <a:rect l="l" t="t" r="r" b="b"/>
              <a:pathLst>
                <a:path w="779" h="587" extrusionOk="0">
                  <a:moveTo>
                    <a:pt x="424" y="1"/>
                  </a:moveTo>
                  <a:cubicBezTo>
                    <a:pt x="413" y="1"/>
                    <a:pt x="402" y="1"/>
                    <a:pt x="390" y="3"/>
                  </a:cubicBezTo>
                  <a:cubicBezTo>
                    <a:pt x="1" y="3"/>
                    <a:pt x="1" y="586"/>
                    <a:pt x="390" y="586"/>
                  </a:cubicBezTo>
                  <a:cubicBezTo>
                    <a:pt x="767" y="586"/>
                    <a:pt x="779" y="1"/>
                    <a:pt x="4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7"/>
            <p:cNvSpPr/>
            <p:nvPr/>
          </p:nvSpPr>
          <p:spPr>
            <a:xfrm>
              <a:off x="8070400" y="2973188"/>
              <a:ext cx="19475" cy="15600"/>
            </a:xfrm>
            <a:custGeom>
              <a:avLst/>
              <a:gdLst/>
              <a:ahLst/>
              <a:cxnLst/>
              <a:rect l="l" t="t" r="r" b="b"/>
              <a:pathLst>
                <a:path w="779" h="624" extrusionOk="0">
                  <a:moveTo>
                    <a:pt x="390" y="1"/>
                  </a:moveTo>
                  <a:cubicBezTo>
                    <a:pt x="1" y="1"/>
                    <a:pt x="1" y="623"/>
                    <a:pt x="390" y="623"/>
                  </a:cubicBezTo>
                  <a:cubicBezTo>
                    <a:pt x="779" y="623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7"/>
            <p:cNvSpPr/>
            <p:nvPr/>
          </p:nvSpPr>
          <p:spPr>
            <a:xfrm>
              <a:off x="7989650" y="2986763"/>
              <a:ext cx="19475" cy="14675"/>
            </a:xfrm>
            <a:custGeom>
              <a:avLst/>
              <a:gdLst/>
              <a:ahLst/>
              <a:cxnLst/>
              <a:rect l="l" t="t" r="r" b="b"/>
              <a:pathLst>
                <a:path w="779" h="587" extrusionOk="0">
                  <a:moveTo>
                    <a:pt x="424" y="1"/>
                  </a:moveTo>
                  <a:cubicBezTo>
                    <a:pt x="413" y="1"/>
                    <a:pt x="402" y="1"/>
                    <a:pt x="390" y="3"/>
                  </a:cubicBezTo>
                  <a:cubicBezTo>
                    <a:pt x="1" y="3"/>
                    <a:pt x="1" y="586"/>
                    <a:pt x="390" y="586"/>
                  </a:cubicBezTo>
                  <a:cubicBezTo>
                    <a:pt x="767" y="586"/>
                    <a:pt x="779" y="1"/>
                    <a:pt x="4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7"/>
            <p:cNvSpPr/>
            <p:nvPr/>
          </p:nvSpPr>
          <p:spPr>
            <a:xfrm>
              <a:off x="8008150" y="3058813"/>
              <a:ext cx="16550" cy="14600"/>
            </a:xfrm>
            <a:custGeom>
              <a:avLst/>
              <a:gdLst/>
              <a:ahLst/>
              <a:cxnLst/>
              <a:rect l="l" t="t" r="r" b="b"/>
              <a:pathLst>
                <a:path w="662" h="584" extrusionOk="0">
                  <a:moveTo>
                    <a:pt x="350" y="0"/>
                  </a:moveTo>
                  <a:cubicBezTo>
                    <a:pt x="0" y="39"/>
                    <a:pt x="0" y="506"/>
                    <a:pt x="350" y="584"/>
                  </a:cubicBezTo>
                  <a:cubicBezTo>
                    <a:pt x="662" y="506"/>
                    <a:pt x="662" y="39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7"/>
            <p:cNvSpPr/>
            <p:nvPr/>
          </p:nvSpPr>
          <p:spPr>
            <a:xfrm>
              <a:off x="8095700" y="3084063"/>
              <a:ext cx="19475" cy="14650"/>
            </a:xfrm>
            <a:custGeom>
              <a:avLst/>
              <a:gdLst/>
              <a:ahLst/>
              <a:cxnLst/>
              <a:rect l="l" t="t" r="r" b="b"/>
              <a:pathLst>
                <a:path w="779" h="586" extrusionOk="0">
                  <a:moveTo>
                    <a:pt x="424" y="0"/>
                  </a:moveTo>
                  <a:cubicBezTo>
                    <a:pt x="413" y="0"/>
                    <a:pt x="401" y="1"/>
                    <a:pt x="390" y="2"/>
                  </a:cubicBezTo>
                  <a:cubicBezTo>
                    <a:pt x="0" y="2"/>
                    <a:pt x="0" y="586"/>
                    <a:pt x="390" y="586"/>
                  </a:cubicBezTo>
                  <a:cubicBezTo>
                    <a:pt x="767" y="586"/>
                    <a:pt x="778" y="0"/>
                    <a:pt x="4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7"/>
            <p:cNvSpPr/>
            <p:nvPr/>
          </p:nvSpPr>
          <p:spPr>
            <a:xfrm>
              <a:off x="8068450" y="3138588"/>
              <a:ext cx="14625" cy="19475"/>
            </a:xfrm>
            <a:custGeom>
              <a:avLst/>
              <a:gdLst/>
              <a:ahLst/>
              <a:cxnLst/>
              <a:rect l="l" t="t" r="r" b="b"/>
              <a:pathLst>
                <a:path w="585" h="779" extrusionOk="0">
                  <a:moveTo>
                    <a:pt x="234" y="0"/>
                  </a:moveTo>
                  <a:cubicBezTo>
                    <a:pt x="157" y="39"/>
                    <a:pt x="118" y="39"/>
                    <a:pt x="79" y="78"/>
                  </a:cubicBezTo>
                  <a:lnTo>
                    <a:pt x="40" y="156"/>
                  </a:lnTo>
                  <a:cubicBezTo>
                    <a:pt x="1" y="195"/>
                    <a:pt x="1" y="234"/>
                    <a:pt x="1" y="311"/>
                  </a:cubicBezTo>
                  <a:lnTo>
                    <a:pt x="1" y="467"/>
                  </a:lnTo>
                  <a:cubicBezTo>
                    <a:pt x="1" y="506"/>
                    <a:pt x="1" y="545"/>
                    <a:pt x="40" y="584"/>
                  </a:cubicBezTo>
                  <a:cubicBezTo>
                    <a:pt x="40" y="623"/>
                    <a:pt x="40" y="662"/>
                    <a:pt x="79" y="701"/>
                  </a:cubicBezTo>
                  <a:cubicBezTo>
                    <a:pt x="118" y="701"/>
                    <a:pt x="157" y="740"/>
                    <a:pt x="195" y="740"/>
                  </a:cubicBezTo>
                  <a:cubicBezTo>
                    <a:pt x="234" y="740"/>
                    <a:pt x="234" y="778"/>
                    <a:pt x="312" y="778"/>
                  </a:cubicBezTo>
                  <a:lnTo>
                    <a:pt x="390" y="778"/>
                  </a:lnTo>
                  <a:cubicBezTo>
                    <a:pt x="429" y="740"/>
                    <a:pt x="468" y="740"/>
                    <a:pt x="507" y="701"/>
                  </a:cubicBezTo>
                  <a:lnTo>
                    <a:pt x="546" y="623"/>
                  </a:lnTo>
                  <a:cubicBezTo>
                    <a:pt x="585" y="584"/>
                    <a:pt x="585" y="545"/>
                    <a:pt x="585" y="467"/>
                  </a:cubicBezTo>
                  <a:lnTo>
                    <a:pt x="585" y="311"/>
                  </a:lnTo>
                  <a:cubicBezTo>
                    <a:pt x="585" y="273"/>
                    <a:pt x="585" y="234"/>
                    <a:pt x="585" y="195"/>
                  </a:cubicBezTo>
                  <a:cubicBezTo>
                    <a:pt x="546" y="117"/>
                    <a:pt x="468" y="78"/>
                    <a:pt x="429" y="39"/>
                  </a:cubicBezTo>
                  <a:cubicBezTo>
                    <a:pt x="390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7"/>
            <p:cNvSpPr/>
            <p:nvPr/>
          </p:nvSpPr>
          <p:spPr>
            <a:xfrm>
              <a:off x="8158925" y="3244613"/>
              <a:ext cx="19500" cy="14625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84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7"/>
            <p:cNvSpPr/>
            <p:nvPr/>
          </p:nvSpPr>
          <p:spPr>
            <a:xfrm>
              <a:off x="8218275" y="3206688"/>
              <a:ext cx="19475" cy="14600"/>
            </a:xfrm>
            <a:custGeom>
              <a:avLst/>
              <a:gdLst/>
              <a:ahLst/>
              <a:cxnLst/>
              <a:rect l="l" t="t" r="r" b="b"/>
              <a:pathLst>
                <a:path w="779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7"/>
            <p:cNvSpPr/>
            <p:nvPr/>
          </p:nvSpPr>
          <p:spPr>
            <a:xfrm>
              <a:off x="8131700" y="3160238"/>
              <a:ext cx="14600" cy="18250"/>
            </a:xfrm>
            <a:custGeom>
              <a:avLst/>
              <a:gdLst/>
              <a:ahLst/>
              <a:cxnLst/>
              <a:rect l="l" t="t" r="r" b="b"/>
              <a:pathLst>
                <a:path w="584" h="730" extrusionOk="0">
                  <a:moveTo>
                    <a:pt x="370" y="0"/>
                  </a:moveTo>
                  <a:cubicBezTo>
                    <a:pt x="351" y="0"/>
                    <a:pt x="331" y="10"/>
                    <a:pt x="312" y="29"/>
                  </a:cubicBezTo>
                  <a:lnTo>
                    <a:pt x="234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46"/>
                  </a:lnTo>
                  <a:cubicBezTo>
                    <a:pt x="39" y="185"/>
                    <a:pt x="0" y="263"/>
                    <a:pt x="0" y="302"/>
                  </a:cubicBezTo>
                  <a:lnTo>
                    <a:pt x="0" y="457"/>
                  </a:lnTo>
                  <a:cubicBezTo>
                    <a:pt x="0" y="496"/>
                    <a:pt x="0" y="535"/>
                    <a:pt x="39" y="574"/>
                  </a:cubicBezTo>
                  <a:cubicBezTo>
                    <a:pt x="39" y="613"/>
                    <a:pt x="78" y="652"/>
                    <a:pt x="78" y="691"/>
                  </a:cubicBezTo>
                  <a:cubicBezTo>
                    <a:pt x="117" y="691"/>
                    <a:pt x="156" y="730"/>
                    <a:pt x="195" y="730"/>
                  </a:cubicBezTo>
                  <a:lnTo>
                    <a:pt x="389" y="730"/>
                  </a:lnTo>
                  <a:cubicBezTo>
                    <a:pt x="428" y="730"/>
                    <a:pt x="467" y="691"/>
                    <a:pt x="506" y="652"/>
                  </a:cubicBezTo>
                  <a:lnTo>
                    <a:pt x="545" y="613"/>
                  </a:lnTo>
                  <a:cubicBezTo>
                    <a:pt x="584" y="574"/>
                    <a:pt x="584" y="496"/>
                    <a:pt x="584" y="457"/>
                  </a:cubicBezTo>
                  <a:lnTo>
                    <a:pt x="584" y="302"/>
                  </a:lnTo>
                  <a:cubicBezTo>
                    <a:pt x="584" y="224"/>
                    <a:pt x="584" y="185"/>
                    <a:pt x="584" y="185"/>
                  </a:cubicBezTo>
                  <a:cubicBezTo>
                    <a:pt x="545" y="146"/>
                    <a:pt x="545" y="107"/>
                    <a:pt x="506" y="68"/>
                  </a:cubicBezTo>
                  <a:cubicBezTo>
                    <a:pt x="467" y="29"/>
                    <a:pt x="467" y="29"/>
                    <a:pt x="428" y="29"/>
                  </a:cubicBezTo>
                  <a:cubicBezTo>
                    <a:pt x="409" y="10"/>
                    <a:pt x="389" y="0"/>
                    <a:pt x="3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7"/>
            <p:cNvSpPr/>
            <p:nvPr/>
          </p:nvSpPr>
          <p:spPr>
            <a:xfrm>
              <a:off x="8084025" y="3219338"/>
              <a:ext cx="17525" cy="14600"/>
            </a:xfrm>
            <a:custGeom>
              <a:avLst/>
              <a:gdLst/>
              <a:ahLst/>
              <a:cxnLst/>
              <a:rect l="l" t="t" r="r" b="b"/>
              <a:pathLst>
                <a:path w="701" h="584" extrusionOk="0">
                  <a:moveTo>
                    <a:pt x="351" y="0"/>
                  </a:moveTo>
                  <a:cubicBezTo>
                    <a:pt x="1" y="39"/>
                    <a:pt x="1" y="545"/>
                    <a:pt x="351" y="584"/>
                  </a:cubicBezTo>
                  <a:cubicBezTo>
                    <a:pt x="701" y="545"/>
                    <a:pt x="701" y="39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7"/>
            <p:cNvSpPr/>
            <p:nvPr/>
          </p:nvSpPr>
          <p:spPr>
            <a:xfrm>
              <a:off x="8167700" y="3303963"/>
              <a:ext cx="19475" cy="14625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7"/>
            <p:cNvSpPr/>
            <p:nvPr/>
          </p:nvSpPr>
          <p:spPr>
            <a:xfrm>
              <a:off x="8222175" y="3269913"/>
              <a:ext cx="20450" cy="14625"/>
            </a:xfrm>
            <a:custGeom>
              <a:avLst/>
              <a:gdLst/>
              <a:ahLst/>
              <a:cxnLst/>
              <a:rect l="l" t="t" r="r" b="b"/>
              <a:pathLst>
                <a:path w="818" h="585" extrusionOk="0">
                  <a:moveTo>
                    <a:pt x="428" y="1"/>
                  </a:moveTo>
                  <a:cubicBezTo>
                    <a:pt x="0" y="1"/>
                    <a:pt x="0" y="584"/>
                    <a:pt x="428" y="584"/>
                  </a:cubicBezTo>
                  <a:cubicBezTo>
                    <a:pt x="817" y="584"/>
                    <a:pt x="817" y="1"/>
                    <a:pt x="42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7"/>
            <p:cNvSpPr/>
            <p:nvPr/>
          </p:nvSpPr>
          <p:spPr>
            <a:xfrm>
              <a:off x="8281500" y="3329263"/>
              <a:ext cx="20475" cy="14600"/>
            </a:xfrm>
            <a:custGeom>
              <a:avLst/>
              <a:gdLst/>
              <a:ahLst/>
              <a:cxnLst/>
              <a:rect l="l" t="t" r="r" b="b"/>
              <a:pathLst>
                <a:path w="819" h="584" extrusionOk="0">
                  <a:moveTo>
                    <a:pt x="429" y="0"/>
                  </a:moveTo>
                  <a:cubicBezTo>
                    <a:pt x="1" y="0"/>
                    <a:pt x="1" y="584"/>
                    <a:pt x="429" y="584"/>
                  </a:cubicBezTo>
                  <a:cubicBezTo>
                    <a:pt x="818" y="584"/>
                    <a:pt x="818" y="0"/>
                    <a:pt x="42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7"/>
            <p:cNvSpPr/>
            <p:nvPr/>
          </p:nvSpPr>
          <p:spPr>
            <a:xfrm>
              <a:off x="8323350" y="3300038"/>
              <a:ext cx="20450" cy="14650"/>
            </a:xfrm>
            <a:custGeom>
              <a:avLst/>
              <a:gdLst/>
              <a:ahLst/>
              <a:cxnLst/>
              <a:rect l="l" t="t" r="r" b="b"/>
              <a:pathLst>
                <a:path w="818" h="586" extrusionOk="0">
                  <a:moveTo>
                    <a:pt x="463" y="0"/>
                  </a:moveTo>
                  <a:cubicBezTo>
                    <a:pt x="452" y="0"/>
                    <a:pt x="440" y="1"/>
                    <a:pt x="428" y="2"/>
                  </a:cubicBezTo>
                  <a:cubicBezTo>
                    <a:pt x="0" y="2"/>
                    <a:pt x="0" y="586"/>
                    <a:pt x="428" y="586"/>
                  </a:cubicBezTo>
                  <a:cubicBezTo>
                    <a:pt x="806" y="586"/>
                    <a:pt x="817" y="0"/>
                    <a:pt x="46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7"/>
            <p:cNvSpPr/>
            <p:nvPr/>
          </p:nvSpPr>
          <p:spPr>
            <a:xfrm>
              <a:off x="8234825" y="3350663"/>
              <a:ext cx="20450" cy="14625"/>
            </a:xfrm>
            <a:custGeom>
              <a:avLst/>
              <a:gdLst/>
              <a:ahLst/>
              <a:cxnLst/>
              <a:rect l="l" t="t" r="r" b="b"/>
              <a:pathLst>
                <a:path w="818" h="585" extrusionOk="0">
                  <a:moveTo>
                    <a:pt x="428" y="0"/>
                  </a:moveTo>
                  <a:cubicBezTo>
                    <a:pt x="0" y="0"/>
                    <a:pt x="0" y="584"/>
                    <a:pt x="428" y="584"/>
                  </a:cubicBezTo>
                  <a:cubicBezTo>
                    <a:pt x="817" y="584"/>
                    <a:pt x="817" y="0"/>
                    <a:pt x="42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7"/>
            <p:cNvSpPr/>
            <p:nvPr/>
          </p:nvSpPr>
          <p:spPr>
            <a:xfrm>
              <a:off x="8375875" y="3401238"/>
              <a:ext cx="17550" cy="14625"/>
            </a:xfrm>
            <a:custGeom>
              <a:avLst/>
              <a:gdLst/>
              <a:ahLst/>
              <a:cxnLst/>
              <a:rect l="l" t="t" r="r" b="b"/>
              <a:pathLst>
                <a:path w="702" h="585" extrusionOk="0">
                  <a:moveTo>
                    <a:pt x="351" y="1"/>
                  </a:moveTo>
                  <a:cubicBezTo>
                    <a:pt x="1" y="40"/>
                    <a:pt x="1" y="546"/>
                    <a:pt x="351" y="585"/>
                  </a:cubicBezTo>
                  <a:cubicBezTo>
                    <a:pt x="701" y="546"/>
                    <a:pt x="701" y="40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7"/>
            <p:cNvSpPr/>
            <p:nvPr/>
          </p:nvSpPr>
          <p:spPr>
            <a:xfrm>
              <a:off x="8021775" y="3099663"/>
              <a:ext cx="19475" cy="15600"/>
            </a:xfrm>
            <a:custGeom>
              <a:avLst/>
              <a:gdLst/>
              <a:ahLst/>
              <a:cxnLst/>
              <a:rect l="l" t="t" r="r" b="b"/>
              <a:pathLst>
                <a:path w="779" h="624" extrusionOk="0">
                  <a:moveTo>
                    <a:pt x="467" y="1"/>
                  </a:moveTo>
                  <a:lnTo>
                    <a:pt x="467" y="40"/>
                  </a:lnTo>
                  <a:lnTo>
                    <a:pt x="195" y="40"/>
                  </a:lnTo>
                  <a:cubicBezTo>
                    <a:pt x="156" y="40"/>
                    <a:pt x="117" y="78"/>
                    <a:pt x="117" y="117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39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39" y="429"/>
                    <a:pt x="39" y="468"/>
                    <a:pt x="78" y="507"/>
                  </a:cubicBezTo>
                  <a:lnTo>
                    <a:pt x="156" y="545"/>
                  </a:lnTo>
                  <a:cubicBezTo>
                    <a:pt x="195" y="584"/>
                    <a:pt x="234" y="623"/>
                    <a:pt x="311" y="623"/>
                  </a:cubicBezTo>
                  <a:lnTo>
                    <a:pt x="467" y="623"/>
                  </a:lnTo>
                  <a:cubicBezTo>
                    <a:pt x="506" y="623"/>
                    <a:pt x="545" y="584"/>
                    <a:pt x="584" y="584"/>
                  </a:cubicBezTo>
                  <a:cubicBezTo>
                    <a:pt x="623" y="584"/>
                    <a:pt x="662" y="545"/>
                    <a:pt x="701" y="507"/>
                  </a:cubicBezTo>
                  <a:cubicBezTo>
                    <a:pt x="701" y="507"/>
                    <a:pt x="739" y="468"/>
                    <a:pt x="739" y="429"/>
                  </a:cubicBezTo>
                  <a:cubicBezTo>
                    <a:pt x="778" y="390"/>
                    <a:pt x="778" y="351"/>
                    <a:pt x="778" y="312"/>
                  </a:cubicBezTo>
                  <a:lnTo>
                    <a:pt x="778" y="234"/>
                  </a:lnTo>
                  <a:cubicBezTo>
                    <a:pt x="739" y="195"/>
                    <a:pt x="739" y="117"/>
                    <a:pt x="701" y="117"/>
                  </a:cubicBezTo>
                  <a:lnTo>
                    <a:pt x="623" y="40"/>
                  </a:lnTo>
                  <a:cubicBezTo>
                    <a:pt x="584" y="40"/>
                    <a:pt x="545" y="1"/>
                    <a:pt x="46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7"/>
            <p:cNvSpPr/>
            <p:nvPr/>
          </p:nvSpPr>
          <p:spPr>
            <a:xfrm>
              <a:off x="8036350" y="3185288"/>
              <a:ext cx="19500" cy="14600"/>
            </a:xfrm>
            <a:custGeom>
              <a:avLst/>
              <a:gdLst/>
              <a:ahLst/>
              <a:cxnLst/>
              <a:rect l="l" t="t" r="r" b="b"/>
              <a:pathLst>
                <a:path w="78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7"/>
            <p:cNvSpPr/>
            <p:nvPr/>
          </p:nvSpPr>
          <p:spPr>
            <a:xfrm>
              <a:off x="8119050" y="3279638"/>
              <a:ext cx="14625" cy="18525"/>
            </a:xfrm>
            <a:custGeom>
              <a:avLst/>
              <a:gdLst/>
              <a:ahLst/>
              <a:cxnLst/>
              <a:rect l="l" t="t" r="r" b="b"/>
              <a:pathLst>
                <a:path w="585" h="741" extrusionOk="0">
                  <a:moveTo>
                    <a:pt x="234" y="1"/>
                  </a:moveTo>
                  <a:cubicBezTo>
                    <a:pt x="156" y="1"/>
                    <a:pt x="117" y="40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468"/>
                  </a:lnTo>
                  <a:cubicBezTo>
                    <a:pt x="0" y="507"/>
                    <a:pt x="0" y="545"/>
                    <a:pt x="39" y="584"/>
                  </a:cubicBezTo>
                  <a:cubicBezTo>
                    <a:pt x="39" y="623"/>
                    <a:pt x="78" y="623"/>
                    <a:pt x="78" y="662"/>
                  </a:cubicBezTo>
                  <a:cubicBezTo>
                    <a:pt x="117" y="701"/>
                    <a:pt x="156" y="701"/>
                    <a:pt x="195" y="740"/>
                  </a:cubicBezTo>
                  <a:lnTo>
                    <a:pt x="390" y="740"/>
                  </a:lnTo>
                  <a:cubicBezTo>
                    <a:pt x="428" y="740"/>
                    <a:pt x="467" y="701"/>
                    <a:pt x="506" y="701"/>
                  </a:cubicBezTo>
                  <a:lnTo>
                    <a:pt x="545" y="623"/>
                  </a:lnTo>
                  <a:cubicBezTo>
                    <a:pt x="584" y="584"/>
                    <a:pt x="584" y="507"/>
                    <a:pt x="584" y="468"/>
                  </a:cubicBezTo>
                  <a:lnTo>
                    <a:pt x="584" y="429"/>
                  </a:lnTo>
                  <a:lnTo>
                    <a:pt x="584" y="273"/>
                  </a:lnTo>
                  <a:cubicBezTo>
                    <a:pt x="584" y="234"/>
                    <a:pt x="584" y="195"/>
                    <a:pt x="584" y="156"/>
                  </a:cubicBezTo>
                  <a:cubicBezTo>
                    <a:pt x="545" y="117"/>
                    <a:pt x="545" y="78"/>
                    <a:pt x="506" y="78"/>
                  </a:cubicBezTo>
                  <a:cubicBezTo>
                    <a:pt x="467" y="40"/>
                    <a:pt x="467" y="1"/>
                    <a:pt x="42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7"/>
            <p:cNvSpPr/>
            <p:nvPr/>
          </p:nvSpPr>
          <p:spPr>
            <a:xfrm>
              <a:off x="8142400" y="3201813"/>
              <a:ext cx="19475" cy="15600"/>
            </a:xfrm>
            <a:custGeom>
              <a:avLst/>
              <a:gdLst/>
              <a:ahLst/>
              <a:cxnLst/>
              <a:rect l="l" t="t" r="r" b="b"/>
              <a:pathLst>
                <a:path w="779" h="624" extrusionOk="0">
                  <a:moveTo>
                    <a:pt x="389" y="1"/>
                  </a:moveTo>
                  <a:cubicBezTo>
                    <a:pt x="0" y="1"/>
                    <a:pt x="0" y="623"/>
                    <a:pt x="389" y="623"/>
                  </a:cubicBezTo>
                  <a:cubicBezTo>
                    <a:pt x="779" y="623"/>
                    <a:pt x="779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7"/>
            <p:cNvSpPr/>
            <p:nvPr/>
          </p:nvSpPr>
          <p:spPr>
            <a:xfrm>
              <a:off x="8137525" y="3075338"/>
              <a:ext cx="20450" cy="14625"/>
            </a:xfrm>
            <a:custGeom>
              <a:avLst/>
              <a:gdLst/>
              <a:ahLst/>
              <a:cxnLst/>
              <a:rect l="l" t="t" r="r" b="b"/>
              <a:pathLst>
                <a:path w="818" h="585" extrusionOk="0">
                  <a:moveTo>
                    <a:pt x="429" y="1"/>
                  </a:moveTo>
                  <a:cubicBezTo>
                    <a:pt x="1" y="1"/>
                    <a:pt x="1" y="585"/>
                    <a:pt x="429" y="585"/>
                  </a:cubicBezTo>
                  <a:cubicBezTo>
                    <a:pt x="818" y="585"/>
                    <a:pt x="818" y="1"/>
                    <a:pt x="42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7"/>
            <p:cNvSpPr/>
            <p:nvPr/>
          </p:nvSpPr>
          <p:spPr>
            <a:xfrm>
              <a:off x="8018850" y="3236838"/>
              <a:ext cx="57425" cy="165400"/>
            </a:xfrm>
            <a:custGeom>
              <a:avLst/>
              <a:gdLst/>
              <a:ahLst/>
              <a:cxnLst/>
              <a:rect l="l" t="t" r="r" b="b"/>
              <a:pathLst>
                <a:path w="2297" h="6616" fill="none" extrusionOk="0">
                  <a:moveTo>
                    <a:pt x="2296" y="0"/>
                  </a:moveTo>
                  <a:cubicBezTo>
                    <a:pt x="2296" y="0"/>
                    <a:pt x="0" y="3308"/>
                    <a:pt x="428" y="6616"/>
                  </a:cubicBezTo>
                </a:path>
              </a:pathLst>
            </a:custGeom>
            <a:noFill/>
            <a:ln w="11675" cap="rnd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7"/>
            <p:cNvSpPr/>
            <p:nvPr/>
          </p:nvSpPr>
          <p:spPr>
            <a:xfrm>
              <a:off x="8094725" y="3326338"/>
              <a:ext cx="57425" cy="165400"/>
            </a:xfrm>
            <a:custGeom>
              <a:avLst/>
              <a:gdLst/>
              <a:ahLst/>
              <a:cxnLst/>
              <a:rect l="l" t="t" r="r" b="b"/>
              <a:pathLst>
                <a:path w="2297" h="6616" fill="none" extrusionOk="0">
                  <a:moveTo>
                    <a:pt x="2296" y="1"/>
                  </a:moveTo>
                  <a:cubicBezTo>
                    <a:pt x="2296" y="1"/>
                    <a:pt x="1" y="3308"/>
                    <a:pt x="429" y="6616"/>
                  </a:cubicBezTo>
                </a:path>
              </a:pathLst>
            </a:custGeom>
            <a:noFill/>
            <a:ln w="11675" cap="rnd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7"/>
            <p:cNvSpPr/>
            <p:nvPr/>
          </p:nvSpPr>
          <p:spPr>
            <a:xfrm>
              <a:off x="8043175" y="2507213"/>
              <a:ext cx="105075" cy="103275"/>
            </a:xfrm>
            <a:custGeom>
              <a:avLst/>
              <a:gdLst/>
              <a:ahLst/>
              <a:cxnLst/>
              <a:rect l="l" t="t" r="r" b="b"/>
              <a:pathLst>
                <a:path w="4203" h="4131" extrusionOk="0">
                  <a:moveTo>
                    <a:pt x="350" y="0"/>
                  </a:moveTo>
                  <a:cubicBezTo>
                    <a:pt x="234" y="0"/>
                    <a:pt x="117" y="78"/>
                    <a:pt x="117" y="195"/>
                  </a:cubicBezTo>
                  <a:cubicBezTo>
                    <a:pt x="0" y="934"/>
                    <a:pt x="0" y="1712"/>
                    <a:pt x="156" y="2452"/>
                  </a:cubicBezTo>
                  <a:cubicBezTo>
                    <a:pt x="234" y="2841"/>
                    <a:pt x="389" y="3230"/>
                    <a:pt x="662" y="3541"/>
                  </a:cubicBezTo>
                  <a:cubicBezTo>
                    <a:pt x="934" y="3892"/>
                    <a:pt x="1362" y="4125"/>
                    <a:pt x="1829" y="4125"/>
                  </a:cubicBezTo>
                  <a:cubicBezTo>
                    <a:pt x="1869" y="4128"/>
                    <a:pt x="1909" y="4130"/>
                    <a:pt x="1948" y="4130"/>
                  </a:cubicBezTo>
                  <a:cubicBezTo>
                    <a:pt x="2369" y="4130"/>
                    <a:pt x="2751" y="3946"/>
                    <a:pt x="3035" y="3697"/>
                  </a:cubicBezTo>
                  <a:cubicBezTo>
                    <a:pt x="3347" y="3425"/>
                    <a:pt x="3580" y="3074"/>
                    <a:pt x="3736" y="2724"/>
                  </a:cubicBezTo>
                  <a:cubicBezTo>
                    <a:pt x="4008" y="2024"/>
                    <a:pt x="4164" y="1284"/>
                    <a:pt x="4203" y="545"/>
                  </a:cubicBezTo>
                  <a:cubicBezTo>
                    <a:pt x="4203" y="467"/>
                    <a:pt x="4125" y="389"/>
                    <a:pt x="4086" y="389"/>
                  </a:cubicBezTo>
                  <a:cubicBezTo>
                    <a:pt x="4065" y="382"/>
                    <a:pt x="4046" y="379"/>
                    <a:pt x="4028" y="379"/>
                  </a:cubicBezTo>
                  <a:cubicBezTo>
                    <a:pt x="3943" y="379"/>
                    <a:pt x="3885" y="449"/>
                    <a:pt x="3853" y="545"/>
                  </a:cubicBezTo>
                  <a:cubicBezTo>
                    <a:pt x="3736" y="1207"/>
                    <a:pt x="3502" y="1868"/>
                    <a:pt x="3191" y="2491"/>
                  </a:cubicBezTo>
                  <a:cubicBezTo>
                    <a:pt x="3074" y="2724"/>
                    <a:pt x="2880" y="2997"/>
                    <a:pt x="2646" y="3191"/>
                  </a:cubicBezTo>
                  <a:cubicBezTo>
                    <a:pt x="2452" y="3386"/>
                    <a:pt x="2179" y="3464"/>
                    <a:pt x="1868" y="3464"/>
                  </a:cubicBezTo>
                  <a:cubicBezTo>
                    <a:pt x="1596" y="3425"/>
                    <a:pt x="1362" y="3308"/>
                    <a:pt x="1168" y="3113"/>
                  </a:cubicBezTo>
                  <a:cubicBezTo>
                    <a:pt x="1012" y="2841"/>
                    <a:pt x="856" y="2569"/>
                    <a:pt x="778" y="2257"/>
                  </a:cubicBezTo>
                  <a:cubicBezTo>
                    <a:pt x="584" y="1596"/>
                    <a:pt x="506" y="895"/>
                    <a:pt x="545" y="234"/>
                  </a:cubicBezTo>
                  <a:cubicBezTo>
                    <a:pt x="506" y="117"/>
                    <a:pt x="428" y="39"/>
                    <a:pt x="350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7"/>
            <p:cNvSpPr/>
            <p:nvPr/>
          </p:nvSpPr>
          <p:spPr>
            <a:xfrm>
              <a:off x="8174500" y="3730263"/>
              <a:ext cx="511725" cy="626625"/>
            </a:xfrm>
            <a:custGeom>
              <a:avLst/>
              <a:gdLst/>
              <a:ahLst/>
              <a:cxnLst/>
              <a:rect l="l" t="t" r="r" b="b"/>
              <a:pathLst>
                <a:path w="20469" h="25065" extrusionOk="0">
                  <a:moveTo>
                    <a:pt x="7971" y="1"/>
                  </a:moveTo>
                  <a:cubicBezTo>
                    <a:pt x="5841" y="1"/>
                    <a:pt x="4709" y="2444"/>
                    <a:pt x="4709" y="2444"/>
                  </a:cubicBezTo>
                  <a:cubicBezTo>
                    <a:pt x="4709" y="2444"/>
                    <a:pt x="0" y="2678"/>
                    <a:pt x="3853" y="17426"/>
                  </a:cubicBezTo>
                  <a:lnTo>
                    <a:pt x="7044" y="12873"/>
                  </a:lnTo>
                  <a:lnTo>
                    <a:pt x="6149" y="19722"/>
                  </a:lnTo>
                  <a:lnTo>
                    <a:pt x="10235" y="23730"/>
                  </a:lnTo>
                  <a:lnTo>
                    <a:pt x="11791" y="20189"/>
                  </a:lnTo>
                  <a:lnTo>
                    <a:pt x="12570" y="24820"/>
                  </a:lnTo>
                  <a:cubicBezTo>
                    <a:pt x="12570" y="24820"/>
                    <a:pt x="14388" y="25065"/>
                    <a:pt x="16051" y="25065"/>
                  </a:cubicBezTo>
                  <a:cubicBezTo>
                    <a:pt x="17275" y="25065"/>
                    <a:pt x="18415" y="24932"/>
                    <a:pt x="18679" y="24469"/>
                  </a:cubicBezTo>
                  <a:cubicBezTo>
                    <a:pt x="18679" y="24469"/>
                    <a:pt x="20469" y="16881"/>
                    <a:pt x="14282" y="5985"/>
                  </a:cubicBezTo>
                  <a:cubicBezTo>
                    <a:pt x="11668" y="1337"/>
                    <a:pt x="9547" y="1"/>
                    <a:pt x="7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7"/>
            <p:cNvSpPr/>
            <p:nvPr/>
          </p:nvSpPr>
          <p:spPr>
            <a:xfrm>
              <a:off x="8293175" y="3749513"/>
              <a:ext cx="348300" cy="592500"/>
            </a:xfrm>
            <a:custGeom>
              <a:avLst/>
              <a:gdLst/>
              <a:ahLst/>
              <a:cxnLst/>
              <a:rect l="l" t="t" r="r" b="b"/>
              <a:pathLst>
                <a:path w="13932" h="23700" fill="none" extrusionOk="0">
                  <a:moveTo>
                    <a:pt x="13932" y="23699"/>
                  </a:moveTo>
                  <a:cubicBezTo>
                    <a:pt x="13932" y="23699"/>
                    <a:pt x="7939" y="1"/>
                    <a:pt x="1" y="1674"/>
                  </a:cubicBezTo>
                </a:path>
              </a:pathLst>
            </a:custGeom>
            <a:noFill/>
            <a:ln w="13625" cap="rnd" cmpd="sng">
              <a:solidFill>
                <a:schemeClr val="accent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7"/>
            <p:cNvSpPr/>
            <p:nvPr/>
          </p:nvSpPr>
          <p:spPr>
            <a:xfrm>
              <a:off x="7296025" y="3120438"/>
              <a:ext cx="1602300" cy="1260475"/>
            </a:xfrm>
            <a:custGeom>
              <a:avLst/>
              <a:gdLst/>
              <a:ahLst/>
              <a:cxnLst/>
              <a:rect l="l" t="t" r="r" b="b"/>
              <a:pathLst>
                <a:path w="64092" h="50419" extrusionOk="0">
                  <a:moveTo>
                    <a:pt x="3259" y="1"/>
                  </a:moveTo>
                  <a:cubicBezTo>
                    <a:pt x="2175" y="1"/>
                    <a:pt x="1088" y="48"/>
                    <a:pt x="1" y="142"/>
                  </a:cubicBezTo>
                  <a:lnTo>
                    <a:pt x="390" y="2711"/>
                  </a:lnTo>
                  <a:cubicBezTo>
                    <a:pt x="2250" y="2317"/>
                    <a:pt x="4123" y="2120"/>
                    <a:pt x="6001" y="2120"/>
                  </a:cubicBezTo>
                  <a:cubicBezTo>
                    <a:pt x="7462" y="2120"/>
                    <a:pt x="8926" y="2239"/>
                    <a:pt x="10390" y="2477"/>
                  </a:cubicBezTo>
                  <a:cubicBezTo>
                    <a:pt x="13698" y="3022"/>
                    <a:pt x="16967" y="4151"/>
                    <a:pt x="19963" y="5707"/>
                  </a:cubicBezTo>
                  <a:cubicBezTo>
                    <a:pt x="25995" y="8820"/>
                    <a:pt x="30820" y="13840"/>
                    <a:pt x="33700" y="19988"/>
                  </a:cubicBezTo>
                  <a:cubicBezTo>
                    <a:pt x="34361" y="21506"/>
                    <a:pt x="34945" y="23102"/>
                    <a:pt x="35529" y="24736"/>
                  </a:cubicBezTo>
                  <a:cubicBezTo>
                    <a:pt x="36151" y="26370"/>
                    <a:pt x="36735" y="28044"/>
                    <a:pt x="37513" y="29717"/>
                  </a:cubicBezTo>
                  <a:cubicBezTo>
                    <a:pt x="37902" y="30534"/>
                    <a:pt x="38330" y="31312"/>
                    <a:pt x="38758" y="32130"/>
                  </a:cubicBezTo>
                  <a:cubicBezTo>
                    <a:pt x="39225" y="32947"/>
                    <a:pt x="39731" y="33686"/>
                    <a:pt x="40198" y="34464"/>
                  </a:cubicBezTo>
                  <a:cubicBezTo>
                    <a:pt x="41249" y="35982"/>
                    <a:pt x="42377" y="37461"/>
                    <a:pt x="43623" y="38823"/>
                  </a:cubicBezTo>
                  <a:cubicBezTo>
                    <a:pt x="48798" y="44465"/>
                    <a:pt x="55530" y="48512"/>
                    <a:pt x="62963" y="50419"/>
                  </a:cubicBezTo>
                  <a:lnTo>
                    <a:pt x="64091" y="41858"/>
                  </a:lnTo>
                  <a:lnTo>
                    <a:pt x="64091" y="41858"/>
                  </a:lnTo>
                  <a:cubicBezTo>
                    <a:pt x="63947" y="41861"/>
                    <a:pt x="63803" y="41862"/>
                    <a:pt x="63658" y="41862"/>
                  </a:cubicBezTo>
                  <a:cubicBezTo>
                    <a:pt x="57757" y="41862"/>
                    <a:pt x="51599" y="39541"/>
                    <a:pt x="46775" y="35515"/>
                  </a:cubicBezTo>
                  <a:cubicBezTo>
                    <a:pt x="44245" y="33453"/>
                    <a:pt x="42105" y="30962"/>
                    <a:pt x="40432" y="28160"/>
                  </a:cubicBezTo>
                  <a:cubicBezTo>
                    <a:pt x="38720" y="25320"/>
                    <a:pt x="37513" y="22051"/>
                    <a:pt x="35801" y="18899"/>
                  </a:cubicBezTo>
                  <a:cubicBezTo>
                    <a:pt x="32299" y="12634"/>
                    <a:pt x="27045" y="7575"/>
                    <a:pt x="20664" y="4306"/>
                  </a:cubicBezTo>
                  <a:cubicBezTo>
                    <a:pt x="15284" y="1468"/>
                    <a:pt x="9316" y="1"/>
                    <a:pt x="325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7"/>
            <p:cNvSpPr/>
            <p:nvPr/>
          </p:nvSpPr>
          <p:spPr>
            <a:xfrm>
              <a:off x="6826150" y="3063013"/>
              <a:ext cx="601225" cy="453050"/>
            </a:xfrm>
            <a:custGeom>
              <a:avLst/>
              <a:gdLst/>
              <a:ahLst/>
              <a:cxnLst/>
              <a:rect l="l" t="t" r="r" b="b"/>
              <a:pathLst>
                <a:path w="24049" h="18122" extrusionOk="0">
                  <a:moveTo>
                    <a:pt x="15732" y="0"/>
                  </a:moveTo>
                  <a:cubicBezTo>
                    <a:pt x="14284" y="0"/>
                    <a:pt x="12318" y="627"/>
                    <a:pt x="9651" y="2401"/>
                  </a:cubicBezTo>
                  <a:cubicBezTo>
                    <a:pt x="545" y="8471"/>
                    <a:pt x="0" y="15164"/>
                    <a:pt x="0" y="15164"/>
                  </a:cubicBezTo>
                  <a:cubicBezTo>
                    <a:pt x="234" y="16293"/>
                    <a:pt x="5565" y="18005"/>
                    <a:pt x="5565" y="18005"/>
                  </a:cubicBezTo>
                  <a:lnTo>
                    <a:pt x="7705" y="14658"/>
                  </a:lnTo>
                  <a:lnTo>
                    <a:pt x="8055" y="18122"/>
                  </a:lnTo>
                  <a:lnTo>
                    <a:pt x="13114" y="16643"/>
                  </a:lnTo>
                  <a:lnTo>
                    <a:pt x="14359" y="10845"/>
                  </a:lnTo>
                  <a:lnTo>
                    <a:pt x="15955" y="15787"/>
                  </a:lnTo>
                  <a:cubicBezTo>
                    <a:pt x="24049" y="5747"/>
                    <a:pt x="19691" y="3607"/>
                    <a:pt x="19691" y="3607"/>
                  </a:cubicBezTo>
                  <a:cubicBezTo>
                    <a:pt x="19691" y="3607"/>
                    <a:pt x="19206" y="0"/>
                    <a:pt x="15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7"/>
            <p:cNvSpPr/>
            <p:nvPr/>
          </p:nvSpPr>
          <p:spPr>
            <a:xfrm>
              <a:off x="6826150" y="3037413"/>
              <a:ext cx="493250" cy="404725"/>
            </a:xfrm>
            <a:custGeom>
              <a:avLst/>
              <a:gdLst/>
              <a:ahLst/>
              <a:cxnLst/>
              <a:rect l="l" t="t" r="r" b="b"/>
              <a:pathLst>
                <a:path w="19730" h="16189" fill="none" extrusionOk="0">
                  <a:moveTo>
                    <a:pt x="0" y="16188"/>
                  </a:moveTo>
                  <a:cubicBezTo>
                    <a:pt x="0" y="16188"/>
                    <a:pt x="12764" y="0"/>
                    <a:pt x="19729" y="4631"/>
                  </a:cubicBezTo>
                </a:path>
              </a:pathLst>
            </a:custGeom>
            <a:noFill/>
            <a:ln w="12650" cap="rnd" cmpd="sng">
              <a:solidFill>
                <a:schemeClr val="lt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7"/>
            <p:cNvSpPr/>
            <p:nvPr/>
          </p:nvSpPr>
          <p:spPr>
            <a:xfrm>
              <a:off x="7796075" y="3703288"/>
              <a:ext cx="573025" cy="469450"/>
            </a:xfrm>
            <a:custGeom>
              <a:avLst/>
              <a:gdLst/>
              <a:ahLst/>
              <a:cxnLst/>
              <a:rect l="l" t="t" r="r" b="b"/>
              <a:pathLst>
                <a:path w="22921" h="18778" extrusionOk="0">
                  <a:moveTo>
                    <a:pt x="16206" y="0"/>
                  </a:moveTo>
                  <a:cubicBezTo>
                    <a:pt x="14872" y="0"/>
                    <a:pt x="12934" y="720"/>
                    <a:pt x="10118" y="2823"/>
                  </a:cubicBezTo>
                  <a:cubicBezTo>
                    <a:pt x="1245" y="9438"/>
                    <a:pt x="0" y="16248"/>
                    <a:pt x="0" y="16248"/>
                  </a:cubicBezTo>
                  <a:cubicBezTo>
                    <a:pt x="156" y="17377"/>
                    <a:pt x="4786" y="18777"/>
                    <a:pt x="4786" y="18777"/>
                  </a:cubicBezTo>
                  <a:lnTo>
                    <a:pt x="7121" y="15275"/>
                  </a:lnTo>
                  <a:lnTo>
                    <a:pt x="7082" y="18700"/>
                  </a:lnTo>
                  <a:lnTo>
                    <a:pt x="11830" y="16910"/>
                  </a:lnTo>
                  <a:lnTo>
                    <a:pt x="13542" y="10956"/>
                  </a:lnTo>
                  <a:lnTo>
                    <a:pt x="14515" y="15820"/>
                  </a:lnTo>
                  <a:cubicBezTo>
                    <a:pt x="22920" y="5235"/>
                    <a:pt x="19146" y="3368"/>
                    <a:pt x="19146" y="3368"/>
                  </a:cubicBezTo>
                  <a:cubicBezTo>
                    <a:pt x="19146" y="3368"/>
                    <a:pt x="19091" y="0"/>
                    <a:pt x="16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7"/>
            <p:cNvSpPr/>
            <p:nvPr/>
          </p:nvSpPr>
          <p:spPr>
            <a:xfrm>
              <a:off x="7796075" y="3682388"/>
              <a:ext cx="478650" cy="427125"/>
            </a:xfrm>
            <a:custGeom>
              <a:avLst/>
              <a:gdLst/>
              <a:ahLst/>
              <a:cxnLst/>
              <a:rect l="l" t="t" r="r" b="b"/>
              <a:pathLst>
                <a:path w="19146" h="17085" fill="none" extrusionOk="0">
                  <a:moveTo>
                    <a:pt x="0" y="17084"/>
                  </a:moveTo>
                  <a:cubicBezTo>
                    <a:pt x="0" y="17084"/>
                    <a:pt x="13309" y="1"/>
                    <a:pt x="19146" y="4204"/>
                  </a:cubicBezTo>
                </a:path>
              </a:pathLst>
            </a:custGeom>
            <a:noFill/>
            <a:ln w="11675" cap="rnd" cmpd="sng">
              <a:solidFill>
                <a:schemeClr val="accent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67"/>
          <p:cNvGrpSpPr/>
          <p:nvPr/>
        </p:nvGrpSpPr>
        <p:grpSpPr>
          <a:xfrm>
            <a:off x="2637556" y="2158299"/>
            <a:ext cx="613097" cy="657151"/>
            <a:chOff x="2540743" y="2750965"/>
            <a:chExt cx="378525" cy="405724"/>
          </a:xfrm>
        </p:grpSpPr>
        <p:sp>
          <p:nvSpPr>
            <p:cNvPr id="3044" name="Google Shape;3044;p67"/>
            <p:cNvSpPr/>
            <p:nvPr/>
          </p:nvSpPr>
          <p:spPr>
            <a:xfrm>
              <a:off x="2540743" y="2750965"/>
              <a:ext cx="378525" cy="405724"/>
            </a:xfrm>
            <a:custGeom>
              <a:avLst/>
              <a:gdLst/>
              <a:ahLst/>
              <a:cxnLst/>
              <a:rect l="l" t="t" r="r" b="b"/>
              <a:pathLst>
                <a:path w="54819" h="58758" extrusionOk="0">
                  <a:moveTo>
                    <a:pt x="40526" y="0"/>
                  </a:moveTo>
                  <a:cubicBezTo>
                    <a:pt x="38558" y="0"/>
                    <a:pt x="36302" y="1309"/>
                    <a:pt x="34782" y="2787"/>
                  </a:cubicBezTo>
                  <a:cubicBezTo>
                    <a:pt x="30505" y="6930"/>
                    <a:pt x="27362" y="12049"/>
                    <a:pt x="25620" y="17655"/>
                  </a:cubicBezTo>
                  <a:lnTo>
                    <a:pt x="25620" y="17655"/>
                  </a:lnTo>
                  <a:cubicBezTo>
                    <a:pt x="23526" y="14456"/>
                    <a:pt x="21032" y="11514"/>
                    <a:pt x="18210" y="8899"/>
                  </a:cubicBezTo>
                  <a:cubicBezTo>
                    <a:pt x="16395" y="7177"/>
                    <a:pt x="13893" y="5593"/>
                    <a:pt x="11541" y="5593"/>
                  </a:cubicBezTo>
                  <a:cubicBezTo>
                    <a:pt x="10708" y="5593"/>
                    <a:pt x="9894" y="5791"/>
                    <a:pt x="9136" y="6252"/>
                  </a:cubicBezTo>
                  <a:cubicBezTo>
                    <a:pt x="5923" y="8206"/>
                    <a:pt x="6616" y="13058"/>
                    <a:pt x="8191" y="16460"/>
                  </a:cubicBezTo>
                  <a:cubicBezTo>
                    <a:pt x="10397" y="21249"/>
                    <a:pt x="13547" y="25596"/>
                    <a:pt x="17391" y="29125"/>
                  </a:cubicBezTo>
                  <a:cubicBezTo>
                    <a:pt x="14681" y="27865"/>
                    <a:pt x="11909" y="26605"/>
                    <a:pt x="8884" y="26542"/>
                  </a:cubicBezTo>
                  <a:cubicBezTo>
                    <a:pt x="8758" y="26536"/>
                    <a:pt x="8632" y="26534"/>
                    <a:pt x="8505" y="26534"/>
                  </a:cubicBezTo>
                  <a:cubicBezTo>
                    <a:pt x="5595" y="26534"/>
                    <a:pt x="2596" y="27918"/>
                    <a:pt x="1449" y="30574"/>
                  </a:cubicBezTo>
                  <a:cubicBezTo>
                    <a:pt x="0" y="34040"/>
                    <a:pt x="2457" y="38135"/>
                    <a:pt x="5860" y="39774"/>
                  </a:cubicBezTo>
                  <a:cubicBezTo>
                    <a:pt x="7750" y="40649"/>
                    <a:pt x="9816" y="40941"/>
                    <a:pt x="11905" y="40941"/>
                  </a:cubicBezTo>
                  <a:cubicBezTo>
                    <a:pt x="13576" y="40941"/>
                    <a:pt x="15262" y="40754"/>
                    <a:pt x="16887" y="40530"/>
                  </a:cubicBezTo>
                  <a:lnTo>
                    <a:pt x="16887" y="40530"/>
                  </a:lnTo>
                  <a:cubicBezTo>
                    <a:pt x="15311" y="44184"/>
                    <a:pt x="13673" y="48091"/>
                    <a:pt x="14240" y="52061"/>
                  </a:cubicBezTo>
                  <a:cubicBezTo>
                    <a:pt x="14792" y="55482"/>
                    <a:pt x="17808" y="58758"/>
                    <a:pt x="21130" y="58758"/>
                  </a:cubicBezTo>
                  <a:cubicBezTo>
                    <a:pt x="21602" y="58758"/>
                    <a:pt x="22080" y="58692"/>
                    <a:pt x="22558" y="58551"/>
                  </a:cubicBezTo>
                  <a:cubicBezTo>
                    <a:pt x="24007" y="58046"/>
                    <a:pt x="25330" y="57101"/>
                    <a:pt x="26338" y="55904"/>
                  </a:cubicBezTo>
                  <a:cubicBezTo>
                    <a:pt x="29275" y="52705"/>
                    <a:pt x="31295" y="48807"/>
                    <a:pt x="32217" y="44611"/>
                  </a:cubicBezTo>
                  <a:lnTo>
                    <a:pt x="32217" y="44611"/>
                  </a:lnTo>
                  <a:cubicBezTo>
                    <a:pt x="32709" y="46812"/>
                    <a:pt x="35117" y="48904"/>
                    <a:pt x="37428" y="49855"/>
                  </a:cubicBezTo>
                  <a:cubicBezTo>
                    <a:pt x="39169" y="50558"/>
                    <a:pt x="41132" y="51038"/>
                    <a:pt x="43008" y="51038"/>
                  </a:cubicBezTo>
                  <a:cubicBezTo>
                    <a:pt x="45003" y="51038"/>
                    <a:pt x="46900" y="50495"/>
                    <a:pt x="48329" y="49099"/>
                  </a:cubicBezTo>
                  <a:cubicBezTo>
                    <a:pt x="50660" y="46831"/>
                    <a:pt x="50786" y="42924"/>
                    <a:pt x="49274" y="40089"/>
                  </a:cubicBezTo>
                  <a:cubicBezTo>
                    <a:pt x="47699" y="37253"/>
                    <a:pt x="44800" y="35363"/>
                    <a:pt x="41776" y="34292"/>
                  </a:cubicBezTo>
                  <a:lnTo>
                    <a:pt x="41776" y="34292"/>
                  </a:lnTo>
                  <a:cubicBezTo>
                    <a:pt x="42113" y="34320"/>
                    <a:pt x="42448" y="34334"/>
                    <a:pt x="42781" y="34334"/>
                  </a:cubicBezTo>
                  <a:cubicBezTo>
                    <a:pt x="48422" y="34334"/>
                    <a:pt x="53380" y="30367"/>
                    <a:pt x="54630" y="24714"/>
                  </a:cubicBezTo>
                  <a:cubicBezTo>
                    <a:pt x="54819" y="23454"/>
                    <a:pt x="54756" y="22005"/>
                    <a:pt x="53747" y="21249"/>
                  </a:cubicBezTo>
                  <a:cubicBezTo>
                    <a:pt x="53111" y="20878"/>
                    <a:pt x="52430" y="20729"/>
                    <a:pt x="51742" y="20729"/>
                  </a:cubicBezTo>
                  <a:cubicBezTo>
                    <a:pt x="51612" y="20729"/>
                    <a:pt x="51483" y="20735"/>
                    <a:pt x="51353" y="20745"/>
                  </a:cubicBezTo>
                  <a:cubicBezTo>
                    <a:pt x="46816" y="20997"/>
                    <a:pt x="42406" y="22509"/>
                    <a:pt x="38688" y="25155"/>
                  </a:cubicBezTo>
                  <a:cubicBezTo>
                    <a:pt x="43225" y="19232"/>
                    <a:pt x="45241" y="11734"/>
                    <a:pt x="44296" y="4299"/>
                  </a:cubicBezTo>
                  <a:cubicBezTo>
                    <a:pt x="44233" y="3165"/>
                    <a:pt x="43792" y="2031"/>
                    <a:pt x="43099" y="1086"/>
                  </a:cubicBezTo>
                  <a:cubicBezTo>
                    <a:pt x="42392" y="317"/>
                    <a:pt x="41494" y="0"/>
                    <a:pt x="40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7"/>
            <p:cNvSpPr/>
            <p:nvPr/>
          </p:nvSpPr>
          <p:spPr>
            <a:xfrm>
              <a:off x="2669956" y="2915760"/>
              <a:ext cx="119222" cy="110073"/>
            </a:xfrm>
            <a:custGeom>
              <a:avLst/>
              <a:gdLst/>
              <a:ahLst/>
              <a:cxnLst/>
              <a:rect l="l" t="t" r="r" b="b"/>
              <a:pathLst>
                <a:path w="17266" h="15941" extrusionOk="0">
                  <a:moveTo>
                    <a:pt x="8714" y="0"/>
                  </a:moveTo>
                  <a:cubicBezTo>
                    <a:pt x="6666" y="0"/>
                    <a:pt x="4607" y="779"/>
                    <a:pt x="3025" y="2361"/>
                  </a:cubicBezTo>
                  <a:cubicBezTo>
                    <a:pt x="1" y="5574"/>
                    <a:pt x="64" y="10552"/>
                    <a:pt x="3151" y="13702"/>
                  </a:cubicBezTo>
                  <a:cubicBezTo>
                    <a:pt x="4580" y="15210"/>
                    <a:pt x="6652" y="15940"/>
                    <a:pt x="8734" y="15940"/>
                  </a:cubicBezTo>
                  <a:cubicBezTo>
                    <a:pt x="11612" y="15940"/>
                    <a:pt x="14510" y="14544"/>
                    <a:pt x="15753" y="11875"/>
                  </a:cubicBezTo>
                  <a:cubicBezTo>
                    <a:pt x="17266" y="8788"/>
                    <a:pt x="17140" y="5763"/>
                    <a:pt x="14997" y="3054"/>
                  </a:cubicBezTo>
                  <a:cubicBezTo>
                    <a:pt x="13413" y="1031"/>
                    <a:pt x="11071" y="0"/>
                    <a:pt x="8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7"/>
            <p:cNvSpPr/>
            <p:nvPr/>
          </p:nvSpPr>
          <p:spPr>
            <a:xfrm>
              <a:off x="2575544" y="2972919"/>
              <a:ext cx="83544" cy="25914"/>
            </a:xfrm>
            <a:custGeom>
              <a:avLst/>
              <a:gdLst/>
              <a:ahLst/>
              <a:cxnLst/>
              <a:rect l="l" t="t" r="r" b="b"/>
              <a:pathLst>
                <a:path w="12099" h="3753" extrusionOk="0">
                  <a:moveTo>
                    <a:pt x="563" y="1"/>
                  </a:moveTo>
                  <a:cubicBezTo>
                    <a:pt x="374" y="1"/>
                    <a:pt x="247" y="40"/>
                    <a:pt x="190" y="131"/>
                  </a:cubicBezTo>
                  <a:cubicBezTo>
                    <a:pt x="1" y="384"/>
                    <a:pt x="442" y="1014"/>
                    <a:pt x="1450" y="1707"/>
                  </a:cubicBezTo>
                  <a:cubicBezTo>
                    <a:pt x="2710" y="2526"/>
                    <a:pt x="4159" y="3156"/>
                    <a:pt x="5672" y="3471"/>
                  </a:cubicBezTo>
                  <a:cubicBezTo>
                    <a:pt x="6553" y="3655"/>
                    <a:pt x="7455" y="3753"/>
                    <a:pt x="8354" y="3753"/>
                  </a:cubicBezTo>
                  <a:cubicBezTo>
                    <a:pt x="8998" y="3753"/>
                    <a:pt x="9640" y="3702"/>
                    <a:pt x="10271" y="3597"/>
                  </a:cubicBezTo>
                  <a:cubicBezTo>
                    <a:pt x="11469" y="3345"/>
                    <a:pt x="12099" y="2967"/>
                    <a:pt x="12099" y="2715"/>
                  </a:cubicBezTo>
                  <a:cubicBezTo>
                    <a:pt x="11973" y="2085"/>
                    <a:pt x="9326" y="1959"/>
                    <a:pt x="6113" y="1329"/>
                  </a:cubicBezTo>
                  <a:cubicBezTo>
                    <a:pt x="3532" y="813"/>
                    <a:pt x="1417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7"/>
            <p:cNvSpPr/>
            <p:nvPr/>
          </p:nvSpPr>
          <p:spPr>
            <a:xfrm>
              <a:off x="2686929" y="3049006"/>
              <a:ext cx="26543" cy="63706"/>
            </a:xfrm>
            <a:custGeom>
              <a:avLst/>
              <a:gdLst/>
              <a:ahLst/>
              <a:cxnLst/>
              <a:rect l="l" t="t" r="r" b="b"/>
              <a:pathLst>
                <a:path w="3844" h="9226" extrusionOk="0">
                  <a:moveTo>
                    <a:pt x="3187" y="0"/>
                  </a:moveTo>
                  <a:cubicBezTo>
                    <a:pt x="2549" y="0"/>
                    <a:pt x="1541" y="1834"/>
                    <a:pt x="819" y="4298"/>
                  </a:cubicBezTo>
                  <a:cubicBezTo>
                    <a:pt x="126" y="6881"/>
                    <a:pt x="0" y="9087"/>
                    <a:pt x="567" y="9213"/>
                  </a:cubicBezTo>
                  <a:cubicBezTo>
                    <a:pt x="594" y="9221"/>
                    <a:pt x="621" y="9226"/>
                    <a:pt x="649" y="9226"/>
                  </a:cubicBezTo>
                  <a:cubicBezTo>
                    <a:pt x="1233" y="9226"/>
                    <a:pt x="2241" y="7392"/>
                    <a:pt x="2962" y="4928"/>
                  </a:cubicBezTo>
                  <a:cubicBezTo>
                    <a:pt x="3718" y="2345"/>
                    <a:pt x="3844" y="139"/>
                    <a:pt x="3277" y="13"/>
                  </a:cubicBezTo>
                  <a:cubicBezTo>
                    <a:pt x="3248" y="4"/>
                    <a:pt x="3218" y="0"/>
                    <a:pt x="3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7"/>
            <p:cNvSpPr/>
            <p:nvPr/>
          </p:nvSpPr>
          <p:spPr>
            <a:xfrm>
              <a:off x="2796566" y="3016531"/>
              <a:ext cx="52658" cy="37101"/>
            </a:xfrm>
            <a:custGeom>
              <a:avLst/>
              <a:gdLst/>
              <a:ahLst/>
              <a:cxnLst/>
              <a:rect l="l" t="t" r="r" b="b"/>
              <a:pathLst>
                <a:path w="7626" h="5373" extrusionOk="0">
                  <a:moveTo>
                    <a:pt x="698" y="0"/>
                  </a:moveTo>
                  <a:cubicBezTo>
                    <a:pt x="620" y="0"/>
                    <a:pt x="556" y="17"/>
                    <a:pt x="505" y="53"/>
                  </a:cubicBezTo>
                  <a:cubicBezTo>
                    <a:pt x="1" y="432"/>
                    <a:pt x="883" y="2385"/>
                    <a:pt x="2962" y="3897"/>
                  </a:cubicBezTo>
                  <a:cubicBezTo>
                    <a:pt x="4379" y="4927"/>
                    <a:pt x="5854" y="5373"/>
                    <a:pt x="6710" y="5373"/>
                  </a:cubicBezTo>
                  <a:cubicBezTo>
                    <a:pt x="7111" y="5373"/>
                    <a:pt x="7376" y="5275"/>
                    <a:pt x="7436" y="5094"/>
                  </a:cubicBezTo>
                  <a:cubicBezTo>
                    <a:pt x="7625" y="4464"/>
                    <a:pt x="6050" y="3393"/>
                    <a:pt x="4286" y="2133"/>
                  </a:cubicBezTo>
                  <a:cubicBezTo>
                    <a:pt x="2668" y="1017"/>
                    <a:pt x="1297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7"/>
            <p:cNvSpPr/>
            <p:nvPr/>
          </p:nvSpPr>
          <p:spPr>
            <a:xfrm>
              <a:off x="2831374" y="2932926"/>
              <a:ext cx="58306" cy="26170"/>
            </a:xfrm>
            <a:custGeom>
              <a:avLst/>
              <a:gdLst/>
              <a:ahLst/>
              <a:cxnLst/>
              <a:rect l="l" t="t" r="r" b="b"/>
              <a:pathLst>
                <a:path w="8444" h="3790" extrusionOk="0">
                  <a:moveTo>
                    <a:pt x="7601" y="0"/>
                  </a:moveTo>
                  <a:cubicBezTo>
                    <a:pt x="6846" y="0"/>
                    <a:pt x="5432" y="481"/>
                    <a:pt x="3844" y="1135"/>
                  </a:cubicBezTo>
                  <a:cubicBezTo>
                    <a:pt x="1702" y="1954"/>
                    <a:pt x="1" y="2773"/>
                    <a:pt x="64" y="3340"/>
                  </a:cubicBezTo>
                  <a:cubicBezTo>
                    <a:pt x="125" y="3617"/>
                    <a:pt x="654" y="3789"/>
                    <a:pt x="1459" y="3789"/>
                  </a:cubicBezTo>
                  <a:cubicBezTo>
                    <a:pt x="2299" y="3789"/>
                    <a:pt x="3440" y="3602"/>
                    <a:pt x="4663" y="3151"/>
                  </a:cubicBezTo>
                  <a:cubicBezTo>
                    <a:pt x="6995" y="2206"/>
                    <a:pt x="8444" y="694"/>
                    <a:pt x="8129" y="190"/>
                  </a:cubicBezTo>
                  <a:cubicBezTo>
                    <a:pt x="8047" y="59"/>
                    <a:pt x="7864" y="0"/>
                    <a:pt x="7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7"/>
            <p:cNvSpPr/>
            <p:nvPr/>
          </p:nvSpPr>
          <p:spPr>
            <a:xfrm>
              <a:off x="2766115" y="2830428"/>
              <a:ext cx="34808" cy="64258"/>
            </a:xfrm>
            <a:custGeom>
              <a:avLst/>
              <a:gdLst/>
              <a:ahLst/>
              <a:cxnLst/>
              <a:rect l="l" t="t" r="r" b="b"/>
              <a:pathLst>
                <a:path w="5041" h="9306" extrusionOk="0">
                  <a:moveTo>
                    <a:pt x="4400" y="1"/>
                  </a:moveTo>
                  <a:cubicBezTo>
                    <a:pt x="3782" y="1"/>
                    <a:pt x="2307" y="1692"/>
                    <a:pt x="1260" y="4133"/>
                  </a:cubicBezTo>
                  <a:cubicBezTo>
                    <a:pt x="126" y="6716"/>
                    <a:pt x="0" y="9111"/>
                    <a:pt x="567" y="9300"/>
                  </a:cubicBezTo>
                  <a:cubicBezTo>
                    <a:pt x="586" y="9303"/>
                    <a:pt x="605" y="9305"/>
                    <a:pt x="625" y="9305"/>
                  </a:cubicBezTo>
                  <a:cubicBezTo>
                    <a:pt x="1257" y="9305"/>
                    <a:pt x="2237" y="7336"/>
                    <a:pt x="3277" y="4952"/>
                  </a:cubicBezTo>
                  <a:cubicBezTo>
                    <a:pt x="4285" y="2495"/>
                    <a:pt x="5041" y="352"/>
                    <a:pt x="4537" y="37"/>
                  </a:cubicBezTo>
                  <a:cubicBezTo>
                    <a:pt x="4498" y="13"/>
                    <a:pt x="4452" y="1"/>
                    <a:pt x="4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7"/>
            <p:cNvSpPr/>
            <p:nvPr/>
          </p:nvSpPr>
          <p:spPr>
            <a:xfrm>
              <a:off x="2626013" y="2830449"/>
              <a:ext cx="48742" cy="64997"/>
            </a:xfrm>
            <a:custGeom>
              <a:avLst/>
              <a:gdLst/>
              <a:ahLst/>
              <a:cxnLst/>
              <a:rect l="l" t="t" r="r" b="b"/>
              <a:pathLst>
                <a:path w="7059" h="9413" extrusionOk="0">
                  <a:moveTo>
                    <a:pt x="692" y="1"/>
                  </a:moveTo>
                  <a:cubicBezTo>
                    <a:pt x="645" y="1"/>
                    <a:pt x="604" y="12"/>
                    <a:pt x="568" y="34"/>
                  </a:cubicBezTo>
                  <a:cubicBezTo>
                    <a:pt x="1" y="286"/>
                    <a:pt x="757" y="2744"/>
                    <a:pt x="2458" y="5390"/>
                  </a:cubicBezTo>
                  <a:cubicBezTo>
                    <a:pt x="4001" y="7790"/>
                    <a:pt x="5751" y="9412"/>
                    <a:pt x="6439" y="9412"/>
                  </a:cubicBezTo>
                  <a:cubicBezTo>
                    <a:pt x="6510" y="9412"/>
                    <a:pt x="6570" y="9395"/>
                    <a:pt x="6617" y="9360"/>
                  </a:cubicBezTo>
                  <a:cubicBezTo>
                    <a:pt x="7058" y="8982"/>
                    <a:pt x="5924" y="6776"/>
                    <a:pt x="4286" y="4256"/>
                  </a:cubicBezTo>
                  <a:cubicBezTo>
                    <a:pt x="2764" y="1857"/>
                    <a:pt x="1297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2" name="Google Shape;3052;p67"/>
          <p:cNvGrpSpPr/>
          <p:nvPr/>
        </p:nvGrpSpPr>
        <p:grpSpPr>
          <a:xfrm>
            <a:off x="2618121" y="3203577"/>
            <a:ext cx="645162" cy="691721"/>
            <a:chOff x="2502020" y="3370502"/>
            <a:chExt cx="398322" cy="427067"/>
          </a:xfrm>
        </p:grpSpPr>
        <p:sp>
          <p:nvSpPr>
            <p:cNvPr id="3053" name="Google Shape;3053;p67"/>
            <p:cNvSpPr/>
            <p:nvPr/>
          </p:nvSpPr>
          <p:spPr>
            <a:xfrm>
              <a:off x="2502020" y="3370502"/>
              <a:ext cx="398322" cy="427067"/>
            </a:xfrm>
            <a:custGeom>
              <a:avLst/>
              <a:gdLst/>
              <a:ahLst/>
              <a:cxnLst/>
              <a:rect l="l" t="t" r="r" b="b"/>
              <a:pathLst>
                <a:path w="57686" h="61849" extrusionOk="0">
                  <a:moveTo>
                    <a:pt x="19534" y="0"/>
                  </a:moveTo>
                  <a:cubicBezTo>
                    <a:pt x="18844" y="0"/>
                    <a:pt x="18175" y="199"/>
                    <a:pt x="17643" y="648"/>
                  </a:cubicBezTo>
                  <a:cubicBezTo>
                    <a:pt x="16383" y="1593"/>
                    <a:pt x="16257" y="3483"/>
                    <a:pt x="16320" y="5058"/>
                  </a:cubicBezTo>
                  <a:cubicBezTo>
                    <a:pt x="16572" y="10288"/>
                    <a:pt x="17832" y="15455"/>
                    <a:pt x="20037" y="20244"/>
                  </a:cubicBezTo>
                  <a:cubicBezTo>
                    <a:pt x="17332" y="18272"/>
                    <a:pt x="14027" y="17068"/>
                    <a:pt x="10752" y="17068"/>
                  </a:cubicBezTo>
                  <a:cubicBezTo>
                    <a:pt x="9526" y="17068"/>
                    <a:pt x="8304" y="17237"/>
                    <a:pt x="7120" y="17597"/>
                  </a:cubicBezTo>
                  <a:cubicBezTo>
                    <a:pt x="5797" y="18038"/>
                    <a:pt x="4474" y="18794"/>
                    <a:pt x="4159" y="20055"/>
                  </a:cubicBezTo>
                  <a:cubicBezTo>
                    <a:pt x="3529" y="22134"/>
                    <a:pt x="5734" y="23898"/>
                    <a:pt x="7561" y="24969"/>
                  </a:cubicBezTo>
                  <a:cubicBezTo>
                    <a:pt x="11405" y="27175"/>
                    <a:pt x="15312" y="29254"/>
                    <a:pt x="19281" y="31207"/>
                  </a:cubicBezTo>
                  <a:cubicBezTo>
                    <a:pt x="14429" y="32593"/>
                    <a:pt x="9704" y="34421"/>
                    <a:pt x="5167" y="36815"/>
                  </a:cubicBezTo>
                  <a:cubicBezTo>
                    <a:pt x="2710" y="38075"/>
                    <a:pt x="0" y="41100"/>
                    <a:pt x="1827" y="43179"/>
                  </a:cubicBezTo>
                  <a:cubicBezTo>
                    <a:pt x="2537" y="44052"/>
                    <a:pt x="3766" y="44264"/>
                    <a:pt x="4943" y="44264"/>
                  </a:cubicBezTo>
                  <a:cubicBezTo>
                    <a:pt x="5124" y="44264"/>
                    <a:pt x="5305" y="44259"/>
                    <a:pt x="5482" y="44250"/>
                  </a:cubicBezTo>
                  <a:cubicBezTo>
                    <a:pt x="11405" y="44124"/>
                    <a:pt x="17139" y="42297"/>
                    <a:pt x="22117" y="39020"/>
                  </a:cubicBezTo>
                  <a:cubicBezTo>
                    <a:pt x="22117" y="39052"/>
                    <a:pt x="22117" y="39068"/>
                    <a:pt x="22124" y="39068"/>
                  </a:cubicBezTo>
                  <a:cubicBezTo>
                    <a:pt x="22132" y="39068"/>
                    <a:pt x="22148" y="39052"/>
                    <a:pt x="22180" y="39020"/>
                  </a:cubicBezTo>
                  <a:lnTo>
                    <a:pt x="22180" y="39020"/>
                  </a:lnTo>
                  <a:cubicBezTo>
                    <a:pt x="19848" y="43935"/>
                    <a:pt x="18336" y="49228"/>
                    <a:pt x="17643" y="54647"/>
                  </a:cubicBezTo>
                  <a:cubicBezTo>
                    <a:pt x="17328" y="56222"/>
                    <a:pt x="17391" y="57797"/>
                    <a:pt x="17895" y="59310"/>
                  </a:cubicBezTo>
                  <a:cubicBezTo>
                    <a:pt x="18424" y="60661"/>
                    <a:pt x="19721" y="61849"/>
                    <a:pt x="21171" y="61849"/>
                  </a:cubicBezTo>
                  <a:cubicBezTo>
                    <a:pt x="21275" y="61849"/>
                    <a:pt x="21381" y="61843"/>
                    <a:pt x="21487" y="61830"/>
                  </a:cubicBezTo>
                  <a:cubicBezTo>
                    <a:pt x="22999" y="61641"/>
                    <a:pt x="24133" y="60066"/>
                    <a:pt x="24889" y="58680"/>
                  </a:cubicBezTo>
                  <a:cubicBezTo>
                    <a:pt x="27409" y="54080"/>
                    <a:pt x="29048" y="49039"/>
                    <a:pt x="29741" y="43809"/>
                  </a:cubicBezTo>
                  <a:cubicBezTo>
                    <a:pt x="31505" y="48031"/>
                    <a:pt x="34908" y="51685"/>
                    <a:pt x="39381" y="52820"/>
                  </a:cubicBezTo>
                  <a:cubicBezTo>
                    <a:pt x="39877" y="52943"/>
                    <a:pt x="40421" y="53028"/>
                    <a:pt x="40956" y="53028"/>
                  </a:cubicBezTo>
                  <a:cubicBezTo>
                    <a:pt x="41783" y="53028"/>
                    <a:pt x="42588" y="52826"/>
                    <a:pt x="43162" y="52253"/>
                  </a:cubicBezTo>
                  <a:cubicBezTo>
                    <a:pt x="44737" y="50803"/>
                    <a:pt x="43855" y="48220"/>
                    <a:pt x="42784" y="46330"/>
                  </a:cubicBezTo>
                  <a:cubicBezTo>
                    <a:pt x="40642" y="42423"/>
                    <a:pt x="38436" y="38642"/>
                    <a:pt x="36105" y="34862"/>
                  </a:cubicBezTo>
                  <a:lnTo>
                    <a:pt x="36105" y="34862"/>
                  </a:lnTo>
                  <a:cubicBezTo>
                    <a:pt x="40957" y="36248"/>
                    <a:pt x="45997" y="37130"/>
                    <a:pt x="51038" y="37508"/>
                  </a:cubicBezTo>
                  <a:cubicBezTo>
                    <a:pt x="51235" y="37522"/>
                    <a:pt x="51437" y="37528"/>
                    <a:pt x="51643" y="37528"/>
                  </a:cubicBezTo>
                  <a:cubicBezTo>
                    <a:pt x="54343" y="37528"/>
                    <a:pt x="57686" y="36371"/>
                    <a:pt x="57276" y="33854"/>
                  </a:cubicBezTo>
                  <a:cubicBezTo>
                    <a:pt x="57087" y="32530"/>
                    <a:pt x="55890" y="31648"/>
                    <a:pt x="54756" y="30955"/>
                  </a:cubicBezTo>
                  <a:cubicBezTo>
                    <a:pt x="49888" y="28165"/>
                    <a:pt x="44404" y="26717"/>
                    <a:pt x="38833" y="26717"/>
                  </a:cubicBezTo>
                  <a:cubicBezTo>
                    <a:pt x="38491" y="26717"/>
                    <a:pt x="38149" y="26723"/>
                    <a:pt x="37806" y="26734"/>
                  </a:cubicBezTo>
                  <a:cubicBezTo>
                    <a:pt x="39129" y="25725"/>
                    <a:pt x="40326" y="24465"/>
                    <a:pt x="41335" y="23142"/>
                  </a:cubicBezTo>
                  <a:cubicBezTo>
                    <a:pt x="44611" y="18605"/>
                    <a:pt x="45808" y="12808"/>
                    <a:pt x="44548" y="7390"/>
                  </a:cubicBezTo>
                  <a:cubicBezTo>
                    <a:pt x="44359" y="6318"/>
                    <a:pt x="43855" y="5373"/>
                    <a:pt x="43036" y="4743"/>
                  </a:cubicBezTo>
                  <a:cubicBezTo>
                    <a:pt x="42575" y="4420"/>
                    <a:pt x="42079" y="4281"/>
                    <a:pt x="41572" y="4281"/>
                  </a:cubicBezTo>
                  <a:cubicBezTo>
                    <a:pt x="40002" y="4281"/>
                    <a:pt x="38319" y="5615"/>
                    <a:pt x="37176" y="6948"/>
                  </a:cubicBezTo>
                  <a:cubicBezTo>
                    <a:pt x="33584" y="11359"/>
                    <a:pt x="30812" y="16463"/>
                    <a:pt x="29174" y="21945"/>
                  </a:cubicBezTo>
                  <a:cubicBezTo>
                    <a:pt x="28670" y="15959"/>
                    <a:pt x="27157" y="10162"/>
                    <a:pt x="24637" y="4680"/>
                  </a:cubicBezTo>
                  <a:cubicBezTo>
                    <a:pt x="24133" y="3231"/>
                    <a:pt x="23188" y="1908"/>
                    <a:pt x="21991" y="837"/>
                  </a:cubicBezTo>
                  <a:cubicBezTo>
                    <a:pt x="21290" y="311"/>
                    <a:pt x="20396" y="0"/>
                    <a:pt x="19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7"/>
            <p:cNvSpPr/>
            <p:nvPr/>
          </p:nvSpPr>
          <p:spPr>
            <a:xfrm>
              <a:off x="2662996" y="3543701"/>
              <a:ext cx="66143" cy="64810"/>
            </a:xfrm>
            <a:custGeom>
              <a:avLst/>
              <a:gdLst/>
              <a:ahLst/>
              <a:cxnLst/>
              <a:rect l="l" t="t" r="r" b="b"/>
              <a:pathLst>
                <a:path w="9579" h="9386" extrusionOk="0">
                  <a:moveTo>
                    <a:pt x="4795" y="0"/>
                  </a:moveTo>
                  <a:cubicBezTo>
                    <a:pt x="3637" y="0"/>
                    <a:pt x="2475" y="476"/>
                    <a:pt x="1639" y="1462"/>
                  </a:cubicBezTo>
                  <a:cubicBezTo>
                    <a:pt x="1" y="3415"/>
                    <a:pt x="64" y="6250"/>
                    <a:pt x="1828" y="8078"/>
                  </a:cubicBezTo>
                  <a:cubicBezTo>
                    <a:pt x="2687" y="8963"/>
                    <a:pt x="3794" y="9385"/>
                    <a:pt x="4886" y="9385"/>
                  </a:cubicBezTo>
                  <a:cubicBezTo>
                    <a:pt x="6436" y="9385"/>
                    <a:pt x="7957" y="8533"/>
                    <a:pt x="8696" y="6943"/>
                  </a:cubicBezTo>
                  <a:cubicBezTo>
                    <a:pt x="9578" y="5242"/>
                    <a:pt x="9326" y="3226"/>
                    <a:pt x="8192" y="1714"/>
                  </a:cubicBezTo>
                  <a:cubicBezTo>
                    <a:pt x="7363" y="587"/>
                    <a:pt x="6081" y="0"/>
                    <a:pt x="4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7"/>
            <p:cNvSpPr/>
            <p:nvPr/>
          </p:nvSpPr>
          <p:spPr>
            <a:xfrm>
              <a:off x="2651251" y="3668212"/>
              <a:ext cx="31770" cy="92748"/>
            </a:xfrm>
            <a:custGeom>
              <a:avLst/>
              <a:gdLst/>
              <a:ahLst/>
              <a:cxnLst/>
              <a:rect l="l" t="t" r="r" b="b"/>
              <a:pathLst>
                <a:path w="4601" h="13432" extrusionOk="0">
                  <a:moveTo>
                    <a:pt x="3890" y="0"/>
                  </a:moveTo>
                  <a:cubicBezTo>
                    <a:pt x="3326" y="0"/>
                    <a:pt x="2637" y="3000"/>
                    <a:pt x="1702" y="6617"/>
                  </a:cubicBezTo>
                  <a:cubicBezTo>
                    <a:pt x="820" y="10209"/>
                    <a:pt x="1" y="13233"/>
                    <a:pt x="505" y="13422"/>
                  </a:cubicBezTo>
                  <a:cubicBezTo>
                    <a:pt x="521" y="13428"/>
                    <a:pt x="539" y="13431"/>
                    <a:pt x="558" y="13431"/>
                  </a:cubicBezTo>
                  <a:cubicBezTo>
                    <a:pt x="1116" y="13431"/>
                    <a:pt x="2678" y="10777"/>
                    <a:pt x="3592" y="7121"/>
                  </a:cubicBezTo>
                  <a:cubicBezTo>
                    <a:pt x="4600" y="3278"/>
                    <a:pt x="4474" y="64"/>
                    <a:pt x="3907" y="1"/>
                  </a:cubicBezTo>
                  <a:cubicBezTo>
                    <a:pt x="3901" y="0"/>
                    <a:pt x="3896" y="0"/>
                    <a:pt x="3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7"/>
            <p:cNvSpPr/>
            <p:nvPr/>
          </p:nvSpPr>
          <p:spPr>
            <a:xfrm>
              <a:off x="2713465" y="3631456"/>
              <a:ext cx="63968" cy="75700"/>
            </a:xfrm>
            <a:custGeom>
              <a:avLst/>
              <a:gdLst/>
              <a:ahLst/>
              <a:cxnLst/>
              <a:rect l="l" t="t" r="r" b="b"/>
              <a:pathLst>
                <a:path w="9264" h="10963" extrusionOk="0">
                  <a:moveTo>
                    <a:pt x="551" y="1"/>
                  </a:moveTo>
                  <a:cubicBezTo>
                    <a:pt x="507" y="1"/>
                    <a:pt x="471" y="11"/>
                    <a:pt x="442" y="31"/>
                  </a:cubicBezTo>
                  <a:cubicBezTo>
                    <a:pt x="1" y="346"/>
                    <a:pt x="1576" y="3056"/>
                    <a:pt x="3908" y="6080"/>
                  </a:cubicBezTo>
                  <a:cubicBezTo>
                    <a:pt x="6027" y="8907"/>
                    <a:pt x="8147" y="10963"/>
                    <a:pt x="8776" y="10963"/>
                  </a:cubicBezTo>
                  <a:cubicBezTo>
                    <a:pt x="8820" y="10963"/>
                    <a:pt x="8856" y="10953"/>
                    <a:pt x="8885" y="10932"/>
                  </a:cubicBezTo>
                  <a:cubicBezTo>
                    <a:pt x="9263" y="10554"/>
                    <a:pt x="7751" y="7844"/>
                    <a:pt x="5420" y="4883"/>
                  </a:cubicBezTo>
                  <a:cubicBezTo>
                    <a:pt x="3241" y="2057"/>
                    <a:pt x="1172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7"/>
            <p:cNvSpPr/>
            <p:nvPr/>
          </p:nvSpPr>
          <p:spPr>
            <a:xfrm>
              <a:off x="2773510" y="3583004"/>
              <a:ext cx="93984" cy="17021"/>
            </a:xfrm>
            <a:custGeom>
              <a:avLst/>
              <a:gdLst/>
              <a:ahLst/>
              <a:cxnLst/>
              <a:rect l="l" t="t" r="r" b="b"/>
              <a:pathLst>
                <a:path w="13611" h="2465" extrusionOk="0">
                  <a:moveTo>
                    <a:pt x="1725" y="0"/>
                  </a:moveTo>
                  <a:cubicBezTo>
                    <a:pt x="774" y="0"/>
                    <a:pt x="181" y="89"/>
                    <a:pt x="126" y="306"/>
                  </a:cubicBezTo>
                  <a:cubicBezTo>
                    <a:pt x="0" y="873"/>
                    <a:pt x="2962" y="1881"/>
                    <a:pt x="6742" y="2323"/>
                  </a:cubicBezTo>
                  <a:cubicBezTo>
                    <a:pt x="7735" y="2422"/>
                    <a:pt x="8680" y="2465"/>
                    <a:pt x="9534" y="2465"/>
                  </a:cubicBezTo>
                  <a:cubicBezTo>
                    <a:pt x="11932" y="2465"/>
                    <a:pt x="13610" y="2127"/>
                    <a:pt x="13610" y="1755"/>
                  </a:cubicBezTo>
                  <a:cubicBezTo>
                    <a:pt x="13610" y="1188"/>
                    <a:pt x="10649" y="747"/>
                    <a:pt x="6931" y="369"/>
                  </a:cubicBezTo>
                  <a:cubicBezTo>
                    <a:pt x="4853" y="154"/>
                    <a:pt x="2978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7"/>
            <p:cNvSpPr/>
            <p:nvPr/>
          </p:nvSpPr>
          <p:spPr>
            <a:xfrm>
              <a:off x="2741747" y="3452782"/>
              <a:ext cx="44385" cy="75996"/>
            </a:xfrm>
            <a:custGeom>
              <a:avLst/>
              <a:gdLst/>
              <a:ahLst/>
              <a:cxnLst/>
              <a:rect l="l" t="t" r="r" b="b"/>
              <a:pathLst>
                <a:path w="6428" h="11006" extrusionOk="0">
                  <a:moveTo>
                    <a:pt x="5866" y="0"/>
                  </a:moveTo>
                  <a:cubicBezTo>
                    <a:pt x="5323" y="0"/>
                    <a:pt x="4044" y="2386"/>
                    <a:pt x="2647" y="5240"/>
                  </a:cubicBezTo>
                  <a:cubicBezTo>
                    <a:pt x="1198" y="8202"/>
                    <a:pt x="1" y="10659"/>
                    <a:pt x="442" y="10974"/>
                  </a:cubicBezTo>
                  <a:cubicBezTo>
                    <a:pt x="467" y="10995"/>
                    <a:pt x="500" y="11005"/>
                    <a:pt x="539" y="11005"/>
                  </a:cubicBezTo>
                  <a:cubicBezTo>
                    <a:pt x="1088" y="11005"/>
                    <a:pt x="2942" y="9003"/>
                    <a:pt x="4411" y="6122"/>
                  </a:cubicBezTo>
                  <a:cubicBezTo>
                    <a:pt x="5987" y="2972"/>
                    <a:pt x="6428" y="136"/>
                    <a:pt x="5924" y="10"/>
                  </a:cubicBezTo>
                  <a:cubicBezTo>
                    <a:pt x="5905" y="3"/>
                    <a:pt x="5886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7"/>
            <p:cNvSpPr/>
            <p:nvPr/>
          </p:nvSpPr>
          <p:spPr>
            <a:xfrm>
              <a:off x="2654296" y="3450152"/>
              <a:ext cx="19589" cy="64051"/>
            </a:xfrm>
            <a:custGeom>
              <a:avLst/>
              <a:gdLst/>
              <a:ahLst/>
              <a:cxnLst/>
              <a:rect l="l" t="t" r="r" b="b"/>
              <a:pathLst>
                <a:path w="2837" h="9276" extrusionOk="0">
                  <a:moveTo>
                    <a:pt x="639" y="1"/>
                  </a:moveTo>
                  <a:cubicBezTo>
                    <a:pt x="614" y="1"/>
                    <a:pt x="590" y="5"/>
                    <a:pt x="568" y="13"/>
                  </a:cubicBezTo>
                  <a:cubicBezTo>
                    <a:pt x="1" y="139"/>
                    <a:pt x="190" y="2219"/>
                    <a:pt x="505" y="4739"/>
                  </a:cubicBezTo>
                  <a:cubicBezTo>
                    <a:pt x="883" y="7196"/>
                    <a:pt x="1261" y="9276"/>
                    <a:pt x="1828" y="9276"/>
                  </a:cubicBezTo>
                  <a:cubicBezTo>
                    <a:pt x="2332" y="9276"/>
                    <a:pt x="2836" y="7133"/>
                    <a:pt x="2458" y="4487"/>
                  </a:cubicBezTo>
                  <a:cubicBezTo>
                    <a:pt x="2157" y="1899"/>
                    <a:pt x="1166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7"/>
            <p:cNvSpPr/>
            <p:nvPr/>
          </p:nvSpPr>
          <p:spPr>
            <a:xfrm>
              <a:off x="2581634" y="3519443"/>
              <a:ext cx="59183" cy="30720"/>
            </a:xfrm>
            <a:custGeom>
              <a:avLst/>
              <a:gdLst/>
              <a:ahLst/>
              <a:cxnLst/>
              <a:rect l="l" t="t" r="r" b="b"/>
              <a:pathLst>
                <a:path w="8571" h="4449" extrusionOk="0">
                  <a:moveTo>
                    <a:pt x="748" y="1"/>
                  </a:moveTo>
                  <a:cubicBezTo>
                    <a:pt x="489" y="1"/>
                    <a:pt x="316" y="60"/>
                    <a:pt x="253" y="186"/>
                  </a:cubicBezTo>
                  <a:cubicBezTo>
                    <a:pt x="1" y="690"/>
                    <a:pt x="1639" y="1950"/>
                    <a:pt x="3845" y="3084"/>
                  </a:cubicBezTo>
                  <a:cubicBezTo>
                    <a:pt x="5535" y="3977"/>
                    <a:pt x="7086" y="4449"/>
                    <a:pt x="7844" y="4449"/>
                  </a:cubicBezTo>
                  <a:cubicBezTo>
                    <a:pt x="8104" y="4449"/>
                    <a:pt x="8270" y="4394"/>
                    <a:pt x="8318" y="4281"/>
                  </a:cubicBezTo>
                  <a:cubicBezTo>
                    <a:pt x="8570" y="3777"/>
                    <a:pt x="6995" y="2454"/>
                    <a:pt x="4727" y="1383"/>
                  </a:cubicBezTo>
                  <a:cubicBezTo>
                    <a:pt x="3073" y="532"/>
                    <a:pt x="1525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7"/>
            <p:cNvSpPr/>
            <p:nvPr/>
          </p:nvSpPr>
          <p:spPr>
            <a:xfrm>
              <a:off x="2577719" y="3612543"/>
              <a:ext cx="63533" cy="29450"/>
            </a:xfrm>
            <a:custGeom>
              <a:avLst/>
              <a:gdLst/>
              <a:ahLst/>
              <a:cxnLst/>
              <a:rect l="l" t="t" r="r" b="b"/>
              <a:pathLst>
                <a:path w="9201" h="4265" extrusionOk="0">
                  <a:moveTo>
                    <a:pt x="8398" y="1"/>
                  </a:moveTo>
                  <a:cubicBezTo>
                    <a:pt x="7569" y="1"/>
                    <a:pt x="5966" y="520"/>
                    <a:pt x="4223" y="1321"/>
                  </a:cubicBezTo>
                  <a:cubicBezTo>
                    <a:pt x="1828" y="2392"/>
                    <a:pt x="1" y="3526"/>
                    <a:pt x="190" y="4030"/>
                  </a:cubicBezTo>
                  <a:cubicBezTo>
                    <a:pt x="229" y="4187"/>
                    <a:pt x="470" y="4265"/>
                    <a:pt x="857" y="4265"/>
                  </a:cubicBezTo>
                  <a:cubicBezTo>
                    <a:pt x="1714" y="4265"/>
                    <a:pt x="3287" y="3886"/>
                    <a:pt x="4979" y="3148"/>
                  </a:cubicBezTo>
                  <a:cubicBezTo>
                    <a:pt x="7436" y="2014"/>
                    <a:pt x="9200" y="628"/>
                    <a:pt x="8948" y="187"/>
                  </a:cubicBezTo>
                  <a:cubicBezTo>
                    <a:pt x="8869" y="60"/>
                    <a:pt x="867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2" name="Google Shape;3062;p67"/>
          <p:cNvGrpSpPr/>
          <p:nvPr/>
        </p:nvGrpSpPr>
        <p:grpSpPr>
          <a:xfrm>
            <a:off x="1391836" y="3171584"/>
            <a:ext cx="825466" cy="723713"/>
            <a:chOff x="957903" y="3124712"/>
            <a:chExt cx="401160" cy="351692"/>
          </a:xfrm>
        </p:grpSpPr>
        <p:sp>
          <p:nvSpPr>
            <p:cNvPr id="3063" name="Google Shape;3063;p67"/>
            <p:cNvSpPr/>
            <p:nvPr/>
          </p:nvSpPr>
          <p:spPr>
            <a:xfrm>
              <a:off x="957903" y="3124712"/>
              <a:ext cx="401160" cy="351692"/>
            </a:xfrm>
            <a:custGeom>
              <a:avLst/>
              <a:gdLst/>
              <a:ahLst/>
              <a:cxnLst/>
              <a:rect l="l" t="t" r="r" b="b"/>
              <a:pathLst>
                <a:path w="58097" h="50933" extrusionOk="0">
                  <a:moveTo>
                    <a:pt x="26373" y="1"/>
                  </a:moveTo>
                  <a:cubicBezTo>
                    <a:pt x="24790" y="1"/>
                    <a:pt x="23496" y="730"/>
                    <a:pt x="22432" y="2092"/>
                  </a:cubicBezTo>
                  <a:cubicBezTo>
                    <a:pt x="21172" y="3667"/>
                    <a:pt x="21109" y="5495"/>
                    <a:pt x="21424" y="7322"/>
                  </a:cubicBezTo>
                  <a:cubicBezTo>
                    <a:pt x="21865" y="10220"/>
                    <a:pt x="22495" y="13056"/>
                    <a:pt x="23000" y="15954"/>
                  </a:cubicBezTo>
                  <a:cubicBezTo>
                    <a:pt x="23189" y="16963"/>
                    <a:pt x="23378" y="17971"/>
                    <a:pt x="23504" y="19105"/>
                  </a:cubicBezTo>
                  <a:cubicBezTo>
                    <a:pt x="21550" y="17908"/>
                    <a:pt x="19723" y="16710"/>
                    <a:pt x="17770" y="15765"/>
                  </a:cubicBezTo>
                  <a:cubicBezTo>
                    <a:pt x="14747" y="14202"/>
                    <a:pt x="11638" y="13242"/>
                    <a:pt x="8300" y="13242"/>
                  </a:cubicBezTo>
                  <a:cubicBezTo>
                    <a:pt x="7603" y="13242"/>
                    <a:pt x="6895" y="13284"/>
                    <a:pt x="6176" y="13371"/>
                  </a:cubicBezTo>
                  <a:cubicBezTo>
                    <a:pt x="3845" y="13686"/>
                    <a:pt x="2458" y="15702"/>
                    <a:pt x="3466" y="17782"/>
                  </a:cubicBezTo>
                  <a:cubicBezTo>
                    <a:pt x="3845" y="18475"/>
                    <a:pt x="4349" y="19105"/>
                    <a:pt x="5042" y="19609"/>
                  </a:cubicBezTo>
                  <a:cubicBezTo>
                    <a:pt x="5798" y="20302"/>
                    <a:pt x="6743" y="20932"/>
                    <a:pt x="7688" y="21562"/>
                  </a:cubicBezTo>
                  <a:cubicBezTo>
                    <a:pt x="7499" y="21688"/>
                    <a:pt x="7310" y="21814"/>
                    <a:pt x="7121" y="21877"/>
                  </a:cubicBezTo>
                  <a:cubicBezTo>
                    <a:pt x="5105" y="22381"/>
                    <a:pt x="3277" y="23327"/>
                    <a:pt x="1702" y="24650"/>
                  </a:cubicBezTo>
                  <a:cubicBezTo>
                    <a:pt x="1" y="26162"/>
                    <a:pt x="190" y="28493"/>
                    <a:pt x="2206" y="29501"/>
                  </a:cubicBezTo>
                  <a:cubicBezTo>
                    <a:pt x="3340" y="30006"/>
                    <a:pt x="4538" y="30321"/>
                    <a:pt x="5735" y="30510"/>
                  </a:cubicBezTo>
                  <a:cubicBezTo>
                    <a:pt x="6238" y="30542"/>
                    <a:pt x="6743" y="30557"/>
                    <a:pt x="7249" y="30557"/>
                  </a:cubicBezTo>
                  <a:cubicBezTo>
                    <a:pt x="9720" y="30557"/>
                    <a:pt x="12213" y="30181"/>
                    <a:pt x="14619" y="29501"/>
                  </a:cubicBezTo>
                  <a:lnTo>
                    <a:pt x="19786" y="28115"/>
                  </a:lnTo>
                  <a:lnTo>
                    <a:pt x="19093" y="29060"/>
                  </a:lnTo>
                  <a:cubicBezTo>
                    <a:pt x="17203" y="31581"/>
                    <a:pt x="15186" y="34038"/>
                    <a:pt x="13548" y="36685"/>
                  </a:cubicBezTo>
                  <a:cubicBezTo>
                    <a:pt x="12099" y="38953"/>
                    <a:pt x="11406" y="41536"/>
                    <a:pt x="12477" y="44246"/>
                  </a:cubicBezTo>
                  <a:cubicBezTo>
                    <a:pt x="12976" y="45632"/>
                    <a:pt x="14842" y="46970"/>
                    <a:pt x="16356" y="46970"/>
                  </a:cubicBezTo>
                  <a:cubicBezTo>
                    <a:pt x="16562" y="46970"/>
                    <a:pt x="16762" y="46945"/>
                    <a:pt x="16951" y="46892"/>
                  </a:cubicBezTo>
                  <a:cubicBezTo>
                    <a:pt x="18148" y="46514"/>
                    <a:pt x="19345" y="45947"/>
                    <a:pt x="20542" y="45380"/>
                  </a:cubicBezTo>
                  <a:cubicBezTo>
                    <a:pt x="20857" y="46514"/>
                    <a:pt x="21235" y="47711"/>
                    <a:pt x="21676" y="48908"/>
                  </a:cubicBezTo>
                  <a:cubicBezTo>
                    <a:pt x="22061" y="49897"/>
                    <a:pt x="24072" y="50933"/>
                    <a:pt x="25208" y="50933"/>
                  </a:cubicBezTo>
                  <a:cubicBezTo>
                    <a:pt x="25376" y="50933"/>
                    <a:pt x="25524" y="50910"/>
                    <a:pt x="25646" y="50862"/>
                  </a:cubicBezTo>
                  <a:cubicBezTo>
                    <a:pt x="26654" y="50484"/>
                    <a:pt x="27599" y="49917"/>
                    <a:pt x="28418" y="49161"/>
                  </a:cubicBezTo>
                  <a:cubicBezTo>
                    <a:pt x="31758" y="45443"/>
                    <a:pt x="32829" y="40906"/>
                    <a:pt x="32073" y="35991"/>
                  </a:cubicBezTo>
                  <a:cubicBezTo>
                    <a:pt x="31821" y="34164"/>
                    <a:pt x="31317" y="32400"/>
                    <a:pt x="30876" y="30510"/>
                  </a:cubicBezTo>
                  <a:lnTo>
                    <a:pt x="30876" y="30510"/>
                  </a:lnTo>
                  <a:cubicBezTo>
                    <a:pt x="31947" y="31014"/>
                    <a:pt x="32892" y="31518"/>
                    <a:pt x="33900" y="31896"/>
                  </a:cubicBezTo>
                  <a:cubicBezTo>
                    <a:pt x="39382" y="34227"/>
                    <a:pt x="45242" y="35424"/>
                    <a:pt x="51228" y="35487"/>
                  </a:cubicBezTo>
                  <a:cubicBezTo>
                    <a:pt x="52740" y="35487"/>
                    <a:pt x="54189" y="35172"/>
                    <a:pt x="55639" y="34668"/>
                  </a:cubicBezTo>
                  <a:cubicBezTo>
                    <a:pt x="57214" y="34101"/>
                    <a:pt x="58096" y="32148"/>
                    <a:pt x="57529" y="30888"/>
                  </a:cubicBezTo>
                  <a:cubicBezTo>
                    <a:pt x="57214" y="30132"/>
                    <a:pt x="56710" y="29501"/>
                    <a:pt x="56143" y="28934"/>
                  </a:cubicBezTo>
                  <a:cubicBezTo>
                    <a:pt x="54694" y="27485"/>
                    <a:pt x="52929" y="26477"/>
                    <a:pt x="50976" y="25973"/>
                  </a:cubicBezTo>
                  <a:cubicBezTo>
                    <a:pt x="51291" y="25595"/>
                    <a:pt x="51543" y="25280"/>
                    <a:pt x="51795" y="24965"/>
                  </a:cubicBezTo>
                  <a:cubicBezTo>
                    <a:pt x="52929" y="23705"/>
                    <a:pt x="52992" y="22822"/>
                    <a:pt x="51795" y="21625"/>
                  </a:cubicBezTo>
                  <a:cubicBezTo>
                    <a:pt x="49679" y="19354"/>
                    <a:pt x="47097" y="18478"/>
                    <a:pt x="44259" y="18478"/>
                  </a:cubicBezTo>
                  <a:cubicBezTo>
                    <a:pt x="43632" y="18478"/>
                    <a:pt x="42993" y="18521"/>
                    <a:pt x="42344" y="18601"/>
                  </a:cubicBezTo>
                  <a:cubicBezTo>
                    <a:pt x="39508" y="19042"/>
                    <a:pt x="36736" y="19924"/>
                    <a:pt x="34152" y="21184"/>
                  </a:cubicBezTo>
                  <a:cubicBezTo>
                    <a:pt x="33837" y="21310"/>
                    <a:pt x="33522" y="21436"/>
                    <a:pt x="33207" y="21499"/>
                  </a:cubicBezTo>
                  <a:cubicBezTo>
                    <a:pt x="33144" y="21247"/>
                    <a:pt x="33207" y="20932"/>
                    <a:pt x="33459" y="20743"/>
                  </a:cubicBezTo>
                  <a:cubicBezTo>
                    <a:pt x="34782" y="19294"/>
                    <a:pt x="36295" y="17845"/>
                    <a:pt x="37555" y="16332"/>
                  </a:cubicBezTo>
                  <a:cubicBezTo>
                    <a:pt x="39382" y="14190"/>
                    <a:pt x="41272" y="12048"/>
                    <a:pt x="42281" y="9275"/>
                  </a:cubicBezTo>
                  <a:cubicBezTo>
                    <a:pt x="43037" y="7070"/>
                    <a:pt x="41524" y="4676"/>
                    <a:pt x="39193" y="4487"/>
                  </a:cubicBezTo>
                  <a:cubicBezTo>
                    <a:pt x="39082" y="4481"/>
                    <a:pt x="38971" y="4479"/>
                    <a:pt x="38861" y="4479"/>
                  </a:cubicBezTo>
                  <a:cubicBezTo>
                    <a:pt x="37659" y="4479"/>
                    <a:pt x="36514" y="4791"/>
                    <a:pt x="35475" y="5369"/>
                  </a:cubicBezTo>
                  <a:cubicBezTo>
                    <a:pt x="35034" y="5621"/>
                    <a:pt x="34656" y="5936"/>
                    <a:pt x="34152" y="6188"/>
                  </a:cubicBezTo>
                  <a:lnTo>
                    <a:pt x="33648" y="5117"/>
                  </a:lnTo>
                  <a:cubicBezTo>
                    <a:pt x="32703" y="3037"/>
                    <a:pt x="31002" y="1399"/>
                    <a:pt x="28859" y="517"/>
                  </a:cubicBezTo>
                  <a:cubicBezTo>
                    <a:pt x="27960" y="169"/>
                    <a:pt x="27133" y="1"/>
                    <a:pt x="26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7"/>
            <p:cNvSpPr/>
            <p:nvPr/>
          </p:nvSpPr>
          <p:spPr>
            <a:xfrm>
              <a:off x="1166310" y="3280447"/>
              <a:ext cx="23940" cy="17953"/>
            </a:xfrm>
            <a:custGeom>
              <a:avLst/>
              <a:gdLst/>
              <a:ahLst/>
              <a:cxnLst/>
              <a:rect l="l" t="t" r="r" b="b"/>
              <a:pathLst>
                <a:path w="3467" h="2600" extrusionOk="0">
                  <a:moveTo>
                    <a:pt x="1791" y="0"/>
                  </a:moveTo>
                  <a:cubicBezTo>
                    <a:pt x="1428" y="0"/>
                    <a:pt x="1081" y="123"/>
                    <a:pt x="820" y="331"/>
                  </a:cubicBezTo>
                  <a:cubicBezTo>
                    <a:pt x="379" y="583"/>
                    <a:pt x="1" y="962"/>
                    <a:pt x="1" y="1466"/>
                  </a:cubicBezTo>
                  <a:cubicBezTo>
                    <a:pt x="64" y="1718"/>
                    <a:pt x="253" y="2033"/>
                    <a:pt x="505" y="2159"/>
                  </a:cubicBezTo>
                  <a:cubicBezTo>
                    <a:pt x="820" y="2474"/>
                    <a:pt x="1198" y="2600"/>
                    <a:pt x="1576" y="2600"/>
                  </a:cubicBezTo>
                  <a:cubicBezTo>
                    <a:pt x="1891" y="2474"/>
                    <a:pt x="2206" y="2285"/>
                    <a:pt x="2395" y="2033"/>
                  </a:cubicBezTo>
                  <a:cubicBezTo>
                    <a:pt x="2406" y="2015"/>
                    <a:pt x="2416" y="1998"/>
                    <a:pt x="2426" y="1980"/>
                  </a:cubicBezTo>
                  <a:lnTo>
                    <a:pt x="2426" y="1980"/>
                  </a:lnTo>
                  <a:lnTo>
                    <a:pt x="2332" y="2222"/>
                  </a:lnTo>
                  <a:cubicBezTo>
                    <a:pt x="3466" y="1781"/>
                    <a:pt x="3214" y="79"/>
                    <a:pt x="2017" y="16"/>
                  </a:cubicBezTo>
                  <a:cubicBezTo>
                    <a:pt x="1941" y="6"/>
                    <a:pt x="1866" y="0"/>
                    <a:pt x="1791" y="0"/>
                  </a:cubicBezTo>
                  <a:close/>
                </a:path>
              </a:pathLst>
            </a:custGeom>
            <a:solidFill>
              <a:srgbClr val="003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7"/>
            <p:cNvSpPr/>
            <p:nvPr/>
          </p:nvSpPr>
          <p:spPr>
            <a:xfrm>
              <a:off x="1099310" y="3263592"/>
              <a:ext cx="23498" cy="17843"/>
            </a:xfrm>
            <a:custGeom>
              <a:avLst/>
              <a:gdLst/>
              <a:ahLst/>
              <a:cxnLst/>
              <a:rect l="l" t="t" r="r" b="b"/>
              <a:pathLst>
                <a:path w="3403" h="2584" extrusionOk="0">
                  <a:moveTo>
                    <a:pt x="1953" y="0"/>
                  </a:moveTo>
                  <a:cubicBezTo>
                    <a:pt x="1512" y="0"/>
                    <a:pt x="1134" y="126"/>
                    <a:pt x="756" y="315"/>
                  </a:cubicBezTo>
                  <a:cubicBezTo>
                    <a:pt x="378" y="567"/>
                    <a:pt x="0" y="945"/>
                    <a:pt x="0" y="1449"/>
                  </a:cubicBezTo>
                  <a:cubicBezTo>
                    <a:pt x="63" y="1701"/>
                    <a:pt x="189" y="2016"/>
                    <a:pt x="441" y="2142"/>
                  </a:cubicBezTo>
                  <a:cubicBezTo>
                    <a:pt x="756" y="2457"/>
                    <a:pt x="1134" y="2583"/>
                    <a:pt x="1575" y="2583"/>
                  </a:cubicBezTo>
                  <a:cubicBezTo>
                    <a:pt x="1890" y="2520"/>
                    <a:pt x="2142" y="2268"/>
                    <a:pt x="2332" y="2016"/>
                  </a:cubicBezTo>
                  <a:cubicBezTo>
                    <a:pt x="2383" y="1931"/>
                    <a:pt x="2430" y="1850"/>
                    <a:pt x="2473" y="1771"/>
                  </a:cubicBezTo>
                  <a:lnTo>
                    <a:pt x="2473" y="1771"/>
                  </a:lnTo>
                  <a:lnTo>
                    <a:pt x="2268" y="2205"/>
                  </a:lnTo>
                  <a:cubicBezTo>
                    <a:pt x="3403" y="1764"/>
                    <a:pt x="3151" y="126"/>
                    <a:pt x="1953" y="0"/>
                  </a:cubicBezTo>
                  <a:close/>
                </a:path>
              </a:pathLst>
            </a:custGeom>
            <a:solidFill>
              <a:srgbClr val="003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7"/>
            <p:cNvSpPr/>
            <p:nvPr/>
          </p:nvSpPr>
          <p:spPr>
            <a:xfrm>
              <a:off x="1137164" y="3254015"/>
              <a:ext cx="23933" cy="17849"/>
            </a:xfrm>
            <a:custGeom>
              <a:avLst/>
              <a:gdLst/>
              <a:ahLst/>
              <a:cxnLst/>
              <a:rect l="l" t="t" r="r" b="b"/>
              <a:pathLst>
                <a:path w="3466" h="2585" extrusionOk="0">
                  <a:moveTo>
                    <a:pt x="2016" y="1"/>
                  </a:moveTo>
                  <a:cubicBezTo>
                    <a:pt x="1575" y="1"/>
                    <a:pt x="1134" y="127"/>
                    <a:pt x="819" y="379"/>
                  </a:cubicBezTo>
                  <a:cubicBezTo>
                    <a:pt x="378" y="568"/>
                    <a:pt x="0" y="946"/>
                    <a:pt x="0" y="1450"/>
                  </a:cubicBezTo>
                  <a:cubicBezTo>
                    <a:pt x="63" y="1702"/>
                    <a:pt x="252" y="2017"/>
                    <a:pt x="504" y="2143"/>
                  </a:cubicBezTo>
                  <a:cubicBezTo>
                    <a:pt x="819" y="2458"/>
                    <a:pt x="1197" y="2584"/>
                    <a:pt x="1575" y="2584"/>
                  </a:cubicBezTo>
                  <a:cubicBezTo>
                    <a:pt x="1953" y="2521"/>
                    <a:pt x="2205" y="2269"/>
                    <a:pt x="2394" y="2017"/>
                  </a:cubicBezTo>
                  <a:cubicBezTo>
                    <a:pt x="2411" y="1989"/>
                    <a:pt x="2427" y="1962"/>
                    <a:pt x="2443" y="1935"/>
                  </a:cubicBezTo>
                  <a:lnTo>
                    <a:pt x="2443" y="1935"/>
                  </a:lnTo>
                  <a:lnTo>
                    <a:pt x="2331" y="2206"/>
                  </a:lnTo>
                  <a:cubicBezTo>
                    <a:pt x="3466" y="1765"/>
                    <a:pt x="3214" y="64"/>
                    <a:pt x="2016" y="1"/>
                  </a:cubicBezTo>
                  <a:close/>
                </a:path>
              </a:pathLst>
            </a:custGeom>
            <a:solidFill>
              <a:srgbClr val="003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7"/>
            <p:cNvSpPr/>
            <p:nvPr/>
          </p:nvSpPr>
          <p:spPr>
            <a:xfrm>
              <a:off x="1147169" y="3308406"/>
              <a:ext cx="23933" cy="17843"/>
            </a:xfrm>
            <a:custGeom>
              <a:avLst/>
              <a:gdLst/>
              <a:ahLst/>
              <a:cxnLst/>
              <a:rect l="l" t="t" r="r" b="b"/>
              <a:pathLst>
                <a:path w="3466" h="2584" extrusionOk="0">
                  <a:moveTo>
                    <a:pt x="2017" y="0"/>
                  </a:moveTo>
                  <a:cubicBezTo>
                    <a:pt x="1575" y="0"/>
                    <a:pt x="1134" y="126"/>
                    <a:pt x="819" y="378"/>
                  </a:cubicBezTo>
                  <a:cubicBezTo>
                    <a:pt x="378" y="567"/>
                    <a:pt x="0" y="945"/>
                    <a:pt x="0" y="1449"/>
                  </a:cubicBezTo>
                  <a:cubicBezTo>
                    <a:pt x="63" y="1764"/>
                    <a:pt x="252" y="2016"/>
                    <a:pt x="504" y="2142"/>
                  </a:cubicBezTo>
                  <a:cubicBezTo>
                    <a:pt x="756" y="2457"/>
                    <a:pt x="1197" y="2583"/>
                    <a:pt x="1575" y="2583"/>
                  </a:cubicBezTo>
                  <a:cubicBezTo>
                    <a:pt x="1891" y="2520"/>
                    <a:pt x="2206" y="2268"/>
                    <a:pt x="2395" y="2016"/>
                  </a:cubicBezTo>
                  <a:cubicBezTo>
                    <a:pt x="2411" y="1988"/>
                    <a:pt x="2428" y="1961"/>
                    <a:pt x="2443" y="1934"/>
                  </a:cubicBezTo>
                  <a:lnTo>
                    <a:pt x="2443" y="1934"/>
                  </a:lnTo>
                  <a:lnTo>
                    <a:pt x="2332" y="2205"/>
                  </a:lnTo>
                  <a:cubicBezTo>
                    <a:pt x="3466" y="1764"/>
                    <a:pt x="3214" y="126"/>
                    <a:pt x="2017" y="0"/>
                  </a:cubicBezTo>
                  <a:close/>
                </a:path>
              </a:pathLst>
            </a:custGeom>
            <a:solidFill>
              <a:srgbClr val="003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7"/>
            <p:cNvSpPr/>
            <p:nvPr/>
          </p:nvSpPr>
          <p:spPr>
            <a:xfrm>
              <a:off x="1118016" y="3288388"/>
              <a:ext cx="21765" cy="22766"/>
            </a:xfrm>
            <a:custGeom>
              <a:avLst/>
              <a:gdLst/>
              <a:ahLst/>
              <a:cxnLst/>
              <a:rect l="l" t="t" r="r" b="b"/>
              <a:pathLst>
                <a:path w="3152" h="3297" extrusionOk="0">
                  <a:moveTo>
                    <a:pt x="1891" y="1"/>
                  </a:moveTo>
                  <a:cubicBezTo>
                    <a:pt x="1387" y="64"/>
                    <a:pt x="946" y="316"/>
                    <a:pt x="631" y="694"/>
                  </a:cubicBezTo>
                  <a:cubicBezTo>
                    <a:pt x="253" y="1009"/>
                    <a:pt x="1" y="1513"/>
                    <a:pt x="1" y="2017"/>
                  </a:cubicBezTo>
                  <a:cubicBezTo>
                    <a:pt x="1" y="2143"/>
                    <a:pt x="64" y="2332"/>
                    <a:pt x="127" y="2458"/>
                  </a:cubicBezTo>
                  <a:cubicBezTo>
                    <a:pt x="190" y="2710"/>
                    <a:pt x="379" y="2962"/>
                    <a:pt x="568" y="3088"/>
                  </a:cubicBezTo>
                  <a:cubicBezTo>
                    <a:pt x="752" y="3236"/>
                    <a:pt x="958" y="3297"/>
                    <a:pt x="1161" y="3297"/>
                  </a:cubicBezTo>
                  <a:cubicBezTo>
                    <a:pt x="1304" y="3297"/>
                    <a:pt x="1445" y="3266"/>
                    <a:pt x="1576" y="3214"/>
                  </a:cubicBezTo>
                  <a:cubicBezTo>
                    <a:pt x="2143" y="3025"/>
                    <a:pt x="2647" y="2647"/>
                    <a:pt x="2899" y="2080"/>
                  </a:cubicBezTo>
                  <a:cubicBezTo>
                    <a:pt x="3151" y="1513"/>
                    <a:pt x="3088" y="883"/>
                    <a:pt x="2773" y="379"/>
                  </a:cubicBezTo>
                  <a:lnTo>
                    <a:pt x="2773" y="757"/>
                  </a:lnTo>
                  <a:cubicBezTo>
                    <a:pt x="2647" y="379"/>
                    <a:pt x="2269" y="64"/>
                    <a:pt x="1891" y="1"/>
                  </a:cubicBezTo>
                  <a:close/>
                </a:path>
              </a:pathLst>
            </a:custGeom>
            <a:solidFill>
              <a:srgbClr val="003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9" name="Google Shape;3069;p67"/>
          <p:cNvGrpSpPr/>
          <p:nvPr/>
        </p:nvGrpSpPr>
        <p:grpSpPr>
          <a:xfrm>
            <a:off x="1453042" y="2123091"/>
            <a:ext cx="703022" cy="752357"/>
            <a:chOff x="1475654" y="2462170"/>
            <a:chExt cx="442486" cy="473538"/>
          </a:xfrm>
        </p:grpSpPr>
        <p:sp>
          <p:nvSpPr>
            <p:cNvPr id="3070" name="Google Shape;3070;p67"/>
            <p:cNvSpPr/>
            <p:nvPr/>
          </p:nvSpPr>
          <p:spPr>
            <a:xfrm>
              <a:off x="1475654" y="2462170"/>
              <a:ext cx="442486" cy="473538"/>
            </a:xfrm>
            <a:custGeom>
              <a:avLst/>
              <a:gdLst/>
              <a:ahLst/>
              <a:cxnLst/>
              <a:rect l="l" t="t" r="r" b="b"/>
              <a:pathLst>
                <a:path w="64082" h="68579" extrusionOk="0">
                  <a:moveTo>
                    <a:pt x="58600" y="0"/>
                  </a:moveTo>
                  <a:cubicBezTo>
                    <a:pt x="57466" y="0"/>
                    <a:pt x="56332" y="189"/>
                    <a:pt x="55323" y="567"/>
                  </a:cubicBezTo>
                  <a:cubicBezTo>
                    <a:pt x="52614" y="1449"/>
                    <a:pt x="50283" y="3087"/>
                    <a:pt x="48455" y="5230"/>
                  </a:cubicBezTo>
                  <a:cubicBezTo>
                    <a:pt x="48140" y="4537"/>
                    <a:pt x="47951" y="4096"/>
                    <a:pt x="47762" y="3592"/>
                  </a:cubicBezTo>
                  <a:cubicBezTo>
                    <a:pt x="47067" y="1970"/>
                    <a:pt x="46338" y="1234"/>
                    <a:pt x="45123" y="1234"/>
                  </a:cubicBezTo>
                  <a:cubicBezTo>
                    <a:pt x="44686" y="1234"/>
                    <a:pt x="44187" y="1329"/>
                    <a:pt x="43604" y="1512"/>
                  </a:cubicBezTo>
                  <a:cubicBezTo>
                    <a:pt x="38563" y="3024"/>
                    <a:pt x="35790" y="6742"/>
                    <a:pt x="34152" y="11468"/>
                  </a:cubicBezTo>
                  <a:cubicBezTo>
                    <a:pt x="32892" y="15185"/>
                    <a:pt x="32262" y="19155"/>
                    <a:pt x="32325" y="23125"/>
                  </a:cubicBezTo>
                  <a:cubicBezTo>
                    <a:pt x="32262" y="23629"/>
                    <a:pt x="32199" y="24070"/>
                    <a:pt x="32136" y="24511"/>
                  </a:cubicBezTo>
                  <a:cubicBezTo>
                    <a:pt x="31758" y="24385"/>
                    <a:pt x="31443" y="24133"/>
                    <a:pt x="31317" y="23755"/>
                  </a:cubicBezTo>
                  <a:cubicBezTo>
                    <a:pt x="30372" y="21108"/>
                    <a:pt x="29489" y="18462"/>
                    <a:pt x="28418" y="15941"/>
                  </a:cubicBezTo>
                  <a:cubicBezTo>
                    <a:pt x="26843" y="12350"/>
                    <a:pt x="25268" y="8758"/>
                    <a:pt x="22558" y="5860"/>
                  </a:cubicBezTo>
                  <a:cubicBezTo>
                    <a:pt x="21570" y="4844"/>
                    <a:pt x="20236" y="4355"/>
                    <a:pt x="18924" y="4355"/>
                  </a:cubicBezTo>
                  <a:cubicBezTo>
                    <a:pt x="17224" y="4355"/>
                    <a:pt x="15563" y="5177"/>
                    <a:pt x="14745" y="6742"/>
                  </a:cubicBezTo>
                  <a:cubicBezTo>
                    <a:pt x="13863" y="8317"/>
                    <a:pt x="13485" y="10082"/>
                    <a:pt x="13548" y="11909"/>
                  </a:cubicBezTo>
                  <a:cubicBezTo>
                    <a:pt x="13611" y="12602"/>
                    <a:pt x="13674" y="13232"/>
                    <a:pt x="13800" y="13988"/>
                  </a:cubicBezTo>
                  <a:lnTo>
                    <a:pt x="12162" y="13988"/>
                  </a:lnTo>
                  <a:cubicBezTo>
                    <a:pt x="12000" y="13982"/>
                    <a:pt x="11839" y="13979"/>
                    <a:pt x="11678" y="13979"/>
                  </a:cubicBezTo>
                  <a:cubicBezTo>
                    <a:pt x="8640" y="13979"/>
                    <a:pt x="5740" y="15104"/>
                    <a:pt x="3466" y="17139"/>
                  </a:cubicBezTo>
                  <a:cubicBezTo>
                    <a:pt x="442" y="19848"/>
                    <a:pt x="1" y="22810"/>
                    <a:pt x="1513" y="26086"/>
                  </a:cubicBezTo>
                  <a:cubicBezTo>
                    <a:pt x="2710" y="28480"/>
                    <a:pt x="4979" y="29678"/>
                    <a:pt x="7373" y="30434"/>
                  </a:cubicBezTo>
                  <a:cubicBezTo>
                    <a:pt x="11216" y="31694"/>
                    <a:pt x="15186" y="32639"/>
                    <a:pt x="19030" y="33710"/>
                  </a:cubicBezTo>
                  <a:cubicBezTo>
                    <a:pt x="20479" y="34088"/>
                    <a:pt x="21865" y="34466"/>
                    <a:pt x="23251" y="34907"/>
                  </a:cubicBezTo>
                  <a:cubicBezTo>
                    <a:pt x="20605" y="36672"/>
                    <a:pt x="18022" y="38184"/>
                    <a:pt x="15627" y="40011"/>
                  </a:cubicBezTo>
                  <a:cubicBezTo>
                    <a:pt x="11153" y="43414"/>
                    <a:pt x="7499" y="47509"/>
                    <a:pt x="5672" y="52928"/>
                  </a:cubicBezTo>
                  <a:cubicBezTo>
                    <a:pt x="4600" y="56016"/>
                    <a:pt x="6239" y="58977"/>
                    <a:pt x="9389" y="58977"/>
                  </a:cubicBezTo>
                  <a:cubicBezTo>
                    <a:pt x="10586" y="58914"/>
                    <a:pt x="11658" y="58662"/>
                    <a:pt x="12729" y="58158"/>
                  </a:cubicBezTo>
                  <a:cubicBezTo>
                    <a:pt x="14052" y="57591"/>
                    <a:pt x="15312" y="56772"/>
                    <a:pt x="16698" y="56079"/>
                  </a:cubicBezTo>
                  <a:cubicBezTo>
                    <a:pt x="16761" y="56331"/>
                    <a:pt x="16761" y="56646"/>
                    <a:pt x="16698" y="56898"/>
                  </a:cubicBezTo>
                  <a:cubicBezTo>
                    <a:pt x="16131" y="59733"/>
                    <a:pt x="16194" y="62632"/>
                    <a:pt x="16950" y="65404"/>
                  </a:cubicBezTo>
                  <a:cubicBezTo>
                    <a:pt x="17492" y="67405"/>
                    <a:pt x="18999" y="68578"/>
                    <a:pt x="20668" y="68578"/>
                  </a:cubicBezTo>
                  <a:cubicBezTo>
                    <a:pt x="21523" y="68578"/>
                    <a:pt x="22419" y="68271"/>
                    <a:pt x="23251" y="67609"/>
                  </a:cubicBezTo>
                  <a:cubicBezTo>
                    <a:pt x="24575" y="66601"/>
                    <a:pt x="25709" y="65341"/>
                    <a:pt x="26591" y="63955"/>
                  </a:cubicBezTo>
                  <a:cubicBezTo>
                    <a:pt x="28796" y="60363"/>
                    <a:pt x="29930" y="56394"/>
                    <a:pt x="30750" y="52298"/>
                  </a:cubicBezTo>
                  <a:cubicBezTo>
                    <a:pt x="31191" y="50030"/>
                    <a:pt x="31632" y="47761"/>
                    <a:pt x="32199" y="45052"/>
                  </a:cubicBezTo>
                  <a:lnTo>
                    <a:pt x="32955" y="46564"/>
                  </a:lnTo>
                  <a:cubicBezTo>
                    <a:pt x="34971" y="50408"/>
                    <a:pt x="36799" y="54377"/>
                    <a:pt x="39067" y="58032"/>
                  </a:cubicBezTo>
                  <a:cubicBezTo>
                    <a:pt x="41020" y="61182"/>
                    <a:pt x="43730" y="63577"/>
                    <a:pt x="47762" y="64018"/>
                  </a:cubicBezTo>
                  <a:cubicBezTo>
                    <a:pt x="47862" y="64026"/>
                    <a:pt x="47963" y="64031"/>
                    <a:pt x="48067" y="64031"/>
                  </a:cubicBezTo>
                  <a:cubicBezTo>
                    <a:pt x="50262" y="64031"/>
                    <a:pt x="53327" y="62154"/>
                    <a:pt x="53748" y="60048"/>
                  </a:cubicBezTo>
                  <a:cubicBezTo>
                    <a:pt x="53937" y="58284"/>
                    <a:pt x="54063" y="56520"/>
                    <a:pt x="54063" y="54692"/>
                  </a:cubicBezTo>
                  <a:cubicBezTo>
                    <a:pt x="55638" y="54945"/>
                    <a:pt x="57340" y="55260"/>
                    <a:pt x="59041" y="55449"/>
                  </a:cubicBezTo>
                  <a:cubicBezTo>
                    <a:pt x="59080" y="55452"/>
                    <a:pt x="59120" y="55453"/>
                    <a:pt x="59161" y="55453"/>
                  </a:cubicBezTo>
                  <a:cubicBezTo>
                    <a:pt x="60774" y="55453"/>
                    <a:pt x="63833" y="53081"/>
                    <a:pt x="63956" y="51668"/>
                  </a:cubicBezTo>
                  <a:cubicBezTo>
                    <a:pt x="64082" y="50219"/>
                    <a:pt x="63956" y="48707"/>
                    <a:pt x="63515" y="47257"/>
                  </a:cubicBezTo>
                  <a:cubicBezTo>
                    <a:pt x="60931" y="40767"/>
                    <a:pt x="55954" y="36735"/>
                    <a:pt x="49401" y="34655"/>
                  </a:cubicBezTo>
                  <a:cubicBezTo>
                    <a:pt x="47006" y="33899"/>
                    <a:pt x="44486" y="33458"/>
                    <a:pt x="41902" y="32828"/>
                  </a:cubicBezTo>
                  <a:cubicBezTo>
                    <a:pt x="43163" y="31820"/>
                    <a:pt x="44360" y="30938"/>
                    <a:pt x="45431" y="29930"/>
                  </a:cubicBezTo>
                  <a:cubicBezTo>
                    <a:pt x="51669" y="24574"/>
                    <a:pt x="56773" y="18021"/>
                    <a:pt x="60427" y="10649"/>
                  </a:cubicBezTo>
                  <a:cubicBezTo>
                    <a:pt x="61309" y="8758"/>
                    <a:pt x="61876" y="6742"/>
                    <a:pt x="62066" y="4663"/>
                  </a:cubicBezTo>
                  <a:cubicBezTo>
                    <a:pt x="62318" y="2457"/>
                    <a:pt x="60490" y="126"/>
                    <a:pt x="58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7"/>
            <p:cNvSpPr/>
            <p:nvPr/>
          </p:nvSpPr>
          <p:spPr>
            <a:xfrm>
              <a:off x="1552230" y="2607590"/>
              <a:ext cx="136622" cy="89337"/>
            </a:xfrm>
            <a:custGeom>
              <a:avLst/>
              <a:gdLst/>
              <a:ahLst/>
              <a:cxnLst/>
              <a:rect l="l" t="t" r="r" b="b"/>
              <a:pathLst>
                <a:path w="19786" h="12938" extrusionOk="0">
                  <a:moveTo>
                    <a:pt x="1373" y="0"/>
                  </a:moveTo>
                  <a:cubicBezTo>
                    <a:pt x="948" y="0"/>
                    <a:pt x="668" y="99"/>
                    <a:pt x="568" y="300"/>
                  </a:cubicBezTo>
                  <a:cubicBezTo>
                    <a:pt x="0" y="1308"/>
                    <a:pt x="3907" y="4396"/>
                    <a:pt x="8948" y="7798"/>
                  </a:cubicBezTo>
                  <a:cubicBezTo>
                    <a:pt x="13315" y="10747"/>
                    <a:pt x="17163" y="12938"/>
                    <a:pt x="18563" y="12938"/>
                  </a:cubicBezTo>
                  <a:cubicBezTo>
                    <a:pt x="18779" y="12938"/>
                    <a:pt x="18937" y="12886"/>
                    <a:pt x="19029" y="12776"/>
                  </a:cubicBezTo>
                  <a:cubicBezTo>
                    <a:pt x="19786" y="11894"/>
                    <a:pt x="16446" y="7924"/>
                    <a:pt x="11216" y="4396"/>
                  </a:cubicBezTo>
                  <a:cubicBezTo>
                    <a:pt x="7083" y="1573"/>
                    <a:pt x="3070" y="0"/>
                    <a:pt x="1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7"/>
            <p:cNvSpPr/>
            <p:nvPr/>
          </p:nvSpPr>
          <p:spPr>
            <a:xfrm>
              <a:off x="1605744" y="2721066"/>
              <a:ext cx="68753" cy="122723"/>
            </a:xfrm>
            <a:custGeom>
              <a:avLst/>
              <a:gdLst/>
              <a:ahLst/>
              <a:cxnLst/>
              <a:rect l="l" t="t" r="r" b="b"/>
              <a:pathLst>
                <a:path w="9957" h="17773" extrusionOk="0">
                  <a:moveTo>
                    <a:pt x="8696" y="1"/>
                  </a:moveTo>
                  <a:cubicBezTo>
                    <a:pt x="8131" y="1"/>
                    <a:pt x="7200" y="535"/>
                    <a:pt x="6113" y="1572"/>
                  </a:cubicBezTo>
                  <a:cubicBezTo>
                    <a:pt x="2647" y="5101"/>
                    <a:pt x="568" y="9700"/>
                    <a:pt x="127" y="14615"/>
                  </a:cubicBezTo>
                  <a:cubicBezTo>
                    <a:pt x="1" y="16505"/>
                    <a:pt x="379" y="17703"/>
                    <a:pt x="946" y="17766"/>
                  </a:cubicBezTo>
                  <a:cubicBezTo>
                    <a:pt x="972" y="17770"/>
                    <a:pt x="998" y="17772"/>
                    <a:pt x="1025" y="17772"/>
                  </a:cubicBezTo>
                  <a:cubicBezTo>
                    <a:pt x="2150" y="17772"/>
                    <a:pt x="3641" y="13877"/>
                    <a:pt x="5735" y="9259"/>
                  </a:cubicBezTo>
                  <a:cubicBezTo>
                    <a:pt x="7814" y="4597"/>
                    <a:pt x="9956" y="879"/>
                    <a:pt x="9074" y="123"/>
                  </a:cubicBezTo>
                  <a:cubicBezTo>
                    <a:pt x="8979" y="41"/>
                    <a:pt x="8851" y="1"/>
                    <a:pt x="8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7"/>
            <p:cNvSpPr/>
            <p:nvPr/>
          </p:nvSpPr>
          <p:spPr>
            <a:xfrm>
              <a:off x="1703201" y="2709811"/>
              <a:ext cx="102691" cy="98769"/>
            </a:xfrm>
            <a:custGeom>
              <a:avLst/>
              <a:gdLst/>
              <a:ahLst/>
              <a:cxnLst/>
              <a:rect l="l" t="t" r="r" b="b"/>
              <a:pathLst>
                <a:path w="14872" h="14304" extrusionOk="0">
                  <a:moveTo>
                    <a:pt x="1682" y="0"/>
                  </a:moveTo>
                  <a:cubicBezTo>
                    <a:pt x="798" y="0"/>
                    <a:pt x="269" y="222"/>
                    <a:pt x="190" y="619"/>
                  </a:cubicBezTo>
                  <a:cubicBezTo>
                    <a:pt x="1" y="1186"/>
                    <a:pt x="946" y="1879"/>
                    <a:pt x="2395" y="2887"/>
                  </a:cubicBezTo>
                  <a:cubicBezTo>
                    <a:pt x="3088" y="3454"/>
                    <a:pt x="3908" y="4021"/>
                    <a:pt x="4727" y="4714"/>
                  </a:cubicBezTo>
                  <a:cubicBezTo>
                    <a:pt x="5609" y="5407"/>
                    <a:pt x="6617" y="6164"/>
                    <a:pt x="7436" y="7109"/>
                  </a:cubicBezTo>
                  <a:cubicBezTo>
                    <a:pt x="8318" y="7991"/>
                    <a:pt x="9200" y="8873"/>
                    <a:pt x="9893" y="9755"/>
                  </a:cubicBezTo>
                  <a:cubicBezTo>
                    <a:pt x="10587" y="10574"/>
                    <a:pt x="11217" y="11393"/>
                    <a:pt x="11784" y="12086"/>
                  </a:cubicBezTo>
                  <a:cubicBezTo>
                    <a:pt x="12732" y="13390"/>
                    <a:pt x="13457" y="14303"/>
                    <a:pt x="14011" y="14303"/>
                  </a:cubicBezTo>
                  <a:cubicBezTo>
                    <a:pt x="14047" y="14303"/>
                    <a:pt x="14081" y="14299"/>
                    <a:pt x="14115" y="14292"/>
                  </a:cubicBezTo>
                  <a:cubicBezTo>
                    <a:pt x="14619" y="14103"/>
                    <a:pt x="14871" y="12843"/>
                    <a:pt x="14367" y="10826"/>
                  </a:cubicBezTo>
                  <a:cubicBezTo>
                    <a:pt x="14052" y="9692"/>
                    <a:pt x="13611" y="8621"/>
                    <a:pt x="13044" y="7613"/>
                  </a:cubicBezTo>
                  <a:cubicBezTo>
                    <a:pt x="11532" y="5029"/>
                    <a:pt x="9389" y="2950"/>
                    <a:pt x="6869" y="1564"/>
                  </a:cubicBezTo>
                  <a:cubicBezTo>
                    <a:pt x="5798" y="997"/>
                    <a:pt x="4727" y="556"/>
                    <a:pt x="3592" y="241"/>
                  </a:cubicBezTo>
                  <a:cubicBezTo>
                    <a:pt x="2845" y="77"/>
                    <a:pt x="2202" y="0"/>
                    <a:pt x="1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7"/>
            <p:cNvSpPr/>
            <p:nvPr/>
          </p:nvSpPr>
          <p:spPr>
            <a:xfrm>
              <a:off x="1711473" y="2530413"/>
              <a:ext cx="84849" cy="134944"/>
            </a:xfrm>
            <a:custGeom>
              <a:avLst/>
              <a:gdLst/>
              <a:ahLst/>
              <a:cxnLst/>
              <a:rect l="l" t="t" r="r" b="b"/>
              <a:pathLst>
                <a:path w="12288" h="19543" extrusionOk="0">
                  <a:moveTo>
                    <a:pt x="11376" y="0"/>
                  </a:moveTo>
                  <a:cubicBezTo>
                    <a:pt x="10770" y="0"/>
                    <a:pt x="10102" y="1166"/>
                    <a:pt x="9263" y="2845"/>
                  </a:cubicBezTo>
                  <a:cubicBezTo>
                    <a:pt x="8380" y="4672"/>
                    <a:pt x="7183" y="7067"/>
                    <a:pt x="5734" y="9713"/>
                  </a:cubicBezTo>
                  <a:cubicBezTo>
                    <a:pt x="4285" y="12359"/>
                    <a:pt x="2836" y="14628"/>
                    <a:pt x="1764" y="16329"/>
                  </a:cubicBezTo>
                  <a:cubicBezTo>
                    <a:pt x="1386" y="16896"/>
                    <a:pt x="1071" y="17463"/>
                    <a:pt x="693" y="18030"/>
                  </a:cubicBezTo>
                  <a:cubicBezTo>
                    <a:pt x="441" y="18345"/>
                    <a:pt x="126" y="18534"/>
                    <a:pt x="0" y="18849"/>
                  </a:cubicBezTo>
                  <a:cubicBezTo>
                    <a:pt x="0" y="18975"/>
                    <a:pt x="63" y="19165"/>
                    <a:pt x="252" y="19291"/>
                  </a:cubicBezTo>
                  <a:cubicBezTo>
                    <a:pt x="504" y="19480"/>
                    <a:pt x="819" y="19543"/>
                    <a:pt x="1134" y="19543"/>
                  </a:cubicBezTo>
                  <a:cubicBezTo>
                    <a:pt x="2205" y="19417"/>
                    <a:pt x="3151" y="18912"/>
                    <a:pt x="3907" y="18219"/>
                  </a:cubicBezTo>
                  <a:cubicBezTo>
                    <a:pt x="6112" y="16455"/>
                    <a:pt x="7939" y="14187"/>
                    <a:pt x="9326" y="11729"/>
                  </a:cubicBezTo>
                  <a:cubicBezTo>
                    <a:pt x="10775" y="9209"/>
                    <a:pt x="11657" y="6500"/>
                    <a:pt x="12035" y="3664"/>
                  </a:cubicBezTo>
                  <a:cubicBezTo>
                    <a:pt x="12287" y="1459"/>
                    <a:pt x="11972" y="73"/>
                    <a:pt x="11468" y="10"/>
                  </a:cubicBezTo>
                  <a:cubicBezTo>
                    <a:pt x="11437" y="3"/>
                    <a:pt x="11407" y="0"/>
                    <a:pt x="11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7"/>
            <p:cNvSpPr/>
            <p:nvPr/>
          </p:nvSpPr>
          <p:spPr>
            <a:xfrm>
              <a:off x="1642292" y="2654633"/>
              <a:ext cx="113132" cy="86782"/>
            </a:xfrm>
            <a:custGeom>
              <a:avLst/>
              <a:gdLst/>
              <a:ahLst/>
              <a:cxnLst/>
              <a:rect l="l" t="t" r="r" b="b"/>
              <a:pathLst>
                <a:path w="16384" h="12568" extrusionOk="0">
                  <a:moveTo>
                    <a:pt x="8101" y="0"/>
                  </a:moveTo>
                  <a:cubicBezTo>
                    <a:pt x="6337" y="0"/>
                    <a:pt x="4580" y="591"/>
                    <a:pt x="3151" y="1742"/>
                  </a:cubicBezTo>
                  <a:cubicBezTo>
                    <a:pt x="379" y="3947"/>
                    <a:pt x="1" y="8043"/>
                    <a:pt x="2332" y="10689"/>
                  </a:cubicBezTo>
                  <a:cubicBezTo>
                    <a:pt x="3317" y="11778"/>
                    <a:pt x="4814" y="12568"/>
                    <a:pt x="6999" y="12568"/>
                  </a:cubicBezTo>
                  <a:cubicBezTo>
                    <a:pt x="7469" y="12568"/>
                    <a:pt x="7971" y="12531"/>
                    <a:pt x="8507" y="12453"/>
                  </a:cubicBezTo>
                  <a:cubicBezTo>
                    <a:pt x="16257" y="11256"/>
                    <a:pt x="16383" y="3569"/>
                    <a:pt x="12224" y="1175"/>
                  </a:cubicBezTo>
                  <a:cubicBezTo>
                    <a:pt x="10957" y="386"/>
                    <a:pt x="9527" y="0"/>
                    <a:pt x="8101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67"/>
          <p:cNvGrpSpPr/>
          <p:nvPr/>
        </p:nvGrpSpPr>
        <p:grpSpPr>
          <a:xfrm>
            <a:off x="3979272" y="1099627"/>
            <a:ext cx="1313706" cy="1943783"/>
            <a:chOff x="3994860" y="1124460"/>
            <a:chExt cx="1282540" cy="1897670"/>
          </a:xfrm>
        </p:grpSpPr>
        <p:grpSp>
          <p:nvGrpSpPr>
            <p:cNvPr id="3077" name="Google Shape;3077;p67"/>
            <p:cNvGrpSpPr/>
            <p:nvPr/>
          </p:nvGrpSpPr>
          <p:grpSpPr>
            <a:xfrm>
              <a:off x="4322049" y="2268492"/>
              <a:ext cx="437577" cy="667602"/>
              <a:chOff x="1351363" y="3958214"/>
              <a:chExt cx="395675" cy="603400"/>
            </a:xfrm>
          </p:grpSpPr>
          <p:sp>
            <p:nvSpPr>
              <p:cNvPr id="3078" name="Google Shape;3078;p67"/>
              <p:cNvSpPr/>
              <p:nvPr/>
            </p:nvSpPr>
            <p:spPr>
              <a:xfrm>
                <a:off x="1351363" y="3958214"/>
                <a:ext cx="395675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24136" extrusionOk="0">
                    <a:moveTo>
                      <a:pt x="10437" y="0"/>
                    </a:moveTo>
                    <a:cubicBezTo>
                      <a:pt x="9483" y="0"/>
                      <a:pt x="8567" y="245"/>
                      <a:pt x="7901" y="421"/>
                    </a:cubicBezTo>
                    <a:cubicBezTo>
                      <a:pt x="6123" y="890"/>
                      <a:pt x="5012" y="5606"/>
                      <a:pt x="5012" y="8346"/>
                    </a:cubicBezTo>
                    <a:cubicBezTo>
                      <a:pt x="5012" y="11087"/>
                      <a:pt x="5654" y="16592"/>
                      <a:pt x="4667" y="17876"/>
                    </a:cubicBezTo>
                    <a:cubicBezTo>
                      <a:pt x="3704" y="19160"/>
                      <a:pt x="1" y="22246"/>
                      <a:pt x="643" y="23530"/>
                    </a:cubicBezTo>
                    <a:cubicBezTo>
                      <a:pt x="839" y="23923"/>
                      <a:pt x="1354" y="24135"/>
                      <a:pt x="2066" y="24135"/>
                    </a:cubicBezTo>
                    <a:cubicBezTo>
                      <a:pt x="3684" y="24135"/>
                      <a:pt x="6322" y="23040"/>
                      <a:pt x="8568" y="20469"/>
                    </a:cubicBezTo>
                    <a:cubicBezTo>
                      <a:pt x="10444" y="18296"/>
                      <a:pt x="12074" y="15926"/>
                      <a:pt x="13407" y="13358"/>
                    </a:cubicBezTo>
                    <a:cubicBezTo>
                      <a:pt x="13407" y="13358"/>
                      <a:pt x="15826" y="8025"/>
                      <a:pt x="14542" y="3507"/>
                    </a:cubicBezTo>
                    <a:cubicBezTo>
                      <a:pt x="13724" y="682"/>
                      <a:pt x="12028" y="0"/>
                      <a:pt x="10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67"/>
              <p:cNvSpPr/>
              <p:nvPr/>
            </p:nvSpPr>
            <p:spPr>
              <a:xfrm>
                <a:off x="1374813" y="4490364"/>
                <a:ext cx="48600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547" extrusionOk="0">
                    <a:moveTo>
                      <a:pt x="1696" y="1"/>
                    </a:moveTo>
                    <a:cubicBezTo>
                      <a:pt x="1658" y="1"/>
                      <a:pt x="1618" y="15"/>
                      <a:pt x="1581" y="47"/>
                    </a:cubicBezTo>
                    <a:cubicBezTo>
                      <a:pt x="914" y="689"/>
                      <a:pt x="396" y="1479"/>
                      <a:pt x="50" y="2318"/>
                    </a:cubicBezTo>
                    <a:cubicBezTo>
                      <a:pt x="1" y="2417"/>
                      <a:pt x="75" y="2516"/>
                      <a:pt x="149" y="2540"/>
                    </a:cubicBezTo>
                    <a:cubicBezTo>
                      <a:pt x="166" y="2544"/>
                      <a:pt x="183" y="2547"/>
                      <a:pt x="199" y="2547"/>
                    </a:cubicBezTo>
                    <a:cubicBezTo>
                      <a:pt x="279" y="2547"/>
                      <a:pt x="351" y="2499"/>
                      <a:pt x="371" y="2417"/>
                    </a:cubicBezTo>
                    <a:lnTo>
                      <a:pt x="396" y="2417"/>
                    </a:lnTo>
                    <a:cubicBezTo>
                      <a:pt x="717" y="1627"/>
                      <a:pt x="1211" y="911"/>
                      <a:pt x="1828" y="294"/>
                    </a:cubicBezTo>
                    <a:cubicBezTo>
                      <a:pt x="1944" y="178"/>
                      <a:pt x="1833" y="1"/>
                      <a:pt x="1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67"/>
              <p:cNvSpPr/>
              <p:nvPr/>
            </p:nvSpPr>
            <p:spPr>
              <a:xfrm>
                <a:off x="1409488" y="4506464"/>
                <a:ext cx="4497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195" extrusionOk="0">
                    <a:moveTo>
                      <a:pt x="1584" y="0"/>
                    </a:moveTo>
                    <a:cubicBezTo>
                      <a:pt x="1558" y="0"/>
                      <a:pt x="1530" y="6"/>
                      <a:pt x="1502" y="20"/>
                    </a:cubicBezTo>
                    <a:cubicBezTo>
                      <a:pt x="836" y="489"/>
                      <a:pt x="317" y="1180"/>
                      <a:pt x="46" y="1970"/>
                    </a:cubicBezTo>
                    <a:cubicBezTo>
                      <a:pt x="1" y="2105"/>
                      <a:pt x="110" y="2194"/>
                      <a:pt x="220" y="2194"/>
                    </a:cubicBezTo>
                    <a:cubicBezTo>
                      <a:pt x="291" y="2194"/>
                      <a:pt x="362" y="2157"/>
                      <a:pt x="391" y="2069"/>
                    </a:cubicBezTo>
                    <a:cubicBezTo>
                      <a:pt x="614" y="1353"/>
                      <a:pt x="1083" y="761"/>
                      <a:pt x="1675" y="341"/>
                    </a:cubicBezTo>
                    <a:cubicBezTo>
                      <a:pt x="1774" y="267"/>
                      <a:pt x="1799" y="168"/>
                      <a:pt x="1749" y="94"/>
                    </a:cubicBezTo>
                    <a:cubicBezTo>
                      <a:pt x="1714" y="41"/>
                      <a:pt x="1652" y="0"/>
                      <a:pt x="1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1" name="Google Shape;3081;p67"/>
            <p:cNvGrpSpPr/>
            <p:nvPr/>
          </p:nvGrpSpPr>
          <p:grpSpPr>
            <a:xfrm>
              <a:off x="3994860" y="1124460"/>
              <a:ext cx="1282540" cy="1897670"/>
              <a:chOff x="476950" y="2919275"/>
              <a:chExt cx="1159725" cy="1715175"/>
            </a:xfrm>
          </p:grpSpPr>
          <p:sp>
            <p:nvSpPr>
              <p:cNvPr id="3082" name="Google Shape;3082;p67"/>
              <p:cNvSpPr/>
              <p:nvPr/>
            </p:nvSpPr>
            <p:spPr>
              <a:xfrm>
                <a:off x="476950" y="3522350"/>
                <a:ext cx="788775" cy="879675"/>
              </a:xfrm>
              <a:custGeom>
                <a:avLst/>
                <a:gdLst/>
                <a:ahLst/>
                <a:cxnLst/>
                <a:rect l="l" t="t" r="r" b="b"/>
                <a:pathLst>
                  <a:path w="31551" h="35187" extrusionOk="0">
                    <a:moveTo>
                      <a:pt x="25237" y="0"/>
                    </a:moveTo>
                    <a:cubicBezTo>
                      <a:pt x="22837" y="0"/>
                      <a:pt x="20365" y="1060"/>
                      <a:pt x="18959" y="4524"/>
                    </a:cubicBezTo>
                    <a:cubicBezTo>
                      <a:pt x="16910" y="9610"/>
                      <a:pt x="10984" y="22102"/>
                      <a:pt x="7849" y="23781"/>
                    </a:cubicBezTo>
                    <a:cubicBezTo>
                      <a:pt x="4738" y="25460"/>
                      <a:pt x="2541" y="26941"/>
                      <a:pt x="1553" y="29336"/>
                    </a:cubicBezTo>
                    <a:cubicBezTo>
                      <a:pt x="639" y="31575"/>
                      <a:pt x="0" y="35187"/>
                      <a:pt x="2374" y="35187"/>
                    </a:cubicBezTo>
                    <a:cubicBezTo>
                      <a:pt x="2565" y="35187"/>
                      <a:pt x="2777" y="35163"/>
                      <a:pt x="3010" y="35113"/>
                    </a:cubicBezTo>
                    <a:cubicBezTo>
                      <a:pt x="6120" y="34472"/>
                      <a:pt x="3281" y="32299"/>
                      <a:pt x="6762" y="30595"/>
                    </a:cubicBezTo>
                    <a:cubicBezTo>
                      <a:pt x="10244" y="28867"/>
                      <a:pt x="18021" y="22966"/>
                      <a:pt x="18021" y="22966"/>
                    </a:cubicBezTo>
                    <a:cubicBezTo>
                      <a:pt x="18021" y="22966"/>
                      <a:pt x="24316" y="17930"/>
                      <a:pt x="26859" y="12992"/>
                    </a:cubicBezTo>
                    <a:cubicBezTo>
                      <a:pt x="29378" y="8030"/>
                      <a:pt x="31550" y="1611"/>
                      <a:pt x="28489" y="574"/>
                    </a:cubicBezTo>
                    <a:cubicBezTo>
                      <a:pt x="27502" y="240"/>
                      <a:pt x="26378" y="0"/>
                      <a:pt x="25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67"/>
              <p:cNvSpPr/>
              <p:nvPr/>
            </p:nvSpPr>
            <p:spPr>
              <a:xfrm>
                <a:off x="747750" y="2919275"/>
                <a:ext cx="888925" cy="1597775"/>
              </a:xfrm>
              <a:custGeom>
                <a:avLst/>
                <a:gdLst/>
                <a:ahLst/>
                <a:cxnLst/>
                <a:rect l="l" t="t" r="r" b="b"/>
                <a:pathLst>
                  <a:path w="35557" h="63911" extrusionOk="0">
                    <a:moveTo>
                      <a:pt x="19336" y="0"/>
                    </a:moveTo>
                    <a:cubicBezTo>
                      <a:pt x="19093" y="0"/>
                      <a:pt x="18837" y="50"/>
                      <a:pt x="18570" y="156"/>
                    </a:cubicBezTo>
                    <a:cubicBezTo>
                      <a:pt x="16175" y="1143"/>
                      <a:pt x="11484" y="8896"/>
                      <a:pt x="11484" y="10821"/>
                    </a:cubicBezTo>
                    <a:cubicBezTo>
                      <a:pt x="11484" y="12772"/>
                      <a:pt x="12126" y="21487"/>
                      <a:pt x="11954" y="23758"/>
                    </a:cubicBezTo>
                    <a:cubicBezTo>
                      <a:pt x="11805" y="26005"/>
                      <a:pt x="11164" y="30548"/>
                      <a:pt x="9065" y="33930"/>
                    </a:cubicBezTo>
                    <a:cubicBezTo>
                      <a:pt x="7386" y="36646"/>
                      <a:pt x="646" y="40720"/>
                      <a:pt x="325" y="50102"/>
                    </a:cubicBezTo>
                    <a:cubicBezTo>
                      <a:pt x="0" y="59902"/>
                      <a:pt x="9994" y="63910"/>
                      <a:pt x="18682" y="63910"/>
                    </a:cubicBezTo>
                    <a:cubicBezTo>
                      <a:pt x="21878" y="63910"/>
                      <a:pt x="24898" y="63368"/>
                      <a:pt x="27162" y="62372"/>
                    </a:cubicBezTo>
                    <a:cubicBezTo>
                      <a:pt x="35556" y="58644"/>
                      <a:pt x="35062" y="47509"/>
                      <a:pt x="35062" y="45090"/>
                    </a:cubicBezTo>
                    <a:cubicBezTo>
                      <a:pt x="35062" y="42670"/>
                      <a:pt x="31976" y="27956"/>
                      <a:pt x="25360" y="13241"/>
                    </a:cubicBezTo>
                    <a:cubicBezTo>
                      <a:pt x="24471" y="11315"/>
                      <a:pt x="22125" y="7760"/>
                      <a:pt x="22274" y="5341"/>
                    </a:cubicBezTo>
                    <a:cubicBezTo>
                      <a:pt x="22427" y="3188"/>
                      <a:pt x="21292" y="0"/>
                      <a:pt x="193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67"/>
              <p:cNvSpPr/>
              <p:nvPr/>
            </p:nvSpPr>
            <p:spPr>
              <a:xfrm>
                <a:off x="1159525" y="4031050"/>
                <a:ext cx="395675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15827" h="24136" extrusionOk="0">
                    <a:moveTo>
                      <a:pt x="10437" y="0"/>
                    </a:moveTo>
                    <a:cubicBezTo>
                      <a:pt x="9483" y="0"/>
                      <a:pt x="8567" y="245"/>
                      <a:pt x="7901" y="421"/>
                    </a:cubicBezTo>
                    <a:cubicBezTo>
                      <a:pt x="6123" y="890"/>
                      <a:pt x="5012" y="5606"/>
                      <a:pt x="5012" y="8346"/>
                    </a:cubicBezTo>
                    <a:cubicBezTo>
                      <a:pt x="5012" y="11087"/>
                      <a:pt x="5654" y="16592"/>
                      <a:pt x="4667" y="17876"/>
                    </a:cubicBezTo>
                    <a:cubicBezTo>
                      <a:pt x="3704" y="19160"/>
                      <a:pt x="1" y="22246"/>
                      <a:pt x="643" y="23530"/>
                    </a:cubicBezTo>
                    <a:cubicBezTo>
                      <a:pt x="839" y="23923"/>
                      <a:pt x="1354" y="24135"/>
                      <a:pt x="2066" y="24135"/>
                    </a:cubicBezTo>
                    <a:cubicBezTo>
                      <a:pt x="3684" y="24135"/>
                      <a:pt x="6322" y="23040"/>
                      <a:pt x="8568" y="20469"/>
                    </a:cubicBezTo>
                    <a:cubicBezTo>
                      <a:pt x="10444" y="18296"/>
                      <a:pt x="12074" y="15926"/>
                      <a:pt x="13407" y="13358"/>
                    </a:cubicBezTo>
                    <a:cubicBezTo>
                      <a:pt x="13407" y="13358"/>
                      <a:pt x="15826" y="8025"/>
                      <a:pt x="14542" y="3507"/>
                    </a:cubicBezTo>
                    <a:cubicBezTo>
                      <a:pt x="13724" y="682"/>
                      <a:pt x="12028" y="0"/>
                      <a:pt x="10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67"/>
              <p:cNvSpPr/>
              <p:nvPr/>
            </p:nvSpPr>
            <p:spPr>
              <a:xfrm>
                <a:off x="904625" y="3170850"/>
                <a:ext cx="379600" cy="436675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17467" extrusionOk="0">
                    <a:moveTo>
                      <a:pt x="6649" y="0"/>
                    </a:moveTo>
                    <a:cubicBezTo>
                      <a:pt x="5420" y="0"/>
                      <a:pt x="4370" y="1939"/>
                      <a:pt x="4370" y="3647"/>
                    </a:cubicBezTo>
                    <a:cubicBezTo>
                      <a:pt x="4370" y="5918"/>
                      <a:pt x="4049" y="7202"/>
                      <a:pt x="2913" y="8980"/>
                    </a:cubicBezTo>
                    <a:cubicBezTo>
                      <a:pt x="1778" y="10757"/>
                      <a:pt x="0" y="14634"/>
                      <a:pt x="4691" y="16732"/>
                    </a:cubicBezTo>
                    <a:cubicBezTo>
                      <a:pt x="5854" y="17253"/>
                      <a:pt x="6848" y="17466"/>
                      <a:pt x="7713" y="17466"/>
                    </a:cubicBezTo>
                    <a:cubicBezTo>
                      <a:pt x="10339" y="17466"/>
                      <a:pt x="11791" y="15501"/>
                      <a:pt x="13258" y="14165"/>
                    </a:cubicBezTo>
                    <a:cubicBezTo>
                      <a:pt x="15184" y="12387"/>
                      <a:pt x="13258" y="7844"/>
                      <a:pt x="12443" y="6412"/>
                    </a:cubicBezTo>
                    <a:cubicBezTo>
                      <a:pt x="11629" y="4956"/>
                      <a:pt x="13085" y="4462"/>
                      <a:pt x="13406" y="2042"/>
                    </a:cubicBezTo>
                    <a:cubicBezTo>
                      <a:pt x="13568" y="911"/>
                      <a:pt x="13298" y="487"/>
                      <a:pt x="12735" y="487"/>
                    </a:cubicBezTo>
                    <a:cubicBezTo>
                      <a:pt x="12094" y="487"/>
                      <a:pt x="11072" y="1038"/>
                      <a:pt x="9876" y="1721"/>
                    </a:cubicBezTo>
                    <a:cubicBezTo>
                      <a:pt x="9396" y="1995"/>
                      <a:pt x="9024" y="2102"/>
                      <a:pt x="8736" y="2102"/>
                    </a:cubicBezTo>
                    <a:cubicBezTo>
                      <a:pt x="8061" y="2102"/>
                      <a:pt x="7846" y="1512"/>
                      <a:pt x="7777" y="1079"/>
                    </a:cubicBezTo>
                    <a:cubicBezTo>
                      <a:pt x="7728" y="610"/>
                      <a:pt x="7407" y="215"/>
                      <a:pt x="6962" y="42"/>
                    </a:cubicBezTo>
                    <a:cubicBezTo>
                      <a:pt x="6857" y="14"/>
                      <a:pt x="6752" y="0"/>
                      <a:pt x="66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67"/>
              <p:cNvSpPr/>
              <p:nvPr/>
            </p:nvSpPr>
            <p:spPr>
              <a:xfrm>
                <a:off x="1289750" y="3194325"/>
                <a:ext cx="140550" cy="1405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5621" extrusionOk="0">
                    <a:moveTo>
                      <a:pt x="2298" y="0"/>
                    </a:moveTo>
                    <a:cubicBezTo>
                      <a:pt x="1646" y="0"/>
                      <a:pt x="987" y="276"/>
                      <a:pt x="470" y="930"/>
                    </a:cubicBezTo>
                    <a:cubicBezTo>
                      <a:pt x="149" y="1276"/>
                      <a:pt x="1" y="1770"/>
                      <a:pt x="124" y="2239"/>
                    </a:cubicBezTo>
                    <a:cubicBezTo>
                      <a:pt x="507" y="3831"/>
                      <a:pt x="791" y="5620"/>
                      <a:pt x="2131" y="5620"/>
                    </a:cubicBezTo>
                    <a:cubicBezTo>
                      <a:pt x="2433" y="5620"/>
                      <a:pt x="2788" y="5529"/>
                      <a:pt x="3211" y="5325"/>
                    </a:cubicBezTo>
                    <a:cubicBezTo>
                      <a:pt x="3828" y="4955"/>
                      <a:pt x="4346" y="4412"/>
                      <a:pt x="4643" y="3745"/>
                    </a:cubicBezTo>
                    <a:cubicBezTo>
                      <a:pt x="5621" y="1840"/>
                      <a:pt x="3983" y="0"/>
                      <a:pt x="2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67"/>
              <p:cNvSpPr/>
              <p:nvPr/>
            </p:nvSpPr>
            <p:spPr>
              <a:xfrm>
                <a:off x="741526" y="3663346"/>
                <a:ext cx="537000" cy="8579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34319" extrusionOk="0">
                    <a:moveTo>
                      <a:pt x="14854" y="1"/>
                    </a:moveTo>
                    <a:cubicBezTo>
                      <a:pt x="12737" y="1"/>
                      <a:pt x="10704" y="1184"/>
                      <a:pt x="9703" y="3186"/>
                    </a:cubicBezTo>
                    <a:cubicBezTo>
                      <a:pt x="9505" y="3630"/>
                      <a:pt x="9283" y="4025"/>
                      <a:pt x="9036" y="4420"/>
                    </a:cubicBezTo>
                    <a:cubicBezTo>
                      <a:pt x="7357" y="7136"/>
                      <a:pt x="642" y="11210"/>
                      <a:pt x="321" y="20567"/>
                    </a:cubicBezTo>
                    <a:cubicBezTo>
                      <a:pt x="0" y="29529"/>
                      <a:pt x="8345" y="33677"/>
                      <a:pt x="16443" y="34319"/>
                    </a:cubicBezTo>
                    <a:cubicBezTo>
                      <a:pt x="16937" y="33529"/>
                      <a:pt x="17430" y="32738"/>
                      <a:pt x="17850" y="31924"/>
                    </a:cubicBezTo>
                    <a:cubicBezTo>
                      <a:pt x="19430" y="28961"/>
                      <a:pt x="20838" y="25554"/>
                      <a:pt x="21257" y="22221"/>
                    </a:cubicBezTo>
                    <a:cubicBezTo>
                      <a:pt x="21479" y="19999"/>
                      <a:pt x="21455" y="17777"/>
                      <a:pt x="21183" y="15580"/>
                    </a:cubicBezTo>
                    <a:cubicBezTo>
                      <a:pt x="20961" y="13580"/>
                      <a:pt x="20492" y="11605"/>
                      <a:pt x="20418" y="9580"/>
                    </a:cubicBezTo>
                    <a:cubicBezTo>
                      <a:pt x="20368" y="7827"/>
                      <a:pt x="20541" y="6050"/>
                      <a:pt x="20270" y="4322"/>
                    </a:cubicBezTo>
                    <a:cubicBezTo>
                      <a:pt x="19949" y="2445"/>
                      <a:pt x="18912" y="1260"/>
                      <a:pt x="17184" y="495"/>
                    </a:cubicBezTo>
                    <a:lnTo>
                      <a:pt x="17110" y="470"/>
                    </a:lnTo>
                    <a:cubicBezTo>
                      <a:pt x="16376" y="152"/>
                      <a:pt x="15609" y="1"/>
                      <a:pt x="14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67"/>
              <p:cNvSpPr/>
              <p:nvPr/>
            </p:nvSpPr>
            <p:spPr>
              <a:xfrm>
                <a:off x="950300" y="3464475"/>
                <a:ext cx="262325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10493" h="2790" fill="none" extrusionOk="0">
                    <a:moveTo>
                      <a:pt x="0" y="74"/>
                    </a:moveTo>
                    <a:cubicBezTo>
                      <a:pt x="1037" y="0"/>
                      <a:pt x="1876" y="864"/>
                      <a:pt x="2741" y="1481"/>
                    </a:cubicBezTo>
                    <a:cubicBezTo>
                      <a:pt x="3950" y="2395"/>
                      <a:pt x="5481" y="2790"/>
                      <a:pt x="6987" y="2592"/>
                    </a:cubicBezTo>
                    <a:cubicBezTo>
                      <a:pt x="8493" y="2370"/>
                      <a:pt x="9802" y="1432"/>
                      <a:pt x="10493" y="74"/>
                    </a:cubicBezTo>
                  </a:path>
                </a:pathLst>
              </a:custGeom>
              <a:noFill/>
              <a:ln w="13575" cap="rnd" cmpd="sng">
                <a:solidFill>
                  <a:srgbClr val="21191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67"/>
              <p:cNvSpPr/>
              <p:nvPr/>
            </p:nvSpPr>
            <p:spPr>
              <a:xfrm>
                <a:off x="1013250" y="3275600"/>
                <a:ext cx="183950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5013" fill="none" extrusionOk="0">
                    <a:moveTo>
                      <a:pt x="0" y="2839"/>
                    </a:moveTo>
                    <a:cubicBezTo>
                      <a:pt x="0" y="2839"/>
                      <a:pt x="99" y="0"/>
                      <a:pt x="4099" y="741"/>
                    </a:cubicBezTo>
                    <a:cubicBezTo>
                      <a:pt x="7358" y="1358"/>
                      <a:pt x="6370" y="5012"/>
                      <a:pt x="6370" y="5012"/>
                    </a:cubicBezTo>
                  </a:path>
                </a:pathLst>
              </a:custGeom>
              <a:noFill/>
              <a:ln w="6800" cap="rnd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67"/>
              <p:cNvSpPr/>
              <p:nvPr/>
            </p:nvSpPr>
            <p:spPr>
              <a:xfrm>
                <a:off x="1316875" y="3227375"/>
                <a:ext cx="6887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947" extrusionOk="0">
                    <a:moveTo>
                      <a:pt x="1230" y="1"/>
                    </a:moveTo>
                    <a:cubicBezTo>
                      <a:pt x="1199" y="1"/>
                      <a:pt x="1169" y="2"/>
                      <a:pt x="1138" y="3"/>
                    </a:cubicBezTo>
                    <a:cubicBezTo>
                      <a:pt x="718" y="53"/>
                      <a:pt x="323" y="275"/>
                      <a:pt x="76" y="621"/>
                    </a:cubicBezTo>
                    <a:cubicBezTo>
                      <a:pt x="1" y="753"/>
                      <a:pt x="127" y="885"/>
                      <a:pt x="246" y="885"/>
                    </a:cubicBezTo>
                    <a:cubicBezTo>
                      <a:pt x="283" y="885"/>
                      <a:pt x="319" y="872"/>
                      <a:pt x="348" y="843"/>
                    </a:cubicBezTo>
                    <a:cubicBezTo>
                      <a:pt x="498" y="711"/>
                      <a:pt x="667" y="655"/>
                      <a:pt x="831" y="655"/>
                    </a:cubicBezTo>
                    <a:cubicBezTo>
                      <a:pt x="1313" y="655"/>
                      <a:pt x="1748" y="1148"/>
                      <a:pt x="1508" y="1682"/>
                    </a:cubicBezTo>
                    <a:cubicBezTo>
                      <a:pt x="1440" y="1818"/>
                      <a:pt x="1559" y="1942"/>
                      <a:pt x="1680" y="1942"/>
                    </a:cubicBezTo>
                    <a:cubicBezTo>
                      <a:pt x="1735" y="1942"/>
                      <a:pt x="1791" y="1917"/>
                      <a:pt x="1829" y="1855"/>
                    </a:cubicBezTo>
                    <a:cubicBezTo>
                      <a:pt x="2177" y="1142"/>
                      <a:pt x="1680" y="452"/>
                      <a:pt x="1053" y="322"/>
                    </a:cubicBezTo>
                    <a:lnTo>
                      <a:pt x="1053" y="322"/>
                    </a:lnTo>
                    <a:cubicBezTo>
                      <a:pt x="1108" y="312"/>
                      <a:pt x="1163" y="307"/>
                      <a:pt x="1218" y="307"/>
                    </a:cubicBezTo>
                    <a:cubicBezTo>
                      <a:pt x="2000" y="307"/>
                      <a:pt x="2754" y="1289"/>
                      <a:pt x="2002" y="2077"/>
                    </a:cubicBezTo>
                    <a:cubicBezTo>
                      <a:pt x="1755" y="2324"/>
                      <a:pt x="1459" y="2522"/>
                      <a:pt x="1113" y="2596"/>
                    </a:cubicBezTo>
                    <a:cubicBezTo>
                      <a:pt x="907" y="2665"/>
                      <a:pt x="977" y="2947"/>
                      <a:pt x="1167" y="2947"/>
                    </a:cubicBezTo>
                    <a:cubicBezTo>
                      <a:pt x="1181" y="2947"/>
                      <a:pt x="1196" y="2945"/>
                      <a:pt x="1212" y="2941"/>
                    </a:cubicBezTo>
                    <a:lnTo>
                      <a:pt x="1187" y="2941"/>
                    </a:lnTo>
                    <a:cubicBezTo>
                      <a:pt x="1928" y="2744"/>
                      <a:pt x="2669" y="2151"/>
                      <a:pt x="2619" y="1337"/>
                    </a:cubicBezTo>
                    <a:cubicBezTo>
                      <a:pt x="2596" y="577"/>
                      <a:pt x="1979" y="1"/>
                      <a:pt x="1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67"/>
              <p:cNvSpPr/>
              <p:nvPr/>
            </p:nvSpPr>
            <p:spPr>
              <a:xfrm>
                <a:off x="1216325" y="2999700"/>
                <a:ext cx="99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22" extrusionOk="0">
                    <a:moveTo>
                      <a:pt x="198" y="0"/>
                    </a:moveTo>
                    <a:cubicBezTo>
                      <a:pt x="0" y="25"/>
                      <a:pt x="0" y="297"/>
                      <a:pt x="198" y="321"/>
                    </a:cubicBezTo>
                    <a:cubicBezTo>
                      <a:pt x="395" y="297"/>
                      <a:pt x="395" y="25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67"/>
              <p:cNvSpPr/>
              <p:nvPr/>
            </p:nvSpPr>
            <p:spPr>
              <a:xfrm>
                <a:off x="1203975" y="2983650"/>
                <a:ext cx="111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6" extrusionOk="0">
                    <a:moveTo>
                      <a:pt x="222" y="0"/>
                    </a:moveTo>
                    <a:cubicBezTo>
                      <a:pt x="0" y="0"/>
                      <a:pt x="0" y="346"/>
                      <a:pt x="222" y="346"/>
                    </a:cubicBezTo>
                    <a:cubicBezTo>
                      <a:pt x="445" y="346"/>
                      <a:pt x="445" y="0"/>
                      <a:pt x="2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67"/>
              <p:cNvSpPr/>
              <p:nvPr/>
            </p:nvSpPr>
            <p:spPr>
              <a:xfrm>
                <a:off x="1163183" y="3013012"/>
                <a:ext cx="99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8" y="0"/>
                    </a:moveTo>
                    <a:cubicBezTo>
                      <a:pt x="0" y="25"/>
                      <a:pt x="0" y="321"/>
                      <a:pt x="198" y="346"/>
                    </a:cubicBezTo>
                    <a:cubicBezTo>
                      <a:pt x="395" y="321"/>
                      <a:pt x="395" y="25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67"/>
              <p:cNvSpPr/>
              <p:nvPr/>
            </p:nvSpPr>
            <p:spPr>
              <a:xfrm>
                <a:off x="1153975" y="2995375"/>
                <a:ext cx="111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7" extrusionOk="0">
                    <a:moveTo>
                      <a:pt x="223" y="0"/>
                    </a:moveTo>
                    <a:cubicBezTo>
                      <a:pt x="0" y="0"/>
                      <a:pt x="0" y="346"/>
                      <a:pt x="223" y="346"/>
                    </a:cubicBezTo>
                    <a:cubicBezTo>
                      <a:pt x="445" y="346"/>
                      <a:pt x="445" y="0"/>
                      <a:pt x="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67"/>
              <p:cNvSpPr/>
              <p:nvPr/>
            </p:nvSpPr>
            <p:spPr>
              <a:xfrm>
                <a:off x="1112000" y="3050925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7" y="0"/>
                    </a:moveTo>
                    <a:cubicBezTo>
                      <a:pt x="1" y="0"/>
                      <a:pt x="1" y="346"/>
                      <a:pt x="247" y="346"/>
                    </a:cubicBezTo>
                    <a:cubicBezTo>
                      <a:pt x="470" y="346"/>
                      <a:pt x="470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67"/>
              <p:cNvSpPr/>
              <p:nvPr/>
            </p:nvSpPr>
            <p:spPr>
              <a:xfrm>
                <a:off x="1073725" y="3118200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67"/>
              <p:cNvSpPr/>
              <p:nvPr/>
            </p:nvSpPr>
            <p:spPr>
              <a:xfrm>
                <a:off x="1059550" y="3157075"/>
                <a:ext cx="111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7" extrusionOk="0">
                    <a:moveTo>
                      <a:pt x="222" y="1"/>
                    </a:moveTo>
                    <a:cubicBezTo>
                      <a:pt x="0" y="1"/>
                      <a:pt x="0" y="347"/>
                      <a:pt x="222" y="347"/>
                    </a:cubicBezTo>
                    <a:cubicBezTo>
                      <a:pt x="444" y="347"/>
                      <a:pt x="444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67"/>
              <p:cNvSpPr/>
              <p:nvPr/>
            </p:nvSpPr>
            <p:spPr>
              <a:xfrm>
                <a:off x="1086700" y="3141050"/>
                <a:ext cx="1112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6" extrusionOk="0">
                    <a:moveTo>
                      <a:pt x="223" y="0"/>
                    </a:moveTo>
                    <a:cubicBezTo>
                      <a:pt x="0" y="0"/>
                      <a:pt x="0" y="346"/>
                      <a:pt x="223" y="346"/>
                    </a:cubicBezTo>
                    <a:cubicBezTo>
                      <a:pt x="445" y="346"/>
                      <a:pt x="445" y="0"/>
                      <a:pt x="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67"/>
              <p:cNvSpPr/>
              <p:nvPr/>
            </p:nvSpPr>
            <p:spPr>
              <a:xfrm>
                <a:off x="1093475" y="3095375"/>
                <a:ext cx="117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6" extrusionOk="0">
                    <a:moveTo>
                      <a:pt x="248" y="0"/>
                    </a:moveTo>
                    <a:cubicBezTo>
                      <a:pt x="1" y="0"/>
                      <a:pt x="1" y="346"/>
                      <a:pt x="248" y="346"/>
                    </a:cubicBezTo>
                    <a:cubicBezTo>
                      <a:pt x="470" y="346"/>
                      <a:pt x="470" y="0"/>
                      <a:pt x="2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67"/>
              <p:cNvSpPr/>
              <p:nvPr/>
            </p:nvSpPr>
            <p:spPr>
              <a:xfrm>
                <a:off x="1129275" y="3082400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8" y="1"/>
                    </a:moveTo>
                    <a:cubicBezTo>
                      <a:pt x="1" y="1"/>
                      <a:pt x="1" y="346"/>
                      <a:pt x="248" y="346"/>
                    </a:cubicBezTo>
                    <a:cubicBezTo>
                      <a:pt x="470" y="346"/>
                      <a:pt x="470" y="1"/>
                      <a:pt x="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67"/>
              <p:cNvSpPr/>
              <p:nvPr/>
            </p:nvSpPr>
            <p:spPr>
              <a:xfrm>
                <a:off x="1171250" y="305647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67"/>
              <p:cNvSpPr/>
              <p:nvPr/>
            </p:nvSpPr>
            <p:spPr>
              <a:xfrm>
                <a:off x="1145950" y="3025000"/>
                <a:ext cx="99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7" extrusionOk="0">
                    <a:moveTo>
                      <a:pt x="198" y="1"/>
                    </a:moveTo>
                    <a:cubicBezTo>
                      <a:pt x="0" y="25"/>
                      <a:pt x="0" y="321"/>
                      <a:pt x="198" y="346"/>
                    </a:cubicBezTo>
                    <a:cubicBezTo>
                      <a:pt x="395" y="321"/>
                      <a:pt x="395" y="25"/>
                      <a:pt x="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67"/>
              <p:cNvSpPr/>
              <p:nvPr/>
            </p:nvSpPr>
            <p:spPr>
              <a:xfrm>
                <a:off x="1141000" y="305092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0"/>
                    </a:moveTo>
                    <a:cubicBezTo>
                      <a:pt x="1" y="0"/>
                      <a:pt x="1" y="346"/>
                      <a:pt x="223" y="346"/>
                    </a:cubicBezTo>
                    <a:cubicBezTo>
                      <a:pt x="445" y="346"/>
                      <a:pt x="445" y="0"/>
                      <a:pt x="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67"/>
              <p:cNvSpPr/>
              <p:nvPr/>
            </p:nvSpPr>
            <p:spPr>
              <a:xfrm>
                <a:off x="1204575" y="3022525"/>
                <a:ext cx="99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7" extrusionOk="0">
                    <a:moveTo>
                      <a:pt x="198" y="1"/>
                    </a:moveTo>
                    <a:cubicBezTo>
                      <a:pt x="1" y="25"/>
                      <a:pt x="1" y="297"/>
                      <a:pt x="198" y="346"/>
                    </a:cubicBezTo>
                    <a:cubicBezTo>
                      <a:pt x="396" y="297"/>
                      <a:pt x="396" y="25"/>
                      <a:pt x="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67"/>
              <p:cNvSpPr/>
              <p:nvPr/>
            </p:nvSpPr>
            <p:spPr>
              <a:xfrm>
                <a:off x="1184825" y="3032400"/>
                <a:ext cx="99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7" extrusionOk="0">
                    <a:moveTo>
                      <a:pt x="198" y="1"/>
                    </a:moveTo>
                    <a:cubicBezTo>
                      <a:pt x="1" y="25"/>
                      <a:pt x="1" y="322"/>
                      <a:pt x="198" y="346"/>
                    </a:cubicBezTo>
                    <a:cubicBezTo>
                      <a:pt x="396" y="322"/>
                      <a:pt x="396" y="25"/>
                      <a:pt x="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67"/>
              <p:cNvSpPr/>
              <p:nvPr/>
            </p:nvSpPr>
            <p:spPr>
              <a:xfrm>
                <a:off x="1253975" y="2997850"/>
                <a:ext cx="86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96" extrusionOk="0">
                    <a:moveTo>
                      <a:pt x="123" y="0"/>
                    </a:moveTo>
                    <a:cubicBezTo>
                      <a:pt x="99" y="25"/>
                      <a:pt x="74" y="25"/>
                      <a:pt x="49" y="50"/>
                    </a:cubicBezTo>
                    <a:lnTo>
                      <a:pt x="25" y="99"/>
                    </a:lnTo>
                    <a:cubicBezTo>
                      <a:pt x="0" y="124"/>
                      <a:pt x="0" y="148"/>
                      <a:pt x="0" y="173"/>
                    </a:cubicBezTo>
                    <a:lnTo>
                      <a:pt x="0" y="222"/>
                    </a:lnTo>
                    <a:cubicBezTo>
                      <a:pt x="0" y="247"/>
                      <a:pt x="0" y="272"/>
                      <a:pt x="25" y="296"/>
                    </a:cubicBezTo>
                    <a:cubicBezTo>
                      <a:pt x="25" y="321"/>
                      <a:pt x="49" y="346"/>
                      <a:pt x="49" y="346"/>
                    </a:cubicBezTo>
                    <a:cubicBezTo>
                      <a:pt x="74" y="371"/>
                      <a:pt x="99" y="371"/>
                      <a:pt x="99" y="395"/>
                    </a:cubicBezTo>
                    <a:lnTo>
                      <a:pt x="222" y="395"/>
                    </a:lnTo>
                    <a:cubicBezTo>
                      <a:pt x="247" y="371"/>
                      <a:pt x="272" y="371"/>
                      <a:pt x="296" y="346"/>
                    </a:cubicBezTo>
                    <a:lnTo>
                      <a:pt x="321" y="321"/>
                    </a:lnTo>
                    <a:cubicBezTo>
                      <a:pt x="346" y="296"/>
                      <a:pt x="346" y="247"/>
                      <a:pt x="346" y="222"/>
                    </a:cubicBezTo>
                    <a:lnTo>
                      <a:pt x="346" y="173"/>
                    </a:lnTo>
                    <a:cubicBezTo>
                      <a:pt x="346" y="124"/>
                      <a:pt x="321" y="74"/>
                      <a:pt x="296" y="50"/>
                    </a:cubicBezTo>
                    <a:cubicBezTo>
                      <a:pt x="272" y="25"/>
                      <a:pt x="272" y="25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67"/>
              <p:cNvSpPr/>
              <p:nvPr/>
            </p:nvSpPr>
            <p:spPr>
              <a:xfrm>
                <a:off x="1182375" y="2996600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22" y="1"/>
                    </a:moveTo>
                    <a:cubicBezTo>
                      <a:pt x="0" y="1"/>
                      <a:pt x="0" y="346"/>
                      <a:pt x="222" y="346"/>
                    </a:cubicBezTo>
                    <a:cubicBezTo>
                      <a:pt x="469" y="346"/>
                      <a:pt x="469" y="1"/>
                      <a:pt x="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67"/>
              <p:cNvSpPr/>
              <p:nvPr/>
            </p:nvSpPr>
            <p:spPr>
              <a:xfrm>
                <a:off x="1042250" y="3224375"/>
                <a:ext cx="204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963" extrusionOk="0">
                    <a:moveTo>
                      <a:pt x="420" y="0"/>
                    </a:moveTo>
                    <a:cubicBezTo>
                      <a:pt x="198" y="0"/>
                      <a:pt x="1" y="222"/>
                      <a:pt x="1" y="494"/>
                    </a:cubicBezTo>
                    <a:cubicBezTo>
                      <a:pt x="1" y="765"/>
                      <a:pt x="198" y="963"/>
                      <a:pt x="420" y="963"/>
                    </a:cubicBezTo>
                    <a:cubicBezTo>
                      <a:pt x="643" y="963"/>
                      <a:pt x="815" y="765"/>
                      <a:pt x="815" y="494"/>
                    </a:cubicBezTo>
                    <a:cubicBezTo>
                      <a:pt x="815" y="222"/>
                      <a:pt x="643" y="0"/>
                      <a:pt x="42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67"/>
              <p:cNvSpPr/>
              <p:nvPr/>
            </p:nvSpPr>
            <p:spPr>
              <a:xfrm>
                <a:off x="1160775" y="3243500"/>
                <a:ext cx="240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24" extrusionOk="0">
                    <a:moveTo>
                      <a:pt x="543" y="0"/>
                    </a:moveTo>
                    <a:cubicBezTo>
                      <a:pt x="173" y="0"/>
                      <a:pt x="0" y="395"/>
                      <a:pt x="222" y="667"/>
                    </a:cubicBezTo>
                    <a:cubicBezTo>
                      <a:pt x="309" y="774"/>
                      <a:pt x="431" y="823"/>
                      <a:pt x="549" y="823"/>
                    </a:cubicBezTo>
                    <a:cubicBezTo>
                      <a:pt x="732" y="823"/>
                      <a:pt x="908" y="704"/>
                      <a:pt x="938" y="494"/>
                    </a:cubicBezTo>
                    <a:cubicBezTo>
                      <a:pt x="963" y="223"/>
                      <a:pt x="790" y="25"/>
                      <a:pt x="54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67"/>
              <p:cNvSpPr/>
              <p:nvPr/>
            </p:nvSpPr>
            <p:spPr>
              <a:xfrm>
                <a:off x="1042250" y="3318800"/>
                <a:ext cx="327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33" extrusionOk="0">
                    <a:moveTo>
                      <a:pt x="741" y="0"/>
                    </a:moveTo>
                    <a:cubicBezTo>
                      <a:pt x="272" y="0"/>
                      <a:pt x="1" y="544"/>
                      <a:pt x="272" y="914"/>
                    </a:cubicBezTo>
                    <a:cubicBezTo>
                      <a:pt x="392" y="1063"/>
                      <a:pt x="556" y="1132"/>
                      <a:pt x="717" y="1132"/>
                    </a:cubicBezTo>
                    <a:cubicBezTo>
                      <a:pt x="954" y="1132"/>
                      <a:pt x="1186" y="981"/>
                      <a:pt x="1260" y="716"/>
                    </a:cubicBezTo>
                    <a:cubicBezTo>
                      <a:pt x="1309" y="371"/>
                      <a:pt x="1062" y="50"/>
                      <a:pt x="741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67"/>
              <p:cNvSpPr/>
              <p:nvPr/>
            </p:nvSpPr>
            <p:spPr>
              <a:xfrm>
                <a:off x="1115100" y="3337925"/>
                <a:ext cx="32725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16" extrusionOk="0">
                    <a:moveTo>
                      <a:pt x="741" y="1"/>
                    </a:moveTo>
                    <a:cubicBezTo>
                      <a:pt x="272" y="1"/>
                      <a:pt x="0" y="519"/>
                      <a:pt x="296" y="890"/>
                    </a:cubicBezTo>
                    <a:cubicBezTo>
                      <a:pt x="408" y="1042"/>
                      <a:pt x="575" y="1115"/>
                      <a:pt x="741" y="1115"/>
                    </a:cubicBezTo>
                    <a:cubicBezTo>
                      <a:pt x="977" y="1115"/>
                      <a:pt x="1211" y="968"/>
                      <a:pt x="1284" y="692"/>
                    </a:cubicBezTo>
                    <a:cubicBezTo>
                      <a:pt x="1309" y="346"/>
                      <a:pt x="1086" y="50"/>
                      <a:pt x="741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67"/>
              <p:cNvSpPr/>
              <p:nvPr/>
            </p:nvSpPr>
            <p:spPr>
              <a:xfrm>
                <a:off x="1034825" y="3565675"/>
                <a:ext cx="491975" cy="1031325"/>
              </a:xfrm>
              <a:custGeom>
                <a:avLst/>
                <a:gdLst/>
                <a:ahLst/>
                <a:cxnLst/>
                <a:rect l="l" t="t" r="r" b="b"/>
                <a:pathLst>
                  <a:path w="19679" h="41253" extrusionOk="0">
                    <a:moveTo>
                      <a:pt x="16444" y="1"/>
                    </a:moveTo>
                    <a:cubicBezTo>
                      <a:pt x="13210" y="1"/>
                      <a:pt x="9013" y="1285"/>
                      <a:pt x="8692" y="6790"/>
                    </a:cubicBezTo>
                    <a:cubicBezTo>
                      <a:pt x="8371" y="12296"/>
                      <a:pt x="6766" y="25998"/>
                      <a:pt x="4347" y="28591"/>
                    </a:cubicBezTo>
                    <a:cubicBezTo>
                      <a:pt x="1903" y="31183"/>
                      <a:pt x="298" y="33282"/>
                      <a:pt x="125" y="35874"/>
                    </a:cubicBezTo>
                    <a:cubicBezTo>
                      <a:pt x="0" y="38056"/>
                      <a:pt x="435" y="41253"/>
                      <a:pt x="2211" y="41253"/>
                    </a:cubicBezTo>
                    <a:cubicBezTo>
                      <a:pt x="2544" y="41253"/>
                      <a:pt x="2925" y="41140"/>
                      <a:pt x="3359" y="40886"/>
                    </a:cubicBezTo>
                    <a:cubicBezTo>
                      <a:pt x="6124" y="39256"/>
                      <a:pt x="2717" y="38145"/>
                      <a:pt x="5458" y="35380"/>
                    </a:cubicBezTo>
                    <a:cubicBezTo>
                      <a:pt x="8198" y="32640"/>
                      <a:pt x="13704" y="24542"/>
                      <a:pt x="13704" y="24542"/>
                    </a:cubicBezTo>
                    <a:cubicBezTo>
                      <a:pt x="13704" y="24542"/>
                      <a:pt x="18074" y="17752"/>
                      <a:pt x="18864" y="12271"/>
                    </a:cubicBezTo>
                    <a:cubicBezTo>
                      <a:pt x="19679" y="6790"/>
                      <a:pt x="19679" y="1"/>
                      <a:pt x="16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67"/>
              <p:cNvSpPr/>
              <p:nvPr/>
            </p:nvSpPr>
            <p:spPr>
              <a:xfrm>
                <a:off x="1271250" y="3605200"/>
                <a:ext cx="256175" cy="726475"/>
              </a:xfrm>
              <a:custGeom>
                <a:avLst/>
                <a:gdLst/>
                <a:ahLst/>
                <a:cxnLst/>
                <a:rect l="l" t="t" r="r" b="b"/>
                <a:pathLst>
                  <a:path w="10247" h="29059" extrusionOk="0">
                    <a:moveTo>
                      <a:pt x="9357" y="0"/>
                    </a:moveTo>
                    <a:lnTo>
                      <a:pt x="9357" y="0"/>
                    </a:lnTo>
                    <a:cubicBezTo>
                      <a:pt x="9703" y="1284"/>
                      <a:pt x="9901" y="2592"/>
                      <a:pt x="9975" y="3926"/>
                    </a:cubicBezTo>
                    <a:cubicBezTo>
                      <a:pt x="10049" y="5234"/>
                      <a:pt x="10024" y="6543"/>
                      <a:pt x="9876" y="7851"/>
                    </a:cubicBezTo>
                    <a:cubicBezTo>
                      <a:pt x="9604" y="10493"/>
                      <a:pt x="8987" y="13061"/>
                      <a:pt x="8074" y="15529"/>
                    </a:cubicBezTo>
                    <a:cubicBezTo>
                      <a:pt x="7135" y="17998"/>
                      <a:pt x="5975" y="20368"/>
                      <a:pt x="4617" y="22640"/>
                    </a:cubicBezTo>
                    <a:cubicBezTo>
                      <a:pt x="3926" y="23776"/>
                      <a:pt x="3185" y="24862"/>
                      <a:pt x="2420" y="25923"/>
                    </a:cubicBezTo>
                    <a:cubicBezTo>
                      <a:pt x="1654" y="27010"/>
                      <a:pt x="840" y="28047"/>
                      <a:pt x="0" y="29059"/>
                    </a:cubicBezTo>
                    <a:cubicBezTo>
                      <a:pt x="889" y="28096"/>
                      <a:pt x="1778" y="27084"/>
                      <a:pt x="2568" y="26022"/>
                    </a:cubicBezTo>
                    <a:cubicBezTo>
                      <a:pt x="3383" y="24961"/>
                      <a:pt x="4148" y="23874"/>
                      <a:pt x="4839" y="22763"/>
                    </a:cubicBezTo>
                    <a:cubicBezTo>
                      <a:pt x="6247" y="20492"/>
                      <a:pt x="7432" y="18122"/>
                      <a:pt x="8395" y="15628"/>
                    </a:cubicBezTo>
                    <a:cubicBezTo>
                      <a:pt x="9308" y="13135"/>
                      <a:pt x="9901" y="10542"/>
                      <a:pt x="10147" y="7876"/>
                    </a:cubicBezTo>
                    <a:cubicBezTo>
                      <a:pt x="10246" y="6567"/>
                      <a:pt x="10246" y="5234"/>
                      <a:pt x="10147" y="3901"/>
                    </a:cubicBezTo>
                    <a:cubicBezTo>
                      <a:pt x="10024" y="2568"/>
                      <a:pt x="9752" y="1284"/>
                      <a:pt x="935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67"/>
              <p:cNvSpPr/>
              <p:nvPr/>
            </p:nvSpPr>
            <p:spPr>
              <a:xfrm>
                <a:off x="1068425" y="4538650"/>
                <a:ext cx="3592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2224" extrusionOk="0">
                    <a:moveTo>
                      <a:pt x="211" y="1"/>
                    </a:moveTo>
                    <a:cubicBezTo>
                      <a:pt x="110" y="1"/>
                      <a:pt x="1" y="81"/>
                      <a:pt x="15" y="214"/>
                    </a:cubicBezTo>
                    <a:cubicBezTo>
                      <a:pt x="188" y="955"/>
                      <a:pt x="534" y="1646"/>
                      <a:pt x="1077" y="2164"/>
                    </a:cubicBezTo>
                    <a:cubicBezTo>
                      <a:pt x="1113" y="2206"/>
                      <a:pt x="1154" y="2223"/>
                      <a:pt x="1195" y="2223"/>
                    </a:cubicBezTo>
                    <a:cubicBezTo>
                      <a:pt x="1321" y="2223"/>
                      <a:pt x="1436" y="2054"/>
                      <a:pt x="1324" y="1942"/>
                    </a:cubicBezTo>
                    <a:cubicBezTo>
                      <a:pt x="830" y="1424"/>
                      <a:pt x="484" y="806"/>
                      <a:pt x="361" y="115"/>
                    </a:cubicBezTo>
                    <a:cubicBezTo>
                      <a:pt x="341" y="36"/>
                      <a:pt x="278" y="1"/>
                      <a:pt x="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67"/>
              <p:cNvSpPr/>
              <p:nvPr/>
            </p:nvSpPr>
            <p:spPr>
              <a:xfrm>
                <a:off x="1108300" y="4521775"/>
                <a:ext cx="275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345" extrusionOk="0">
                    <a:moveTo>
                      <a:pt x="198" y="0"/>
                    </a:moveTo>
                    <a:cubicBezTo>
                      <a:pt x="118" y="0"/>
                      <a:pt x="37" y="50"/>
                      <a:pt x="25" y="148"/>
                    </a:cubicBezTo>
                    <a:cubicBezTo>
                      <a:pt x="0" y="914"/>
                      <a:pt x="272" y="1679"/>
                      <a:pt x="741" y="2296"/>
                    </a:cubicBezTo>
                    <a:cubicBezTo>
                      <a:pt x="781" y="2330"/>
                      <a:pt x="823" y="2345"/>
                      <a:pt x="863" y="2345"/>
                    </a:cubicBezTo>
                    <a:cubicBezTo>
                      <a:pt x="997" y="2345"/>
                      <a:pt x="1102" y="2182"/>
                      <a:pt x="988" y="2049"/>
                    </a:cubicBezTo>
                    <a:cubicBezTo>
                      <a:pt x="568" y="1506"/>
                      <a:pt x="346" y="840"/>
                      <a:pt x="371" y="148"/>
                    </a:cubicBezTo>
                    <a:cubicBezTo>
                      <a:pt x="358" y="50"/>
                      <a:pt x="278" y="0"/>
                      <a:pt x="1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67"/>
              <p:cNvSpPr/>
              <p:nvPr/>
            </p:nvSpPr>
            <p:spPr>
              <a:xfrm>
                <a:off x="1182975" y="4563200"/>
                <a:ext cx="48600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547" extrusionOk="0">
                    <a:moveTo>
                      <a:pt x="1696" y="1"/>
                    </a:moveTo>
                    <a:cubicBezTo>
                      <a:pt x="1658" y="1"/>
                      <a:pt x="1618" y="15"/>
                      <a:pt x="1581" y="47"/>
                    </a:cubicBezTo>
                    <a:cubicBezTo>
                      <a:pt x="914" y="689"/>
                      <a:pt x="396" y="1479"/>
                      <a:pt x="50" y="2318"/>
                    </a:cubicBezTo>
                    <a:cubicBezTo>
                      <a:pt x="1" y="2417"/>
                      <a:pt x="75" y="2516"/>
                      <a:pt x="149" y="2540"/>
                    </a:cubicBezTo>
                    <a:cubicBezTo>
                      <a:pt x="166" y="2544"/>
                      <a:pt x="183" y="2547"/>
                      <a:pt x="199" y="2547"/>
                    </a:cubicBezTo>
                    <a:cubicBezTo>
                      <a:pt x="279" y="2547"/>
                      <a:pt x="351" y="2499"/>
                      <a:pt x="371" y="2417"/>
                    </a:cubicBezTo>
                    <a:lnTo>
                      <a:pt x="396" y="2417"/>
                    </a:lnTo>
                    <a:cubicBezTo>
                      <a:pt x="717" y="1627"/>
                      <a:pt x="1211" y="911"/>
                      <a:pt x="1828" y="294"/>
                    </a:cubicBezTo>
                    <a:cubicBezTo>
                      <a:pt x="1944" y="178"/>
                      <a:pt x="1833" y="1"/>
                      <a:pt x="16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67"/>
              <p:cNvSpPr/>
              <p:nvPr/>
            </p:nvSpPr>
            <p:spPr>
              <a:xfrm>
                <a:off x="1217650" y="4579300"/>
                <a:ext cx="4497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2195" extrusionOk="0">
                    <a:moveTo>
                      <a:pt x="1584" y="0"/>
                    </a:moveTo>
                    <a:cubicBezTo>
                      <a:pt x="1558" y="0"/>
                      <a:pt x="1530" y="6"/>
                      <a:pt x="1502" y="20"/>
                    </a:cubicBezTo>
                    <a:cubicBezTo>
                      <a:pt x="836" y="489"/>
                      <a:pt x="317" y="1180"/>
                      <a:pt x="46" y="1970"/>
                    </a:cubicBezTo>
                    <a:cubicBezTo>
                      <a:pt x="1" y="2105"/>
                      <a:pt x="110" y="2194"/>
                      <a:pt x="220" y="2194"/>
                    </a:cubicBezTo>
                    <a:cubicBezTo>
                      <a:pt x="291" y="2194"/>
                      <a:pt x="362" y="2157"/>
                      <a:pt x="391" y="2069"/>
                    </a:cubicBezTo>
                    <a:cubicBezTo>
                      <a:pt x="614" y="1353"/>
                      <a:pt x="1083" y="761"/>
                      <a:pt x="1675" y="341"/>
                    </a:cubicBezTo>
                    <a:cubicBezTo>
                      <a:pt x="1774" y="267"/>
                      <a:pt x="1799" y="168"/>
                      <a:pt x="1749" y="94"/>
                    </a:cubicBezTo>
                    <a:cubicBezTo>
                      <a:pt x="1714" y="41"/>
                      <a:pt x="1652" y="0"/>
                      <a:pt x="1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67"/>
              <p:cNvSpPr/>
              <p:nvPr/>
            </p:nvSpPr>
            <p:spPr>
              <a:xfrm>
                <a:off x="1057075" y="3692225"/>
                <a:ext cx="99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8" y="0"/>
                    </a:moveTo>
                    <a:cubicBezTo>
                      <a:pt x="0" y="25"/>
                      <a:pt x="0" y="321"/>
                      <a:pt x="198" y="346"/>
                    </a:cubicBezTo>
                    <a:cubicBezTo>
                      <a:pt x="395" y="321"/>
                      <a:pt x="395" y="25"/>
                      <a:pt x="19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67"/>
              <p:cNvSpPr/>
              <p:nvPr/>
            </p:nvSpPr>
            <p:spPr>
              <a:xfrm>
                <a:off x="1026825" y="3723225"/>
                <a:ext cx="105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65" extrusionOk="0">
                    <a:moveTo>
                      <a:pt x="136" y="1"/>
                    </a:moveTo>
                    <a:cubicBezTo>
                      <a:pt x="124" y="1"/>
                      <a:pt x="112" y="7"/>
                      <a:pt x="99" y="19"/>
                    </a:cubicBezTo>
                    <a:cubicBezTo>
                      <a:pt x="50" y="19"/>
                      <a:pt x="25" y="69"/>
                      <a:pt x="1" y="93"/>
                    </a:cubicBezTo>
                    <a:cubicBezTo>
                      <a:pt x="1" y="118"/>
                      <a:pt x="1" y="143"/>
                      <a:pt x="1" y="167"/>
                    </a:cubicBezTo>
                    <a:lnTo>
                      <a:pt x="1" y="217"/>
                    </a:lnTo>
                    <a:cubicBezTo>
                      <a:pt x="1" y="242"/>
                      <a:pt x="25" y="266"/>
                      <a:pt x="50" y="291"/>
                    </a:cubicBezTo>
                    <a:lnTo>
                      <a:pt x="75" y="316"/>
                    </a:lnTo>
                    <a:cubicBezTo>
                      <a:pt x="99" y="340"/>
                      <a:pt x="124" y="340"/>
                      <a:pt x="149" y="340"/>
                    </a:cubicBezTo>
                    <a:lnTo>
                      <a:pt x="149" y="365"/>
                    </a:lnTo>
                    <a:lnTo>
                      <a:pt x="247" y="365"/>
                    </a:lnTo>
                    <a:cubicBezTo>
                      <a:pt x="346" y="340"/>
                      <a:pt x="420" y="266"/>
                      <a:pt x="420" y="192"/>
                    </a:cubicBezTo>
                    <a:lnTo>
                      <a:pt x="420" y="143"/>
                    </a:lnTo>
                    <a:cubicBezTo>
                      <a:pt x="396" y="118"/>
                      <a:pt x="396" y="93"/>
                      <a:pt x="371" y="69"/>
                    </a:cubicBezTo>
                    <a:lnTo>
                      <a:pt x="346" y="44"/>
                    </a:lnTo>
                    <a:cubicBezTo>
                      <a:pt x="297" y="19"/>
                      <a:pt x="272" y="19"/>
                      <a:pt x="247" y="19"/>
                    </a:cubicBezTo>
                    <a:lnTo>
                      <a:pt x="173" y="19"/>
                    </a:lnTo>
                    <a:cubicBezTo>
                      <a:pt x="161" y="7"/>
                      <a:pt x="149" y="1"/>
                      <a:pt x="13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67"/>
              <p:cNvSpPr/>
              <p:nvPr/>
            </p:nvSpPr>
            <p:spPr>
              <a:xfrm>
                <a:off x="1055825" y="3736050"/>
                <a:ext cx="117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6" extrusionOk="0">
                    <a:moveTo>
                      <a:pt x="248" y="0"/>
                    </a:moveTo>
                    <a:cubicBezTo>
                      <a:pt x="1" y="0"/>
                      <a:pt x="1" y="346"/>
                      <a:pt x="248" y="346"/>
                    </a:cubicBezTo>
                    <a:cubicBezTo>
                      <a:pt x="470" y="346"/>
                      <a:pt x="470" y="0"/>
                      <a:pt x="2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67"/>
              <p:cNvSpPr/>
              <p:nvPr/>
            </p:nvSpPr>
            <p:spPr>
              <a:xfrm>
                <a:off x="1062625" y="3715050"/>
                <a:ext cx="111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7" extrusionOk="0">
                    <a:moveTo>
                      <a:pt x="223" y="1"/>
                    </a:moveTo>
                    <a:cubicBezTo>
                      <a:pt x="0" y="1"/>
                      <a:pt x="0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67"/>
              <p:cNvSpPr/>
              <p:nvPr/>
            </p:nvSpPr>
            <p:spPr>
              <a:xfrm>
                <a:off x="1010775" y="3754550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7" y="1"/>
                    </a:moveTo>
                    <a:cubicBezTo>
                      <a:pt x="1" y="1"/>
                      <a:pt x="1" y="346"/>
                      <a:pt x="247" y="346"/>
                    </a:cubicBezTo>
                    <a:cubicBezTo>
                      <a:pt x="470" y="346"/>
                      <a:pt x="470" y="1"/>
                      <a:pt x="24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67"/>
              <p:cNvSpPr/>
              <p:nvPr/>
            </p:nvSpPr>
            <p:spPr>
              <a:xfrm>
                <a:off x="983625" y="3779250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22" y="0"/>
                    </a:moveTo>
                    <a:cubicBezTo>
                      <a:pt x="0" y="0"/>
                      <a:pt x="0" y="346"/>
                      <a:pt x="222" y="346"/>
                    </a:cubicBezTo>
                    <a:cubicBezTo>
                      <a:pt x="469" y="346"/>
                      <a:pt x="469" y="0"/>
                      <a:pt x="22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67"/>
              <p:cNvSpPr/>
              <p:nvPr/>
            </p:nvSpPr>
            <p:spPr>
              <a:xfrm>
                <a:off x="975600" y="3808250"/>
                <a:ext cx="111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7" extrusionOk="0">
                    <a:moveTo>
                      <a:pt x="223" y="1"/>
                    </a:moveTo>
                    <a:cubicBezTo>
                      <a:pt x="0" y="1"/>
                      <a:pt x="0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67"/>
              <p:cNvSpPr/>
              <p:nvPr/>
            </p:nvSpPr>
            <p:spPr>
              <a:xfrm>
                <a:off x="938550" y="3829250"/>
                <a:ext cx="99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8" y="0"/>
                    </a:moveTo>
                    <a:cubicBezTo>
                      <a:pt x="1" y="25"/>
                      <a:pt x="1" y="296"/>
                      <a:pt x="198" y="346"/>
                    </a:cubicBezTo>
                    <a:cubicBezTo>
                      <a:pt x="396" y="296"/>
                      <a:pt x="396" y="25"/>
                      <a:pt x="19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67"/>
              <p:cNvSpPr/>
              <p:nvPr/>
            </p:nvSpPr>
            <p:spPr>
              <a:xfrm>
                <a:off x="902775" y="3862575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7" y="0"/>
                    </a:moveTo>
                    <a:cubicBezTo>
                      <a:pt x="0" y="0"/>
                      <a:pt x="0" y="346"/>
                      <a:pt x="247" y="346"/>
                    </a:cubicBezTo>
                    <a:cubicBezTo>
                      <a:pt x="469" y="346"/>
                      <a:pt x="469" y="0"/>
                      <a:pt x="24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67"/>
              <p:cNvSpPr/>
              <p:nvPr/>
            </p:nvSpPr>
            <p:spPr>
              <a:xfrm>
                <a:off x="878075" y="3907625"/>
                <a:ext cx="111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7" extrusionOk="0">
                    <a:moveTo>
                      <a:pt x="223" y="1"/>
                    </a:moveTo>
                    <a:cubicBezTo>
                      <a:pt x="0" y="1"/>
                      <a:pt x="0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67"/>
              <p:cNvSpPr/>
              <p:nvPr/>
            </p:nvSpPr>
            <p:spPr>
              <a:xfrm>
                <a:off x="847825" y="3945275"/>
                <a:ext cx="99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7" extrusionOk="0">
                    <a:moveTo>
                      <a:pt x="198" y="1"/>
                    </a:moveTo>
                    <a:cubicBezTo>
                      <a:pt x="1" y="25"/>
                      <a:pt x="1" y="322"/>
                      <a:pt x="198" y="346"/>
                    </a:cubicBezTo>
                    <a:cubicBezTo>
                      <a:pt x="396" y="322"/>
                      <a:pt x="396" y="25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67"/>
              <p:cNvSpPr/>
              <p:nvPr/>
            </p:nvSpPr>
            <p:spPr>
              <a:xfrm>
                <a:off x="821900" y="3992800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8" y="1"/>
                    </a:moveTo>
                    <a:cubicBezTo>
                      <a:pt x="1" y="1"/>
                      <a:pt x="1" y="346"/>
                      <a:pt x="248" y="346"/>
                    </a:cubicBezTo>
                    <a:cubicBezTo>
                      <a:pt x="470" y="346"/>
                      <a:pt x="470" y="1"/>
                      <a:pt x="2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67"/>
              <p:cNvSpPr/>
              <p:nvPr/>
            </p:nvSpPr>
            <p:spPr>
              <a:xfrm>
                <a:off x="849675" y="3972425"/>
                <a:ext cx="99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22" extrusionOk="0">
                    <a:moveTo>
                      <a:pt x="198" y="1"/>
                    </a:moveTo>
                    <a:cubicBezTo>
                      <a:pt x="1" y="26"/>
                      <a:pt x="1" y="297"/>
                      <a:pt x="198" y="322"/>
                    </a:cubicBezTo>
                    <a:cubicBezTo>
                      <a:pt x="396" y="297"/>
                      <a:pt x="396" y="26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67"/>
              <p:cNvSpPr/>
              <p:nvPr/>
            </p:nvSpPr>
            <p:spPr>
              <a:xfrm>
                <a:off x="872525" y="3945275"/>
                <a:ext cx="105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47" extrusionOk="0">
                    <a:moveTo>
                      <a:pt x="222" y="1"/>
                    </a:moveTo>
                    <a:cubicBezTo>
                      <a:pt x="0" y="25"/>
                      <a:pt x="0" y="322"/>
                      <a:pt x="222" y="346"/>
                    </a:cubicBezTo>
                    <a:cubicBezTo>
                      <a:pt x="420" y="322"/>
                      <a:pt x="420" y="25"/>
                      <a:pt x="222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67"/>
              <p:cNvSpPr/>
              <p:nvPr/>
            </p:nvSpPr>
            <p:spPr>
              <a:xfrm>
                <a:off x="895350" y="3928625"/>
                <a:ext cx="99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8" y="0"/>
                    </a:moveTo>
                    <a:cubicBezTo>
                      <a:pt x="1" y="25"/>
                      <a:pt x="1" y="321"/>
                      <a:pt x="198" y="346"/>
                    </a:cubicBezTo>
                    <a:cubicBezTo>
                      <a:pt x="396" y="321"/>
                      <a:pt x="396" y="25"/>
                      <a:pt x="19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67"/>
              <p:cNvSpPr/>
              <p:nvPr/>
            </p:nvSpPr>
            <p:spPr>
              <a:xfrm>
                <a:off x="921275" y="3891575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8" y="1"/>
                    </a:moveTo>
                    <a:cubicBezTo>
                      <a:pt x="1" y="1"/>
                      <a:pt x="1" y="346"/>
                      <a:pt x="248" y="346"/>
                    </a:cubicBezTo>
                    <a:cubicBezTo>
                      <a:pt x="470" y="346"/>
                      <a:pt x="470" y="1"/>
                      <a:pt x="2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67"/>
              <p:cNvSpPr/>
              <p:nvPr/>
            </p:nvSpPr>
            <p:spPr>
              <a:xfrm>
                <a:off x="877450" y="3889100"/>
                <a:ext cx="105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47" extrusionOk="0">
                    <a:moveTo>
                      <a:pt x="100" y="1"/>
                    </a:moveTo>
                    <a:cubicBezTo>
                      <a:pt x="75" y="26"/>
                      <a:pt x="75" y="26"/>
                      <a:pt x="50" y="50"/>
                    </a:cubicBezTo>
                    <a:cubicBezTo>
                      <a:pt x="25" y="50"/>
                      <a:pt x="25" y="75"/>
                      <a:pt x="25" y="100"/>
                    </a:cubicBezTo>
                    <a:cubicBezTo>
                      <a:pt x="1" y="124"/>
                      <a:pt x="1" y="149"/>
                      <a:pt x="25" y="174"/>
                    </a:cubicBezTo>
                    <a:lnTo>
                      <a:pt x="25" y="223"/>
                    </a:lnTo>
                    <a:cubicBezTo>
                      <a:pt x="25" y="248"/>
                      <a:pt x="50" y="273"/>
                      <a:pt x="50" y="297"/>
                    </a:cubicBezTo>
                    <a:lnTo>
                      <a:pt x="100" y="322"/>
                    </a:lnTo>
                    <a:cubicBezTo>
                      <a:pt x="124" y="322"/>
                      <a:pt x="149" y="347"/>
                      <a:pt x="174" y="347"/>
                    </a:cubicBezTo>
                    <a:lnTo>
                      <a:pt x="322" y="347"/>
                    </a:lnTo>
                    <a:cubicBezTo>
                      <a:pt x="346" y="322"/>
                      <a:pt x="346" y="322"/>
                      <a:pt x="371" y="297"/>
                    </a:cubicBezTo>
                    <a:cubicBezTo>
                      <a:pt x="396" y="297"/>
                      <a:pt x="396" y="273"/>
                      <a:pt x="420" y="248"/>
                    </a:cubicBezTo>
                    <a:cubicBezTo>
                      <a:pt x="420" y="223"/>
                      <a:pt x="420" y="199"/>
                      <a:pt x="420" y="174"/>
                    </a:cubicBezTo>
                    <a:lnTo>
                      <a:pt x="420" y="124"/>
                    </a:lnTo>
                    <a:cubicBezTo>
                      <a:pt x="420" y="100"/>
                      <a:pt x="396" y="75"/>
                      <a:pt x="371" y="50"/>
                    </a:cubicBezTo>
                    <a:lnTo>
                      <a:pt x="346" y="26"/>
                    </a:lnTo>
                    <a:cubicBezTo>
                      <a:pt x="322" y="26"/>
                      <a:pt x="297" y="1"/>
                      <a:pt x="2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67"/>
              <p:cNvSpPr/>
              <p:nvPr/>
            </p:nvSpPr>
            <p:spPr>
              <a:xfrm>
                <a:off x="850925" y="3920600"/>
                <a:ext cx="117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6" extrusionOk="0">
                    <a:moveTo>
                      <a:pt x="247" y="0"/>
                    </a:moveTo>
                    <a:cubicBezTo>
                      <a:pt x="0" y="0"/>
                      <a:pt x="0" y="346"/>
                      <a:pt x="247" y="346"/>
                    </a:cubicBezTo>
                    <a:cubicBezTo>
                      <a:pt x="469" y="346"/>
                      <a:pt x="469" y="0"/>
                      <a:pt x="24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67"/>
              <p:cNvSpPr/>
              <p:nvPr/>
            </p:nvSpPr>
            <p:spPr>
              <a:xfrm>
                <a:off x="826225" y="3959475"/>
                <a:ext cx="111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67"/>
              <p:cNvSpPr/>
              <p:nvPr/>
            </p:nvSpPr>
            <p:spPr>
              <a:xfrm>
                <a:off x="936700" y="3860100"/>
                <a:ext cx="99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7" extrusionOk="0">
                    <a:moveTo>
                      <a:pt x="198" y="1"/>
                    </a:moveTo>
                    <a:cubicBezTo>
                      <a:pt x="1" y="25"/>
                      <a:pt x="1" y="322"/>
                      <a:pt x="198" y="346"/>
                    </a:cubicBezTo>
                    <a:cubicBezTo>
                      <a:pt x="396" y="322"/>
                      <a:pt x="396" y="25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67"/>
              <p:cNvSpPr/>
              <p:nvPr/>
            </p:nvSpPr>
            <p:spPr>
              <a:xfrm>
                <a:off x="968800" y="3839725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48" y="1"/>
                    </a:moveTo>
                    <a:cubicBezTo>
                      <a:pt x="1" y="1"/>
                      <a:pt x="1" y="347"/>
                      <a:pt x="248" y="347"/>
                    </a:cubicBezTo>
                    <a:cubicBezTo>
                      <a:pt x="470" y="347"/>
                      <a:pt x="470" y="1"/>
                      <a:pt x="2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67"/>
              <p:cNvSpPr/>
              <p:nvPr/>
            </p:nvSpPr>
            <p:spPr>
              <a:xfrm>
                <a:off x="1077425" y="3690375"/>
                <a:ext cx="99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9" y="0"/>
                    </a:moveTo>
                    <a:cubicBezTo>
                      <a:pt x="1" y="25"/>
                      <a:pt x="1" y="296"/>
                      <a:pt x="199" y="346"/>
                    </a:cubicBezTo>
                    <a:cubicBezTo>
                      <a:pt x="396" y="296"/>
                      <a:pt x="396" y="25"/>
                      <a:pt x="1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67"/>
              <p:cNvSpPr/>
              <p:nvPr/>
            </p:nvSpPr>
            <p:spPr>
              <a:xfrm>
                <a:off x="1091625" y="366937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5" y="346"/>
                      <a:pt x="445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67"/>
              <p:cNvSpPr/>
              <p:nvPr/>
            </p:nvSpPr>
            <p:spPr>
              <a:xfrm>
                <a:off x="1128675" y="3671850"/>
                <a:ext cx="117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7" extrusionOk="0">
                    <a:moveTo>
                      <a:pt x="222" y="0"/>
                    </a:moveTo>
                    <a:cubicBezTo>
                      <a:pt x="0" y="0"/>
                      <a:pt x="0" y="346"/>
                      <a:pt x="222" y="346"/>
                    </a:cubicBezTo>
                    <a:cubicBezTo>
                      <a:pt x="469" y="346"/>
                      <a:pt x="469" y="0"/>
                      <a:pt x="22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67"/>
              <p:cNvSpPr/>
              <p:nvPr/>
            </p:nvSpPr>
            <p:spPr>
              <a:xfrm>
                <a:off x="1108925" y="3692225"/>
                <a:ext cx="990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6" extrusionOk="0">
                    <a:moveTo>
                      <a:pt x="198" y="0"/>
                    </a:moveTo>
                    <a:cubicBezTo>
                      <a:pt x="0" y="25"/>
                      <a:pt x="0" y="321"/>
                      <a:pt x="198" y="346"/>
                    </a:cubicBezTo>
                    <a:cubicBezTo>
                      <a:pt x="395" y="321"/>
                      <a:pt x="395" y="25"/>
                      <a:pt x="19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67"/>
              <p:cNvSpPr/>
              <p:nvPr/>
            </p:nvSpPr>
            <p:spPr>
              <a:xfrm>
                <a:off x="1159525" y="3682350"/>
                <a:ext cx="117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46" extrusionOk="0">
                    <a:moveTo>
                      <a:pt x="248" y="0"/>
                    </a:moveTo>
                    <a:cubicBezTo>
                      <a:pt x="1" y="0"/>
                      <a:pt x="1" y="346"/>
                      <a:pt x="248" y="346"/>
                    </a:cubicBezTo>
                    <a:cubicBezTo>
                      <a:pt x="470" y="346"/>
                      <a:pt x="470" y="0"/>
                      <a:pt x="2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67"/>
              <p:cNvSpPr/>
              <p:nvPr/>
            </p:nvSpPr>
            <p:spPr>
              <a:xfrm>
                <a:off x="941650" y="4209850"/>
                <a:ext cx="407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2040" extrusionOk="0">
                    <a:moveTo>
                      <a:pt x="596" y="302"/>
                    </a:moveTo>
                    <a:lnTo>
                      <a:pt x="596" y="302"/>
                    </a:lnTo>
                    <a:cubicBezTo>
                      <a:pt x="599" y="304"/>
                      <a:pt x="605" y="305"/>
                      <a:pt x="618" y="305"/>
                    </a:cubicBezTo>
                    <a:lnTo>
                      <a:pt x="667" y="305"/>
                    </a:lnTo>
                    <a:cubicBezTo>
                      <a:pt x="716" y="330"/>
                      <a:pt x="766" y="355"/>
                      <a:pt x="790" y="380"/>
                    </a:cubicBezTo>
                    <a:cubicBezTo>
                      <a:pt x="840" y="404"/>
                      <a:pt x="889" y="454"/>
                      <a:pt x="914" y="528"/>
                    </a:cubicBezTo>
                    <a:cubicBezTo>
                      <a:pt x="914" y="577"/>
                      <a:pt x="914" y="626"/>
                      <a:pt x="914" y="676"/>
                    </a:cubicBezTo>
                    <a:cubicBezTo>
                      <a:pt x="914" y="750"/>
                      <a:pt x="865" y="849"/>
                      <a:pt x="840" y="898"/>
                    </a:cubicBezTo>
                    <a:cubicBezTo>
                      <a:pt x="716" y="1071"/>
                      <a:pt x="593" y="1219"/>
                      <a:pt x="470" y="1342"/>
                    </a:cubicBezTo>
                    <a:cubicBezTo>
                      <a:pt x="455" y="1355"/>
                      <a:pt x="444" y="1368"/>
                      <a:pt x="435" y="1381"/>
                    </a:cubicBezTo>
                    <a:lnTo>
                      <a:pt x="435" y="1381"/>
                    </a:lnTo>
                    <a:cubicBezTo>
                      <a:pt x="425" y="1354"/>
                      <a:pt x="420" y="1326"/>
                      <a:pt x="420" y="1293"/>
                    </a:cubicBezTo>
                    <a:cubicBezTo>
                      <a:pt x="371" y="1170"/>
                      <a:pt x="371" y="1021"/>
                      <a:pt x="371" y="873"/>
                    </a:cubicBezTo>
                    <a:cubicBezTo>
                      <a:pt x="395" y="725"/>
                      <a:pt x="420" y="577"/>
                      <a:pt x="494" y="429"/>
                    </a:cubicBezTo>
                    <a:cubicBezTo>
                      <a:pt x="519" y="380"/>
                      <a:pt x="544" y="330"/>
                      <a:pt x="593" y="305"/>
                    </a:cubicBezTo>
                    <a:cubicBezTo>
                      <a:pt x="594" y="304"/>
                      <a:pt x="595" y="303"/>
                      <a:pt x="596" y="302"/>
                    </a:cubicBezTo>
                    <a:close/>
                    <a:moveTo>
                      <a:pt x="716" y="1589"/>
                    </a:moveTo>
                    <a:lnTo>
                      <a:pt x="704" y="1614"/>
                    </a:lnTo>
                    <a:lnTo>
                      <a:pt x="681" y="1614"/>
                    </a:lnTo>
                    <a:cubicBezTo>
                      <a:pt x="693" y="1607"/>
                      <a:pt x="705" y="1599"/>
                      <a:pt x="716" y="1589"/>
                    </a:cubicBezTo>
                    <a:close/>
                    <a:moveTo>
                      <a:pt x="604" y="1"/>
                    </a:moveTo>
                    <a:cubicBezTo>
                      <a:pt x="496" y="1"/>
                      <a:pt x="389" y="40"/>
                      <a:pt x="297" y="133"/>
                    </a:cubicBezTo>
                    <a:cubicBezTo>
                      <a:pt x="149" y="305"/>
                      <a:pt x="74" y="503"/>
                      <a:pt x="50" y="750"/>
                    </a:cubicBezTo>
                    <a:cubicBezTo>
                      <a:pt x="0" y="947"/>
                      <a:pt x="0" y="1170"/>
                      <a:pt x="50" y="1392"/>
                    </a:cubicBezTo>
                    <a:cubicBezTo>
                      <a:pt x="74" y="1589"/>
                      <a:pt x="198" y="1762"/>
                      <a:pt x="346" y="1886"/>
                    </a:cubicBezTo>
                    <a:cubicBezTo>
                      <a:pt x="470" y="1988"/>
                      <a:pt x="627" y="2040"/>
                      <a:pt x="776" y="2040"/>
                    </a:cubicBezTo>
                    <a:cubicBezTo>
                      <a:pt x="806" y="2040"/>
                      <a:pt x="836" y="2038"/>
                      <a:pt x="865" y="2034"/>
                    </a:cubicBezTo>
                    <a:cubicBezTo>
                      <a:pt x="1260" y="1960"/>
                      <a:pt x="1630" y="1614"/>
                      <a:pt x="1408" y="1194"/>
                    </a:cubicBezTo>
                    <a:cubicBezTo>
                      <a:pt x="1378" y="1136"/>
                      <a:pt x="1332" y="1112"/>
                      <a:pt x="1283" y="1112"/>
                    </a:cubicBezTo>
                    <a:cubicBezTo>
                      <a:pt x="1168" y="1112"/>
                      <a:pt x="1042" y="1246"/>
                      <a:pt x="1111" y="1367"/>
                    </a:cubicBezTo>
                    <a:cubicBezTo>
                      <a:pt x="1113" y="1370"/>
                      <a:pt x="1114" y="1372"/>
                      <a:pt x="1115" y="1374"/>
                    </a:cubicBezTo>
                    <a:lnTo>
                      <a:pt x="1115" y="1374"/>
                    </a:lnTo>
                    <a:cubicBezTo>
                      <a:pt x="1113" y="1375"/>
                      <a:pt x="1111" y="1379"/>
                      <a:pt x="1111" y="1392"/>
                    </a:cubicBezTo>
                    <a:lnTo>
                      <a:pt x="1111" y="1441"/>
                    </a:lnTo>
                    <a:cubicBezTo>
                      <a:pt x="1111" y="1441"/>
                      <a:pt x="1104" y="1464"/>
                      <a:pt x="1101" y="1476"/>
                    </a:cubicBezTo>
                    <a:lnTo>
                      <a:pt x="1101" y="1476"/>
                    </a:lnTo>
                    <a:lnTo>
                      <a:pt x="1087" y="1491"/>
                    </a:lnTo>
                    <a:cubicBezTo>
                      <a:pt x="1078" y="1509"/>
                      <a:pt x="1075" y="1514"/>
                      <a:pt x="1076" y="1514"/>
                    </a:cubicBezTo>
                    <a:cubicBezTo>
                      <a:pt x="1077" y="1514"/>
                      <a:pt x="1081" y="1508"/>
                      <a:pt x="1084" y="1508"/>
                    </a:cubicBezTo>
                    <a:cubicBezTo>
                      <a:pt x="1085" y="1508"/>
                      <a:pt x="1087" y="1510"/>
                      <a:pt x="1087" y="1515"/>
                    </a:cubicBezTo>
                    <a:cubicBezTo>
                      <a:pt x="1062" y="1540"/>
                      <a:pt x="1062" y="1565"/>
                      <a:pt x="1037" y="1565"/>
                    </a:cubicBezTo>
                    <a:cubicBezTo>
                      <a:pt x="1036" y="1567"/>
                      <a:pt x="1035" y="1570"/>
                      <a:pt x="1034" y="1572"/>
                    </a:cubicBezTo>
                    <a:lnTo>
                      <a:pt x="1034" y="1572"/>
                    </a:lnTo>
                    <a:cubicBezTo>
                      <a:pt x="1031" y="1568"/>
                      <a:pt x="1025" y="1565"/>
                      <a:pt x="1013" y="1565"/>
                    </a:cubicBezTo>
                    <a:lnTo>
                      <a:pt x="988" y="1589"/>
                    </a:lnTo>
                    <a:lnTo>
                      <a:pt x="963" y="1614"/>
                    </a:lnTo>
                    <a:lnTo>
                      <a:pt x="718" y="1614"/>
                    </a:lnTo>
                    <a:cubicBezTo>
                      <a:pt x="1031" y="1321"/>
                      <a:pt x="1355" y="935"/>
                      <a:pt x="1235" y="503"/>
                    </a:cubicBezTo>
                    <a:cubicBezTo>
                      <a:pt x="1147" y="239"/>
                      <a:pt x="872" y="1"/>
                      <a:pt x="60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6" name="Google Shape;2667;p66">
            <a:extLst>
              <a:ext uri="{FF2B5EF4-FFF2-40B4-BE49-F238E27FC236}">
                <a16:creationId xmlns:a16="http://schemas.microsoft.com/office/drawing/2014/main" id="{D16442BB-6A5E-43F6-8496-0569FF067F75}"/>
              </a:ext>
            </a:extLst>
          </p:cNvPr>
          <p:cNvGrpSpPr/>
          <p:nvPr/>
        </p:nvGrpSpPr>
        <p:grpSpPr>
          <a:xfrm>
            <a:off x="642601" y="2576161"/>
            <a:ext cx="1471013" cy="2523931"/>
            <a:chOff x="1669850" y="1810225"/>
            <a:chExt cx="2717055" cy="4661860"/>
          </a:xfrm>
        </p:grpSpPr>
        <p:sp>
          <p:nvSpPr>
            <p:cNvPr id="407" name="Google Shape;2668;p66">
              <a:extLst>
                <a:ext uri="{FF2B5EF4-FFF2-40B4-BE49-F238E27FC236}">
                  <a16:creationId xmlns:a16="http://schemas.microsoft.com/office/drawing/2014/main" id="{C515720F-BA32-4A66-AE2B-E4C44EE2BCE9}"/>
                </a:ext>
              </a:extLst>
            </p:cNvPr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669;p66">
              <a:extLst>
                <a:ext uri="{FF2B5EF4-FFF2-40B4-BE49-F238E27FC236}">
                  <a16:creationId xmlns:a16="http://schemas.microsoft.com/office/drawing/2014/main" id="{6FB9B198-5BB3-4F17-8484-2693630E42A1}"/>
                </a:ext>
              </a:extLst>
            </p:cNvPr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670;p66">
              <a:extLst>
                <a:ext uri="{FF2B5EF4-FFF2-40B4-BE49-F238E27FC236}">
                  <a16:creationId xmlns:a16="http://schemas.microsoft.com/office/drawing/2014/main" id="{AE9BB29B-2E3E-48EF-B018-949433D0D959}"/>
                </a:ext>
              </a:extLst>
            </p:cNvPr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671;p66">
              <a:extLst>
                <a:ext uri="{FF2B5EF4-FFF2-40B4-BE49-F238E27FC236}">
                  <a16:creationId xmlns:a16="http://schemas.microsoft.com/office/drawing/2014/main" id="{2C8079B5-8890-4899-99A7-CA352F79F596}"/>
                </a:ext>
              </a:extLst>
            </p:cNvPr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672;p66">
              <a:extLst>
                <a:ext uri="{FF2B5EF4-FFF2-40B4-BE49-F238E27FC236}">
                  <a16:creationId xmlns:a16="http://schemas.microsoft.com/office/drawing/2014/main" id="{39B824C4-4D2B-447D-9C56-61BC0C257347}"/>
                </a:ext>
              </a:extLst>
            </p:cNvPr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673;p66">
              <a:extLst>
                <a:ext uri="{FF2B5EF4-FFF2-40B4-BE49-F238E27FC236}">
                  <a16:creationId xmlns:a16="http://schemas.microsoft.com/office/drawing/2014/main" id="{5A380BE5-B0A4-4D33-8CA5-4CBDE2C489F4}"/>
                </a:ext>
              </a:extLst>
            </p:cNvPr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674;p66">
              <a:extLst>
                <a:ext uri="{FF2B5EF4-FFF2-40B4-BE49-F238E27FC236}">
                  <a16:creationId xmlns:a16="http://schemas.microsoft.com/office/drawing/2014/main" id="{9BD73252-53C6-4871-AFE9-118BE8DB2141}"/>
                </a:ext>
              </a:extLst>
            </p:cNvPr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675;p66">
              <a:extLst>
                <a:ext uri="{FF2B5EF4-FFF2-40B4-BE49-F238E27FC236}">
                  <a16:creationId xmlns:a16="http://schemas.microsoft.com/office/drawing/2014/main" id="{E4056DAE-4ACB-4B93-AD6B-2E33D98FD52C}"/>
                </a:ext>
              </a:extLst>
            </p:cNvPr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676;p66">
              <a:extLst>
                <a:ext uri="{FF2B5EF4-FFF2-40B4-BE49-F238E27FC236}">
                  <a16:creationId xmlns:a16="http://schemas.microsoft.com/office/drawing/2014/main" id="{1EEBFDFE-85C9-481C-91CC-1687B034F0B6}"/>
                </a:ext>
              </a:extLst>
            </p:cNvPr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677;p66">
              <a:extLst>
                <a:ext uri="{FF2B5EF4-FFF2-40B4-BE49-F238E27FC236}">
                  <a16:creationId xmlns:a16="http://schemas.microsoft.com/office/drawing/2014/main" id="{43A62F7D-C96B-4077-966B-A2C8FC46139B}"/>
                </a:ext>
              </a:extLst>
            </p:cNvPr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678;p66">
              <a:extLst>
                <a:ext uri="{FF2B5EF4-FFF2-40B4-BE49-F238E27FC236}">
                  <a16:creationId xmlns:a16="http://schemas.microsoft.com/office/drawing/2014/main" id="{CCC7DC7B-CDD7-498C-A5A2-3EF68B8479E6}"/>
                </a:ext>
              </a:extLst>
            </p:cNvPr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679;p66">
              <a:extLst>
                <a:ext uri="{FF2B5EF4-FFF2-40B4-BE49-F238E27FC236}">
                  <a16:creationId xmlns:a16="http://schemas.microsoft.com/office/drawing/2014/main" id="{5F6132BF-D5BC-4F0B-B61E-32E6D87937F5}"/>
                </a:ext>
              </a:extLst>
            </p:cNvPr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680;p66">
              <a:extLst>
                <a:ext uri="{FF2B5EF4-FFF2-40B4-BE49-F238E27FC236}">
                  <a16:creationId xmlns:a16="http://schemas.microsoft.com/office/drawing/2014/main" id="{E172081F-6AEA-45FF-BCC8-B44CFEE1D295}"/>
                </a:ext>
              </a:extLst>
            </p:cNvPr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681;p66">
              <a:extLst>
                <a:ext uri="{FF2B5EF4-FFF2-40B4-BE49-F238E27FC236}">
                  <a16:creationId xmlns:a16="http://schemas.microsoft.com/office/drawing/2014/main" id="{87EFE723-7AB1-442E-BF90-005CBDB9AF84}"/>
                </a:ext>
              </a:extLst>
            </p:cNvPr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682;p66">
              <a:extLst>
                <a:ext uri="{FF2B5EF4-FFF2-40B4-BE49-F238E27FC236}">
                  <a16:creationId xmlns:a16="http://schemas.microsoft.com/office/drawing/2014/main" id="{B3EE2E1F-F590-4067-9A4A-768115A6BDD4}"/>
                </a:ext>
              </a:extLst>
            </p:cNvPr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683;p66">
              <a:extLst>
                <a:ext uri="{FF2B5EF4-FFF2-40B4-BE49-F238E27FC236}">
                  <a16:creationId xmlns:a16="http://schemas.microsoft.com/office/drawing/2014/main" id="{9CD9DD47-C262-4580-AC02-F1AAC00B754A}"/>
                </a:ext>
              </a:extLst>
            </p:cNvPr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684;p66">
              <a:extLst>
                <a:ext uri="{FF2B5EF4-FFF2-40B4-BE49-F238E27FC236}">
                  <a16:creationId xmlns:a16="http://schemas.microsoft.com/office/drawing/2014/main" id="{998E99AA-CFB5-4BD5-B36D-AF6A58A60060}"/>
                </a:ext>
              </a:extLst>
            </p:cNvPr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685;p66">
              <a:extLst>
                <a:ext uri="{FF2B5EF4-FFF2-40B4-BE49-F238E27FC236}">
                  <a16:creationId xmlns:a16="http://schemas.microsoft.com/office/drawing/2014/main" id="{A373B09E-5B5D-46DB-8AC0-62DB6BB59796}"/>
                </a:ext>
              </a:extLst>
            </p:cNvPr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686;p66">
              <a:extLst>
                <a:ext uri="{FF2B5EF4-FFF2-40B4-BE49-F238E27FC236}">
                  <a16:creationId xmlns:a16="http://schemas.microsoft.com/office/drawing/2014/main" id="{094282C2-AC8B-4BC0-B7C0-25BE4BB88FE9}"/>
                </a:ext>
              </a:extLst>
            </p:cNvPr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687;p66">
              <a:extLst>
                <a:ext uri="{FF2B5EF4-FFF2-40B4-BE49-F238E27FC236}">
                  <a16:creationId xmlns:a16="http://schemas.microsoft.com/office/drawing/2014/main" id="{116EB8AA-838C-4677-912F-EA2468F72177}"/>
                </a:ext>
              </a:extLst>
            </p:cNvPr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688;p66">
              <a:extLst>
                <a:ext uri="{FF2B5EF4-FFF2-40B4-BE49-F238E27FC236}">
                  <a16:creationId xmlns:a16="http://schemas.microsoft.com/office/drawing/2014/main" id="{011BBFA2-564F-4C94-9A2C-11844C6AB6C8}"/>
                </a:ext>
              </a:extLst>
            </p:cNvPr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689;p66">
              <a:extLst>
                <a:ext uri="{FF2B5EF4-FFF2-40B4-BE49-F238E27FC236}">
                  <a16:creationId xmlns:a16="http://schemas.microsoft.com/office/drawing/2014/main" id="{36D3A987-C0D1-40E2-9B3A-B940190A42C1}"/>
                </a:ext>
              </a:extLst>
            </p:cNvPr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690;p66">
              <a:extLst>
                <a:ext uri="{FF2B5EF4-FFF2-40B4-BE49-F238E27FC236}">
                  <a16:creationId xmlns:a16="http://schemas.microsoft.com/office/drawing/2014/main" id="{6D7C7C7A-B7B9-4A8B-94FA-3DD57329BCD8}"/>
                </a:ext>
              </a:extLst>
            </p:cNvPr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691;p66">
              <a:extLst>
                <a:ext uri="{FF2B5EF4-FFF2-40B4-BE49-F238E27FC236}">
                  <a16:creationId xmlns:a16="http://schemas.microsoft.com/office/drawing/2014/main" id="{81AB9708-4847-4F85-A0CE-DEA404A645B5}"/>
                </a:ext>
              </a:extLst>
            </p:cNvPr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692;p66">
              <a:extLst>
                <a:ext uri="{FF2B5EF4-FFF2-40B4-BE49-F238E27FC236}">
                  <a16:creationId xmlns:a16="http://schemas.microsoft.com/office/drawing/2014/main" id="{42944232-5B29-4FD4-8561-D494F5F8CCF3}"/>
                </a:ext>
              </a:extLst>
            </p:cNvPr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693;p66">
              <a:extLst>
                <a:ext uri="{FF2B5EF4-FFF2-40B4-BE49-F238E27FC236}">
                  <a16:creationId xmlns:a16="http://schemas.microsoft.com/office/drawing/2014/main" id="{DD45BF86-8D95-4771-9C39-C5AE5D0CDB2E}"/>
                </a:ext>
              </a:extLst>
            </p:cNvPr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694;p66">
              <a:extLst>
                <a:ext uri="{FF2B5EF4-FFF2-40B4-BE49-F238E27FC236}">
                  <a16:creationId xmlns:a16="http://schemas.microsoft.com/office/drawing/2014/main" id="{FBF0F84C-B2F2-43BF-B096-9BEF3D8AF2E5}"/>
                </a:ext>
              </a:extLst>
            </p:cNvPr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695;p66">
              <a:extLst>
                <a:ext uri="{FF2B5EF4-FFF2-40B4-BE49-F238E27FC236}">
                  <a16:creationId xmlns:a16="http://schemas.microsoft.com/office/drawing/2014/main" id="{64790CB3-3017-4606-B9CD-7211F7369BD0}"/>
                </a:ext>
              </a:extLst>
            </p:cNvPr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696;p66">
              <a:extLst>
                <a:ext uri="{FF2B5EF4-FFF2-40B4-BE49-F238E27FC236}">
                  <a16:creationId xmlns:a16="http://schemas.microsoft.com/office/drawing/2014/main" id="{B9F22134-96D3-4EC6-A0F4-80C681D9BCCA}"/>
                </a:ext>
              </a:extLst>
            </p:cNvPr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697;p66">
              <a:extLst>
                <a:ext uri="{FF2B5EF4-FFF2-40B4-BE49-F238E27FC236}">
                  <a16:creationId xmlns:a16="http://schemas.microsoft.com/office/drawing/2014/main" id="{B4B1D457-74AF-45B3-98EE-10E1FE3F590B}"/>
                </a:ext>
              </a:extLst>
            </p:cNvPr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698;p66">
              <a:extLst>
                <a:ext uri="{FF2B5EF4-FFF2-40B4-BE49-F238E27FC236}">
                  <a16:creationId xmlns:a16="http://schemas.microsoft.com/office/drawing/2014/main" id="{EB918FDD-E6CC-44A2-9EF4-735248280EDF}"/>
                </a:ext>
              </a:extLst>
            </p:cNvPr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699;p66">
              <a:extLst>
                <a:ext uri="{FF2B5EF4-FFF2-40B4-BE49-F238E27FC236}">
                  <a16:creationId xmlns:a16="http://schemas.microsoft.com/office/drawing/2014/main" id="{2A20DAC9-1C73-409C-83EB-9AFFC5371D7B}"/>
                </a:ext>
              </a:extLst>
            </p:cNvPr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700;p66">
              <a:extLst>
                <a:ext uri="{FF2B5EF4-FFF2-40B4-BE49-F238E27FC236}">
                  <a16:creationId xmlns:a16="http://schemas.microsoft.com/office/drawing/2014/main" id="{F71FC820-588F-4EEE-BB1F-0B067AB7190F}"/>
                </a:ext>
              </a:extLst>
            </p:cNvPr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701;p66">
              <a:extLst>
                <a:ext uri="{FF2B5EF4-FFF2-40B4-BE49-F238E27FC236}">
                  <a16:creationId xmlns:a16="http://schemas.microsoft.com/office/drawing/2014/main" id="{262EC1E1-9251-46D7-8B6A-360C148739A1}"/>
                </a:ext>
              </a:extLst>
            </p:cNvPr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702;p66">
              <a:extLst>
                <a:ext uri="{FF2B5EF4-FFF2-40B4-BE49-F238E27FC236}">
                  <a16:creationId xmlns:a16="http://schemas.microsoft.com/office/drawing/2014/main" id="{E9073D0C-948D-4BD6-9FCF-7A60FAB98712}"/>
                </a:ext>
              </a:extLst>
            </p:cNvPr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703;p66">
              <a:extLst>
                <a:ext uri="{FF2B5EF4-FFF2-40B4-BE49-F238E27FC236}">
                  <a16:creationId xmlns:a16="http://schemas.microsoft.com/office/drawing/2014/main" id="{C56D9063-444E-4B8F-BE35-6D55C58E0A2C}"/>
                </a:ext>
              </a:extLst>
            </p:cNvPr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704;p66">
              <a:extLst>
                <a:ext uri="{FF2B5EF4-FFF2-40B4-BE49-F238E27FC236}">
                  <a16:creationId xmlns:a16="http://schemas.microsoft.com/office/drawing/2014/main" id="{FA4413E9-F590-4A4C-B82C-D44441CFA6DB}"/>
                </a:ext>
              </a:extLst>
            </p:cNvPr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705;p66">
              <a:extLst>
                <a:ext uri="{FF2B5EF4-FFF2-40B4-BE49-F238E27FC236}">
                  <a16:creationId xmlns:a16="http://schemas.microsoft.com/office/drawing/2014/main" id="{926B2842-92F6-48A0-B83A-6FE4E664F060}"/>
                </a:ext>
              </a:extLst>
            </p:cNvPr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706;p66">
              <a:extLst>
                <a:ext uri="{FF2B5EF4-FFF2-40B4-BE49-F238E27FC236}">
                  <a16:creationId xmlns:a16="http://schemas.microsoft.com/office/drawing/2014/main" id="{A6515B63-33FB-43E1-8EAA-D8D2CB9C79E3}"/>
                </a:ext>
              </a:extLst>
            </p:cNvPr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707;p66">
              <a:extLst>
                <a:ext uri="{FF2B5EF4-FFF2-40B4-BE49-F238E27FC236}">
                  <a16:creationId xmlns:a16="http://schemas.microsoft.com/office/drawing/2014/main" id="{DD029B2D-D32D-4A06-A5A0-32FC0BB68D69}"/>
                </a:ext>
              </a:extLst>
            </p:cNvPr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708;p66">
              <a:extLst>
                <a:ext uri="{FF2B5EF4-FFF2-40B4-BE49-F238E27FC236}">
                  <a16:creationId xmlns:a16="http://schemas.microsoft.com/office/drawing/2014/main" id="{9F710486-D29C-456C-92BF-75E3775127F4}"/>
                </a:ext>
              </a:extLst>
            </p:cNvPr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709;p66">
              <a:extLst>
                <a:ext uri="{FF2B5EF4-FFF2-40B4-BE49-F238E27FC236}">
                  <a16:creationId xmlns:a16="http://schemas.microsoft.com/office/drawing/2014/main" id="{4D1D7268-D286-43B1-BBB3-32B9385FEABA}"/>
                </a:ext>
              </a:extLst>
            </p:cNvPr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710;p66">
              <a:extLst>
                <a:ext uri="{FF2B5EF4-FFF2-40B4-BE49-F238E27FC236}">
                  <a16:creationId xmlns:a16="http://schemas.microsoft.com/office/drawing/2014/main" id="{969D02DF-9C9C-41D6-AB36-537F137A3B3D}"/>
                </a:ext>
              </a:extLst>
            </p:cNvPr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711;p66">
              <a:extLst>
                <a:ext uri="{FF2B5EF4-FFF2-40B4-BE49-F238E27FC236}">
                  <a16:creationId xmlns:a16="http://schemas.microsoft.com/office/drawing/2014/main" id="{BFF1B265-DCEB-4A74-84D4-FD35C1CBD9E4}"/>
                </a:ext>
              </a:extLst>
            </p:cNvPr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712;p66">
              <a:extLst>
                <a:ext uri="{FF2B5EF4-FFF2-40B4-BE49-F238E27FC236}">
                  <a16:creationId xmlns:a16="http://schemas.microsoft.com/office/drawing/2014/main" id="{34A66B70-3508-4B00-B99D-C3299D1AA18D}"/>
                </a:ext>
              </a:extLst>
            </p:cNvPr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713;p66">
              <a:extLst>
                <a:ext uri="{FF2B5EF4-FFF2-40B4-BE49-F238E27FC236}">
                  <a16:creationId xmlns:a16="http://schemas.microsoft.com/office/drawing/2014/main" id="{170C824D-AECB-47B6-A1E3-73E983D6EBAC}"/>
                </a:ext>
              </a:extLst>
            </p:cNvPr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714;p66">
              <a:extLst>
                <a:ext uri="{FF2B5EF4-FFF2-40B4-BE49-F238E27FC236}">
                  <a16:creationId xmlns:a16="http://schemas.microsoft.com/office/drawing/2014/main" id="{19EC42CC-88AA-4427-AB99-42194A1A89FB}"/>
                </a:ext>
              </a:extLst>
            </p:cNvPr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715;p66">
              <a:extLst>
                <a:ext uri="{FF2B5EF4-FFF2-40B4-BE49-F238E27FC236}">
                  <a16:creationId xmlns:a16="http://schemas.microsoft.com/office/drawing/2014/main" id="{8BB76EA5-B6D1-42F7-8C41-D0C5F3B3D3A1}"/>
                </a:ext>
              </a:extLst>
            </p:cNvPr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716;p66">
              <a:extLst>
                <a:ext uri="{FF2B5EF4-FFF2-40B4-BE49-F238E27FC236}">
                  <a16:creationId xmlns:a16="http://schemas.microsoft.com/office/drawing/2014/main" id="{288B1E59-7148-43D2-B5F4-5E58C6A824AC}"/>
                </a:ext>
              </a:extLst>
            </p:cNvPr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717;p66">
              <a:extLst>
                <a:ext uri="{FF2B5EF4-FFF2-40B4-BE49-F238E27FC236}">
                  <a16:creationId xmlns:a16="http://schemas.microsoft.com/office/drawing/2014/main" id="{E790561A-25A7-4DD0-BCA1-BEB65D8C1550}"/>
                </a:ext>
              </a:extLst>
            </p:cNvPr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718;p66">
              <a:extLst>
                <a:ext uri="{FF2B5EF4-FFF2-40B4-BE49-F238E27FC236}">
                  <a16:creationId xmlns:a16="http://schemas.microsoft.com/office/drawing/2014/main" id="{FA9285C2-89DA-4AFC-A033-240819E3BE7C}"/>
                </a:ext>
              </a:extLst>
            </p:cNvPr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719;p66">
              <a:extLst>
                <a:ext uri="{FF2B5EF4-FFF2-40B4-BE49-F238E27FC236}">
                  <a16:creationId xmlns:a16="http://schemas.microsoft.com/office/drawing/2014/main" id="{D129594F-67D6-465B-8D0A-09644921E719}"/>
                </a:ext>
              </a:extLst>
            </p:cNvPr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720;p66">
              <a:extLst>
                <a:ext uri="{FF2B5EF4-FFF2-40B4-BE49-F238E27FC236}">
                  <a16:creationId xmlns:a16="http://schemas.microsoft.com/office/drawing/2014/main" id="{2BE5CB43-BEE9-4E79-8189-B05FE652ADDC}"/>
                </a:ext>
              </a:extLst>
            </p:cNvPr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721;p66">
              <a:extLst>
                <a:ext uri="{FF2B5EF4-FFF2-40B4-BE49-F238E27FC236}">
                  <a16:creationId xmlns:a16="http://schemas.microsoft.com/office/drawing/2014/main" id="{68B79775-ED90-4D0D-BC32-229C0F073694}"/>
                </a:ext>
              </a:extLst>
            </p:cNvPr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722;p66">
              <a:extLst>
                <a:ext uri="{FF2B5EF4-FFF2-40B4-BE49-F238E27FC236}">
                  <a16:creationId xmlns:a16="http://schemas.microsoft.com/office/drawing/2014/main" id="{DBC927F3-1253-40E3-AFF6-3CCD04D67944}"/>
                </a:ext>
              </a:extLst>
            </p:cNvPr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723;p66">
              <a:extLst>
                <a:ext uri="{FF2B5EF4-FFF2-40B4-BE49-F238E27FC236}">
                  <a16:creationId xmlns:a16="http://schemas.microsoft.com/office/drawing/2014/main" id="{247E3D35-534C-425D-B06C-20A1D194E199}"/>
                </a:ext>
              </a:extLst>
            </p:cNvPr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724;p66">
              <a:extLst>
                <a:ext uri="{FF2B5EF4-FFF2-40B4-BE49-F238E27FC236}">
                  <a16:creationId xmlns:a16="http://schemas.microsoft.com/office/drawing/2014/main" id="{84F58949-E94A-4039-9C6F-F51D2E653813}"/>
                </a:ext>
              </a:extLst>
            </p:cNvPr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6"/>
          <p:cNvSpPr/>
          <p:nvPr/>
        </p:nvSpPr>
        <p:spPr>
          <a:xfrm rot="7207797">
            <a:off x="2171249" y="-193799"/>
            <a:ext cx="4759684" cy="583009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6"/>
          <p:cNvSpPr txBox="1">
            <a:spLocks noGrp="1"/>
          </p:cNvSpPr>
          <p:nvPr>
            <p:ph type="title"/>
          </p:nvPr>
        </p:nvSpPr>
        <p:spPr>
          <a:xfrm>
            <a:off x="2733841" y="238152"/>
            <a:ext cx="36345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0" dirty="0"/>
              <a:t>OA: </a:t>
            </a:r>
            <a:endParaRPr sz="14400" dirty="0"/>
          </a:p>
        </p:txBody>
      </p:sp>
      <p:sp>
        <p:nvSpPr>
          <p:cNvPr id="806" name="Google Shape;806;p36"/>
          <p:cNvSpPr txBox="1">
            <a:spLocks noGrp="1"/>
          </p:cNvSpPr>
          <p:nvPr>
            <p:ph type="subTitle" idx="1"/>
          </p:nvPr>
        </p:nvSpPr>
        <p:spPr>
          <a:xfrm>
            <a:off x="1939050" y="2002217"/>
            <a:ext cx="4887420" cy="1515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/>
              <a:t>Observar y comparar las características de las etapas del ciclo de vida de distintos animales</a:t>
            </a:r>
            <a:endParaRPr lang="en-US" sz="3200" dirty="0"/>
          </a:p>
        </p:txBody>
      </p:sp>
      <p:grpSp>
        <p:nvGrpSpPr>
          <p:cNvPr id="807" name="Google Shape;807;p36"/>
          <p:cNvGrpSpPr/>
          <p:nvPr/>
        </p:nvGrpSpPr>
        <p:grpSpPr>
          <a:xfrm>
            <a:off x="-195249" y="2800185"/>
            <a:ext cx="2061477" cy="2226824"/>
            <a:chOff x="-751609" y="1986971"/>
            <a:chExt cx="3107910" cy="3357190"/>
          </a:xfrm>
        </p:grpSpPr>
        <p:sp>
          <p:nvSpPr>
            <p:cNvPr id="808" name="Google Shape;808;p36"/>
            <p:cNvSpPr/>
            <p:nvPr/>
          </p:nvSpPr>
          <p:spPr>
            <a:xfrm>
              <a:off x="-751609" y="3520914"/>
              <a:ext cx="3019550" cy="1823247"/>
            </a:xfrm>
            <a:custGeom>
              <a:avLst/>
              <a:gdLst/>
              <a:ahLst/>
              <a:cxnLst/>
              <a:rect l="l" t="t" r="r" b="b"/>
              <a:pathLst>
                <a:path w="58099" h="35081" extrusionOk="0">
                  <a:moveTo>
                    <a:pt x="57149" y="1"/>
                  </a:moveTo>
                  <a:cubicBezTo>
                    <a:pt x="55990" y="1"/>
                    <a:pt x="49593" y="5927"/>
                    <a:pt x="40159" y="10720"/>
                  </a:cubicBezTo>
                  <a:cubicBezTo>
                    <a:pt x="30431" y="15662"/>
                    <a:pt x="1" y="31655"/>
                    <a:pt x="1" y="31655"/>
                  </a:cubicBezTo>
                  <a:cubicBezTo>
                    <a:pt x="545" y="32939"/>
                    <a:pt x="1402" y="34029"/>
                    <a:pt x="2491" y="34885"/>
                  </a:cubicBezTo>
                  <a:cubicBezTo>
                    <a:pt x="2683" y="35019"/>
                    <a:pt x="2891" y="35080"/>
                    <a:pt x="3118" y="35080"/>
                  </a:cubicBezTo>
                  <a:cubicBezTo>
                    <a:pt x="4865" y="35080"/>
                    <a:pt x="7690" y="31435"/>
                    <a:pt x="12375" y="29437"/>
                  </a:cubicBezTo>
                  <a:cubicBezTo>
                    <a:pt x="17667" y="27180"/>
                    <a:pt x="30120" y="22199"/>
                    <a:pt x="35217" y="20098"/>
                  </a:cubicBezTo>
                  <a:cubicBezTo>
                    <a:pt x="40354" y="17997"/>
                    <a:pt x="58099" y="447"/>
                    <a:pt x="57243" y="18"/>
                  </a:cubicBezTo>
                  <a:cubicBezTo>
                    <a:pt x="57217" y="7"/>
                    <a:pt x="57185" y="1"/>
                    <a:pt x="5714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1974614" y="3000054"/>
              <a:ext cx="256692" cy="607662"/>
            </a:xfrm>
            <a:custGeom>
              <a:avLst/>
              <a:gdLst/>
              <a:ahLst/>
              <a:cxnLst/>
              <a:rect l="l" t="t" r="r" b="b"/>
              <a:pathLst>
                <a:path w="4939" h="11692" extrusionOk="0">
                  <a:moveTo>
                    <a:pt x="2724" y="1"/>
                  </a:moveTo>
                  <a:lnTo>
                    <a:pt x="2724" y="1"/>
                  </a:lnTo>
                  <a:cubicBezTo>
                    <a:pt x="389" y="3425"/>
                    <a:pt x="0" y="7861"/>
                    <a:pt x="1790" y="11675"/>
                  </a:cubicBezTo>
                  <a:cubicBezTo>
                    <a:pt x="1796" y="11686"/>
                    <a:pt x="1805" y="11691"/>
                    <a:pt x="1817" y="11691"/>
                  </a:cubicBezTo>
                  <a:cubicBezTo>
                    <a:pt x="2157" y="11691"/>
                    <a:pt x="4939" y="7620"/>
                    <a:pt x="2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1919732" y="3785293"/>
              <a:ext cx="436569" cy="125618"/>
            </a:xfrm>
            <a:custGeom>
              <a:avLst/>
              <a:gdLst/>
              <a:ahLst/>
              <a:cxnLst/>
              <a:rect l="l" t="t" r="r" b="b"/>
              <a:pathLst>
                <a:path w="8400" h="2417" extrusionOk="0">
                  <a:moveTo>
                    <a:pt x="4909" y="1"/>
                  </a:moveTo>
                  <a:cubicBezTo>
                    <a:pt x="3779" y="1"/>
                    <a:pt x="2314" y="252"/>
                    <a:pt x="434" y="963"/>
                  </a:cubicBezTo>
                  <a:cubicBezTo>
                    <a:pt x="1" y="1125"/>
                    <a:pt x="1769" y="2416"/>
                    <a:pt x="4443" y="2416"/>
                  </a:cubicBezTo>
                  <a:cubicBezTo>
                    <a:pt x="5615" y="2416"/>
                    <a:pt x="6961" y="2169"/>
                    <a:pt x="8372" y="1469"/>
                  </a:cubicBezTo>
                  <a:cubicBezTo>
                    <a:pt x="8399" y="1442"/>
                    <a:pt x="7614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122606" y="4793179"/>
              <a:ext cx="1006707" cy="445612"/>
            </a:xfrm>
            <a:custGeom>
              <a:avLst/>
              <a:gdLst/>
              <a:ahLst/>
              <a:cxnLst/>
              <a:rect l="l" t="t" r="r" b="b"/>
              <a:pathLst>
                <a:path w="19370" h="8574" extrusionOk="0">
                  <a:moveTo>
                    <a:pt x="7535" y="0"/>
                  </a:moveTo>
                  <a:cubicBezTo>
                    <a:pt x="3301" y="0"/>
                    <a:pt x="1" y="2028"/>
                    <a:pt x="185" y="2233"/>
                  </a:cubicBezTo>
                  <a:cubicBezTo>
                    <a:pt x="5131" y="7389"/>
                    <a:pt x="10338" y="8573"/>
                    <a:pt x="14078" y="8573"/>
                  </a:cubicBezTo>
                  <a:cubicBezTo>
                    <a:pt x="17253" y="8573"/>
                    <a:pt x="19369" y="7720"/>
                    <a:pt x="19369" y="7720"/>
                  </a:cubicBezTo>
                  <a:cubicBezTo>
                    <a:pt x="15906" y="1640"/>
                    <a:pt x="11343" y="0"/>
                    <a:pt x="7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129674" y="4895719"/>
              <a:ext cx="983424" cy="329038"/>
            </a:xfrm>
            <a:custGeom>
              <a:avLst/>
              <a:gdLst/>
              <a:ahLst/>
              <a:cxnLst/>
              <a:rect l="l" t="t" r="r" b="b"/>
              <a:pathLst>
                <a:path w="18922" h="6331" extrusionOk="0">
                  <a:moveTo>
                    <a:pt x="272" y="1"/>
                  </a:moveTo>
                  <a:cubicBezTo>
                    <a:pt x="115" y="1"/>
                    <a:pt x="1" y="239"/>
                    <a:pt x="166" y="338"/>
                  </a:cubicBezTo>
                  <a:cubicBezTo>
                    <a:pt x="3006" y="1934"/>
                    <a:pt x="5847" y="3529"/>
                    <a:pt x="8921" y="4657"/>
                  </a:cubicBezTo>
                  <a:cubicBezTo>
                    <a:pt x="12073" y="5825"/>
                    <a:pt x="15342" y="6175"/>
                    <a:pt x="18689" y="6331"/>
                  </a:cubicBezTo>
                  <a:cubicBezTo>
                    <a:pt x="18922" y="6331"/>
                    <a:pt x="18922" y="5981"/>
                    <a:pt x="18689" y="5942"/>
                  </a:cubicBezTo>
                  <a:cubicBezTo>
                    <a:pt x="15342" y="5786"/>
                    <a:pt x="12151" y="5475"/>
                    <a:pt x="8999" y="4307"/>
                  </a:cubicBezTo>
                  <a:cubicBezTo>
                    <a:pt x="6003" y="3179"/>
                    <a:pt x="3162" y="1583"/>
                    <a:pt x="360" y="27"/>
                  </a:cubicBezTo>
                  <a:cubicBezTo>
                    <a:pt x="330" y="9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130194" y="4888859"/>
              <a:ext cx="961491" cy="332468"/>
            </a:xfrm>
            <a:custGeom>
              <a:avLst/>
              <a:gdLst/>
              <a:ahLst/>
              <a:cxnLst/>
              <a:rect l="l" t="t" r="r" b="b"/>
              <a:pathLst>
                <a:path w="18500" h="6397" extrusionOk="0">
                  <a:moveTo>
                    <a:pt x="708" y="0"/>
                  </a:moveTo>
                  <a:cubicBezTo>
                    <a:pt x="550" y="0"/>
                    <a:pt x="392" y="1"/>
                    <a:pt x="234" y="3"/>
                  </a:cubicBezTo>
                  <a:cubicBezTo>
                    <a:pt x="0" y="3"/>
                    <a:pt x="0" y="392"/>
                    <a:pt x="234" y="392"/>
                  </a:cubicBezTo>
                  <a:cubicBezTo>
                    <a:pt x="500" y="386"/>
                    <a:pt x="767" y="383"/>
                    <a:pt x="1034" y="383"/>
                  </a:cubicBezTo>
                  <a:cubicBezTo>
                    <a:pt x="4123" y="383"/>
                    <a:pt x="7252" y="815"/>
                    <a:pt x="10118" y="2104"/>
                  </a:cubicBezTo>
                  <a:cubicBezTo>
                    <a:pt x="12880" y="3350"/>
                    <a:pt x="15293" y="5334"/>
                    <a:pt x="18173" y="6385"/>
                  </a:cubicBezTo>
                  <a:cubicBezTo>
                    <a:pt x="18196" y="6393"/>
                    <a:pt x="18218" y="6396"/>
                    <a:pt x="18238" y="6396"/>
                  </a:cubicBezTo>
                  <a:cubicBezTo>
                    <a:pt x="18426" y="6396"/>
                    <a:pt x="18500" y="6105"/>
                    <a:pt x="18289" y="6035"/>
                  </a:cubicBezTo>
                  <a:cubicBezTo>
                    <a:pt x="15254" y="4945"/>
                    <a:pt x="12803" y="2805"/>
                    <a:pt x="9845" y="1599"/>
                  </a:cubicBezTo>
                  <a:cubicBezTo>
                    <a:pt x="6957" y="377"/>
                    <a:pt x="3822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158674" y="4842448"/>
              <a:ext cx="960504" cy="367653"/>
            </a:xfrm>
            <a:custGeom>
              <a:avLst/>
              <a:gdLst/>
              <a:ahLst/>
              <a:cxnLst/>
              <a:rect l="l" t="t" r="r" b="b"/>
              <a:pathLst>
                <a:path w="18481" h="7074" extrusionOk="0">
                  <a:moveTo>
                    <a:pt x="6937" y="1"/>
                  </a:moveTo>
                  <a:cubicBezTo>
                    <a:pt x="6660" y="1"/>
                    <a:pt x="6383" y="14"/>
                    <a:pt x="6106" y="40"/>
                  </a:cubicBezTo>
                  <a:cubicBezTo>
                    <a:pt x="4161" y="118"/>
                    <a:pt x="2215" y="390"/>
                    <a:pt x="269" y="585"/>
                  </a:cubicBezTo>
                  <a:cubicBezTo>
                    <a:pt x="47" y="585"/>
                    <a:pt x="1" y="938"/>
                    <a:pt x="232" y="938"/>
                  </a:cubicBezTo>
                  <a:cubicBezTo>
                    <a:pt x="244" y="938"/>
                    <a:pt x="256" y="937"/>
                    <a:pt x="269" y="935"/>
                  </a:cubicBezTo>
                  <a:cubicBezTo>
                    <a:pt x="1981" y="740"/>
                    <a:pt x="3694" y="546"/>
                    <a:pt x="5406" y="429"/>
                  </a:cubicBezTo>
                  <a:cubicBezTo>
                    <a:pt x="5848" y="370"/>
                    <a:pt x="6291" y="341"/>
                    <a:pt x="6731" y="341"/>
                  </a:cubicBezTo>
                  <a:cubicBezTo>
                    <a:pt x="8034" y="341"/>
                    <a:pt x="9321" y="596"/>
                    <a:pt x="10542" y="1091"/>
                  </a:cubicBezTo>
                  <a:cubicBezTo>
                    <a:pt x="12021" y="1791"/>
                    <a:pt x="13383" y="2686"/>
                    <a:pt x="14628" y="3776"/>
                  </a:cubicBezTo>
                  <a:cubicBezTo>
                    <a:pt x="15212" y="4243"/>
                    <a:pt x="15796" y="4749"/>
                    <a:pt x="16379" y="5254"/>
                  </a:cubicBezTo>
                  <a:cubicBezTo>
                    <a:pt x="16691" y="5527"/>
                    <a:pt x="16963" y="5799"/>
                    <a:pt x="17274" y="6072"/>
                  </a:cubicBezTo>
                  <a:lnTo>
                    <a:pt x="17741" y="6539"/>
                  </a:lnTo>
                  <a:cubicBezTo>
                    <a:pt x="17776" y="6556"/>
                    <a:pt x="17904" y="6666"/>
                    <a:pt x="18035" y="6763"/>
                  </a:cubicBezTo>
                  <a:lnTo>
                    <a:pt x="18035" y="6763"/>
                  </a:lnTo>
                  <a:cubicBezTo>
                    <a:pt x="18022" y="6788"/>
                    <a:pt x="18014" y="6817"/>
                    <a:pt x="18014" y="6850"/>
                  </a:cubicBezTo>
                  <a:lnTo>
                    <a:pt x="18014" y="6889"/>
                  </a:lnTo>
                  <a:cubicBezTo>
                    <a:pt x="18014" y="6928"/>
                    <a:pt x="18053" y="7006"/>
                    <a:pt x="18092" y="7044"/>
                  </a:cubicBezTo>
                  <a:cubicBezTo>
                    <a:pt x="18150" y="7064"/>
                    <a:pt x="18199" y="7074"/>
                    <a:pt x="18247" y="7074"/>
                  </a:cubicBezTo>
                  <a:cubicBezTo>
                    <a:pt x="18296" y="7074"/>
                    <a:pt x="18345" y="7064"/>
                    <a:pt x="18403" y="7044"/>
                  </a:cubicBezTo>
                  <a:cubicBezTo>
                    <a:pt x="18442" y="7006"/>
                    <a:pt x="18481" y="6928"/>
                    <a:pt x="18481" y="6889"/>
                  </a:cubicBezTo>
                  <a:cubicBezTo>
                    <a:pt x="18442" y="6655"/>
                    <a:pt x="18364" y="6577"/>
                    <a:pt x="18169" y="6422"/>
                  </a:cubicBezTo>
                  <a:cubicBezTo>
                    <a:pt x="17858" y="6111"/>
                    <a:pt x="17469" y="5799"/>
                    <a:pt x="17119" y="5449"/>
                  </a:cubicBezTo>
                  <a:cubicBezTo>
                    <a:pt x="16457" y="4865"/>
                    <a:pt x="15796" y="4282"/>
                    <a:pt x="15134" y="3737"/>
                  </a:cubicBezTo>
                  <a:cubicBezTo>
                    <a:pt x="13850" y="2608"/>
                    <a:pt x="12449" y="1635"/>
                    <a:pt x="10932" y="896"/>
                  </a:cubicBezTo>
                  <a:cubicBezTo>
                    <a:pt x="9670" y="314"/>
                    <a:pt x="8302" y="1"/>
                    <a:pt x="6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2025183" y="3011072"/>
              <a:ext cx="85339" cy="588952"/>
            </a:xfrm>
            <a:custGeom>
              <a:avLst/>
              <a:gdLst/>
              <a:ahLst/>
              <a:cxnLst/>
              <a:rect l="l" t="t" r="r" b="b"/>
              <a:pathLst>
                <a:path w="1642" h="11332" extrusionOk="0">
                  <a:moveTo>
                    <a:pt x="1428" y="1"/>
                  </a:moveTo>
                  <a:cubicBezTo>
                    <a:pt x="1353" y="1"/>
                    <a:pt x="1277" y="44"/>
                    <a:pt x="1245" y="139"/>
                  </a:cubicBezTo>
                  <a:cubicBezTo>
                    <a:pt x="195" y="3719"/>
                    <a:pt x="0" y="7533"/>
                    <a:pt x="662" y="11190"/>
                  </a:cubicBezTo>
                  <a:cubicBezTo>
                    <a:pt x="678" y="11288"/>
                    <a:pt x="749" y="11331"/>
                    <a:pt x="823" y="11331"/>
                  </a:cubicBezTo>
                  <a:cubicBezTo>
                    <a:pt x="926" y="11331"/>
                    <a:pt x="1034" y="11248"/>
                    <a:pt x="1012" y="11113"/>
                  </a:cubicBezTo>
                  <a:cubicBezTo>
                    <a:pt x="350" y="7494"/>
                    <a:pt x="545" y="3758"/>
                    <a:pt x="1595" y="256"/>
                  </a:cubicBezTo>
                  <a:cubicBezTo>
                    <a:pt x="1642" y="94"/>
                    <a:pt x="1537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2083807" y="3006395"/>
              <a:ext cx="42514" cy="595397"/>
            </a:xfrm>
            <a:custGeom>
              <a:avLst/>
              <a:gdLst/>
              <a:ahLst/>
              <a:cxnLst/>
              <a:rect l="l" t="t" r="r" b="b"/>
              <a:pathLst>
                <a:path w="818" h="11456" extrusionOk="0">
                  <a:moveTo>
                    <a:pt x="462" y="0"/>
                  </a:moveTo>
                  <a:cubicBezTo>
                    <a:pt x="373" y="0"/>
                    <a:pt x="293" y="59"/>
                    <a:pt x="312" y="190"/>
                  </a:cubicBezTo>
                  <a:lnTo>
                    <a:pt x="273" y="190"/>
                  </a:lnTo>
                  <a:cubicBezTo>
                    <a:pt x="429" y="3887"/>
                    <a:pt x="351" y="7584"/>
                    <a:pt x="1" y="11280"/>
                  </a:cubicBezTo>
                  <a:cubicBezTo>
                    <a:pt x="1" y="11397"/>
                    <a:pt x="88" y="11456"/>
                    <a:pt x="176" y="11456"/>
                  </a:cubicBezTo>
                  <a:cubicBezTo>
                    <a:pt x="263" y="11456"/>
                    <a:pt x="351" y="11397"/>
                    <a:pt x="351" y="11280"/>
                  </a:cubicBezTo>
                  <a:cubicBezTo>
                    <a:pt x="740" y="7584"/>
                    <a:pt x="818" y="3887"/>
                    <a:pt x="662" y="190"/>
                  </a:cubicBezTo>
                  <a:cubicBezTo>
                    <a:pt x="662" y="69"/>
                    <a:pt x="557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930750" y="3812527"/>
              <a:ext cx="422900" cy="51765"/>
            </a:xfrm>
            <a:custGeom>
              <a:avLst/>
              <a:gdLst/>
              <a:ahLst/>
              <a:cxnLst/>
              <a:rect l="l" t="t" r="r" b="b"/>
              <a:pathLst>
                <a:path w="8137" h="996" extrusionOk="0">
                  <a:moveTo>
                    <a:pt x="4231" y="1"/>
                  </a:moveTo>
                  <a:cubicBezTo>
                    <a:pt x="2895" y="1"/>
                    <a:pt x="1543" y="181"/>
                    <a:pt x="222" y="361"/>
                  </a:cubicBezTo>
                  <a:cubicBezTo>
                    <a:pt x="0" y="398"/>
                    <a:pt x="94" y="714"/>
                    <a:pt x="303" y="714"/>
                  </a:cubicBezTo>
                  <a:cubicBezTo>
                    <a:pt x="314" y="714"/>
                    <a:pt x="326" y="714"/>
                    <a:pt x="338" y="711"/>
                  </a:cubicBezTo>
                  <a:cubicBezTo>
                    <a:pt x="1602" y="534"/>
                    <a:pt x="2896" y="366"/>
                    <a:pt x="4180" y="366"/>
                  </a:cubicBezTo>
                  <a:cubicBezTo>
                    <a:pt x="5425" y="366"/>
                    <a:pt x="6660" y="524"/>
                    <a:pt x="7849" y="984"/>
                  </a:cubicBezTo>
                  <a:cubicBezTo>
                    <a:pt x="7868" y="992"/>
                    <a:pt x="7886" y="995"/>
                    <a:pt x="7904" y="995"/>
                  </a:cubicBezTo>
                  <a:cubicBezTo>
                    <a:pt x="8063" y="995"/>
                    <a:pt x="8137" y="704"/>
                    <a:pt x="7926" y="634"/>
                  </a:cubicBezTo>
                  <a:cubicBezTo>
                    <a:pt x="6736" y="161"/>
                    <a:pt x="5491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1934804" y="3831132"/>
              <a:ext cx="404710" cy="56390"/>
            </a:xfrm>
            <a:custGeom>
              <a:avLst/>
              <a:gdLst/>
              <a:ahLst/>
              <a:cxnLst/>
              <a:rect l="l" t="t" r="r" b="b"/>
              <a:pathLst>
                <a:path w="7787" h="1085" extrusionOk="0">
                  <a:moveTo>
                    <a:pt x="302" y="0"/>
                  </a:moveTo>
                  <a:cubicBezTo>
                    <a:pt x="93" y="0"/>
                    <a:pt x="0" y="317"/>
                    <a:pt x="221" y="353"/>
                  </a:cubicBezTo>
                  <a:lnTo>
                    <a:pt x="221" y="392"/>
                  </a:lnTo>
                  <a:cubicBezTo>
                    <a:pt x="1506" y="587"/>
                    <a:pt x="2751" y="743"/>
                    <a:pt x="4035" y="859"/>
                  </a:cubicBezTo>
                  <a:cubicBezTo>
                    <a:pt x="4658" y="937"/>
                    <a:pt x="5319" y="976"/>
                    <a:pt x="5981" y="1054"/>
                  </a:cubicBezTo>
                  <a:cubicBezTo>
                    <a:pt x="6127" y="1075"/>
                    <a:pt x="6273" y="1084"/>
                    <a:pt x="6418" y="1084"/>
                  </a:cubicBezTo>
                  <a:cubicBezTo>
                    <a:pt x="6815" y="1084"/>
                    <a:pt x="7206" y="1012"/>
                    <a:pt x="7576" y="898"/>
                  </a:cubicBezTo>
                  <a:cubicBezTo>
                    <a:pt x="7786" y="828"/>
                    <a:pt x="7744" y="537"/>
                    <a:pt x="7563" y="537"/>
                  </a:cubicBezTo>
                  <a:cubicBezTo>
                    <a:pt x="7543" y="537"/>
                    <a:pt x="7521" y="540"/>
                    <a:pt x="7498" y="548"/>
                  </a:cubicBezTo>
                  <a:cubicBezTo>
                    <a:pt x="7135" y="652"/>
                    <a:pt x="6755" y="704"/>
                    <a:pt x="6380" y="704"/>
                  </a:cubicBezTo>
                  <a:cubicBezTo>
                    <a:pt x="6192" y="704"/>
                    <a:pt x="6007" y="691"/>
                    <a:pt x="5825" y="665"/>
                  </a:cubicBezTo>
                  <a:cubicBezTo>
                    <a:pt x="5241" y="626"/>
                    <a:pt x="4658" y="548"/>
                    <a:pt x="4035" y="509"/>
                  </a:cubicBezTo>
                  <a:cubicBezTo>
                    <a:pt x="2829" y="392"/>
                    <a:pt x="1583" y="237"/>
                    <a:pt x="338" y="3"/>
                  </a:cubicBezTo>
                  <a:cubicBezTo>
                    <a:pt x="326" y="1"/>
                    <a:pt x="314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1046297" y="4516846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57" y="1"/>
                    <a:pt x="118" y="40"/>
                    <a:pt x="118" y="40"/>
                  </a:cubicBezTo>
                  <a:cubicBezTo>
                    <a:pt x="79" y="79"/>
                    <a:pt x="40" y="118"/>
                    <a:pt x="40" y="118"/>
                  </a:cubicBezTo>
                  <a:cubicBezTo>
                    <a:pt x="1" y="157"/>
                    <a:pt x="1" y="196"/>
                    <a:pt x="1" y="234"/>
                  </a:cubicBezTo>
                  <a:cubicBezTo>
                    <a:pt x="1" y="273"/>
                    <a:pt x="1" y="312"/>
                    <a:pt x="1" y="351"/>
                  </a:cubicBezTo>
                  <a:lnTo>
                    <a:pt x="40" y="390"/>
                  </a:lnTo>
                  <a:cubicBezTo>
                    <a:pt x="40" y="468"/>
                    <a:pt x="79" y="468"/>
                    <a:pt x="118" y="507"/>
                  </a:cubicBezTo>
                  <a:lnTo>
                    <a:pt x="429" y="507"/>
                  </a:lnTo>
                  <a:cubicBezTo>
                    <a:pt x="429" y="507"/>
                    <a:pt x="468" y="468"/>
                    <a:pt x="507" y="468"/>
                  </a:cubicBezTo>
                  <a:cubicBezTo>
                    <a:pt x="546" y="429"/>
                    <a:pt x="546" y="429"/>
                    <a:pt x="585" y="390"/>
                  </a:cubicBezTo>
                  <a:cubicBezTo>
                    <a:pt x="585" y="351"/>
                    <a:pt x="585" y="312"/>
                    <a:pt x="623" y="273"/>
                  </a:cubicBezTo>
                  <a:cubicBezTo>
                    <a:pt x="623" y="234"/>
                    <a:pt x="623" y="196"/>
                    <a:pt x="623" y="157"/>
                  </a:cubicBezTo>
                  <a:lnTo>
                    <a:pt x="585" y="118"/>
                  </a:lnTo>
                  <a:cubicBezTo>
                    <a:pt x="546" y="79"/>
                    <a:pt x="507" y="40"/>
                    <a:pt x="4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1056432" y="4452141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17" y="40"/>
                    <a:pt x="78" y="79"/>
                    <a:pt x="39" y="117"/>
                  </a:cubicBezTo>
                  <a:cubicBezTo>
                    <a:pt x="0" y="156"/>
                    <a:pt x="0" y="195"/>
                    <a:pt x="0" y="234"/>
                  </a:cubicBezTo>
                  <a:cubicBezTo>
                    <a:pt x="0" y="273"/>
                    <a:pt x="0" y="312"/>
                    <a:pt x="0" y="351"/>
                  </a:cubicBezTo>
                  <a:lnTo>
                    <a:pt x="39" y="390"/>
                  </a:lnTo>
                  <a:cubicBezTo>
                    <a:pt x="39" y="429"/>
                    <a:pt x="78" y="468"/>
                    <a:pt x="117" y="507"/>
                  </a:cubicBezTo>
                  <a:lnTo>
                    <a:pt x="390" y="507"/>
                  </a:lnTo>
                  <a:cubicBezTo>
                    <a:pt x="428" y="507"/>
                    <a:pt x="467" y="468"/>
                    <a:pt x="506" y="468"/>
                  </a:cubicBezTo>
                  <a:cubicBezTo>
                    <a:pt x="545" y="429"/>
                    <a:pt x="545" y="429"/>
                    <a:pt x="584" y="390"/>
                  </a:cubicBezTo>
                  <a:cubicBezTo>
                    <a:pt x="584" y="351"/>
                    <a:pt x="584" y="312"/>
                    <a:pt x="584" y="273"/>
                  </a:cubicBezTo>
                  <a:cubicBezTo>
                    <a:pt x="623" y="234"/>
                    <a:pt x="623" y="195"/>
                    <a:pt x="584" y="156"/>
                  </a:cubicBezTo>
                  <a:lnTo>
                    <a:pt x="584" y="117"/>
                  </a:lnTo>
                  <a:cubicBezTo>
                    <a:pt x="584" y="79"/>
                    <a:pt x="545" y="40"/>
                    <a:pt x="50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967456" y="448452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957322" y="4545690"/>
              <a:ext cx="30404" cy="27857"/>
            </a:xfrm>
            <a:custGeom>
              <a:avLst/>
              <a:gdLst/>
              <a:ahLst/>
              <a:cxnLst/>
              <a:rect l="l" t="t" r="r" b="b"/>
              <a:pathLst>
                <a:path w="585" h="536" extrusionOk="0">
                  <a:moveTo>
                    <a:pt x="327" y="0"/>
                  </a:moveTo>
                  <a:cubicBezTo>
                    <a:pt x="302" y="0"/>
                    <a:pt x="273" y="10"/>
                    <a:pt x="234" y="30"/>
                  </a:cubicBezTo>
                  <a:lnTo>
                    <a:pt x="195" y="30"/>
                  </a:lnTo>
                  <a:cubicBezTo>
                    <a:pt x="156" y="30"/>
                    <a:pt x="78" y="69"/>
                    <a:pt x="40" y="146"/>
                  </a:cubicBezTo>
                  <a:cubicBezTo>
                    <a:pt x="40" y="185"/>
                    <a:pt x="1" y="185"/>
                    <a:pt x="1" y="224"/>
                  </a:cubicBezTo>
                  <a:cubicBezTo>
                    <a:pt x="1" y="263"/>
                    <a:pt x="1" y="302"/>
                    <a:pt x="1" y="341"/>
                  </a:cubicBezTo>
                  <a:lnTo>
                    <a:pt x="1" y="419"/>
                  </a:lnTo>
                  <a:cubicBezTo>
                    <a:pt x="40" y="458"/>
                    <a:pt x="78" y="497"/>
                    <a:pt x="117" y="497"/>
                  </a:cubicBezTo>
                  <a:lnTo>
                    <a:pt x="195" y="536"/>
                  </a:lnTo>
                  <a:lnTo>
                    <a:pt x="390" y="536"/>
                  </a:lnTo>
                  <a:cubicBezTo>
                    <a:pt x="429" y="536"/>
                    <a:pt x="468" y="536"/>
                    <a:pt x="468" y="497"/>
                  </a:cubicBezTo>
                  <a:cubicBezTo>
                    <a:pt x="507" y="458"/>
                    <a:pt x="545" y="458"/>
                    <a:pt x="545" y="419"/>
                  </a:cubicBezTo>
                  <a:cubicBezTo>
                    <a:pt x="584" y="380"/>
                    <a:pt x="584" y="341"/>
                    <a:pt x="584" y="302"/>
                  </a:cubicBezTo>
                  <a:cubicBezTo>
                    <a:pt x="584" y="263"/>
                    <a:pt x="584" y="224"/>
                    <a:pt x="584" y="224"/>
                  </a:cubicBezTo>
                  <a:lnTo>
                    <a:pt x="545" y="146"/>
                  </a:lnTo>
                  <a:cubicBezTo>
                    <a:pt x="545" y="108"/>
                    <a:pt x="507" y="69"/>
                    <a:pt x="468" y="30"/>
                  </a:cubicBezTo>
                  <a:lnTo>
                    <a:pt x="390" y="30"/>
                  </a:lnTo>
                  <a:cubicBezTo>
                    <a:pt x="370" y="10"/>
                    <a:pt x="351" y="0"/>
                    <a:pt x="32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819805" y="4569961"/>
              <a:ext cx="32431" cy="31911"/>
            </a:xfrm>
            <a:custGeom>
              <a:avLst/>
              <a:gdLst/>
              <a:ahLst/>
              <a:cxnLst/>
              <a:rect l="l" t="t" r="r" b="b"/>
              <a:pathLst>
                <a:path w="624" h="614" extrusionOk="0">
                  <a:moveTo>
                    <a:pt x="336" y="0"/>
                  </a:moveTo>
                  <a:cubicBezTo>
                    <a:pt x="312" y="0"/>
                    <a:pt x="292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69"/>
                    <a:pt x="117" y="107"/>
                  </a:cubicBezTo>
                  <a:lnTo>
                    <a:pt x="39" y="185"/>
                  </a:lnTo>
                  <a:cubicBezTo>
                    <a:pt x="39" y="224"/>
                    <a:pt x="39" y="263"/>
                    <a:pt x="39" y="302"/>
                  </a:cubicBezTo>
                  <a:cubicBezTo>
                    <a:pt x="1" y="341"/>
                    <a:pt x="1" y="380"/>
                    <a:pt x="39" y="419"/>
                  </a:cubicBezTo>
                  <a:cubicBezTo>
                    <a:pt x="39" y="458"/>
                    <a:pt x="39" y="458"/>
                    <a:pt x="78" y="497"/>
                  </a:cubicBezTo>
                  <a:cubicBezTo>
                    <a:pt x="78" y="536"/>
                    <a:pt x="117" y="536"/>
                    <a:pt x="156" y="574"/>
                  </a:cubicBezTo>
                  <a:lnTo>
                    <a:pt x="234" y="613"/>
                  </a:lnTo>
                  <a:lnTo>
                    <a:pt x="351" y="613"/>
                  </a:lnTo>
                  <a:lnTo>
                    <a:pt x="429" y="574"/>
                  </a:lnTo>
                  <a:cubicBezTo>
                    <a:pt x="468" y="536"/>
                    <a:pt x="506" y="497"/>
                    <a:pt x="506" y="458"/>
                  </a:cubicBezTo>
                  <a:lnTo>
                    <a:pt x="584" y="380"/>
                  </a:lnTo>
                  <a:cubicBezTo>
                    <a:pt x="584" y="341"/>
                    <a:pt x="623" y="302"/>
                    <a:pt x="623" y="302"/>
                  </a:cubicBezTo>
                  <a:cubicBezTo>
                    <a:pt x="623" y="263"/>
                    <a:pt x="623" y="224"/>
                    <a:pt x="623" y="185"/>
                  </a:cubicBezTo>
                  <a:cubicBezTo>
                    <a:pt x="584" y="146"/>
                    <a:pt x="584" y="107"/>
                    <a:pt x="545" y="69"/>
                  </a:cubicBezTo>
                  <a:cubicBezTo>
                    <a:pt x="545" y="69"/>
                    <a:pt x="506" y="30"/>
                    <a:pt x="468" y="30"/>
                  </a:cubicBezTo>
                  <a:lnTo>
                    <a:pt x="429" y="30"/>
                  </a:lnTo>
                  <a:cubicBezTo>
                    <a:pt x="390" y="10"/>
                    <a:pt x="360" y="0"/>
                    <a:pt x="33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787427" y="4529007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01" y="545"/>
                    <a:pt x="701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712639" y="4628117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01" y="545"/>
                    <a:pt x="701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633747" y="4668551"/>
              <a:ext cx="36433" cy="30404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1" y="1"/>
                  </a:moveTo>
                  <a:cubicBezTo>
                    <a:pt x="0" y="1"/>
                    <a:pt x="0" y="584"/>
                    <a:pt x="351" y="584"/>
                  </a:cubicBezTo>
                  <a:cubicBezTo>
                    <a:pt x="701" y="584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528556" y="4686741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273" y="1"/>
                  </a:moveTo>
                  <a:lnTo>
                    <a:pt x="273" y="40"/>
                  </a:lnTo>
                  <a:lnTo>
                    <a:pt x="196" y="40"/>
                  </a:lnTo>
                  <a:cubicBezTo>
                    <a:pt x="157" y="40"/>
                    <a:pt x="157" y="79"/>
                    <a:pt x="118" y="79"/>
                  </a:cubicBezTo>
                  <a:cubicBezTo>
                    <a:pt x="79" y="117"/>
                    <a:pt x="79" y="117"/>
                    <a:pt x="40" y="156"/>
                  </a:cubicBezTo>
                  <a:cubicBezTo>
                    <a:pt x="40" y="195"/>
                    <a:pt x="1" y="234"/>
                    <a:pt x="1" y="273"/>
                  </a:cubicBezTo>
                  <a:cubicBezTo>
                    <a:pt x="1" y="312"/>
                    <a:pt x="1" y="351"/>
                    <a:pt x="1" y="390"/>
                  </a:cubicBezTo>
                  <a:lnTo>
                    <a:pt x="40" y="429"/>
                  </a:lnTo>
                  <a:cubicBezTo>
                    <a:pt x="79" y="468"/>
                    <a:pt x="118" y="507"/>
                    <a:pt x="157" y="546"/>
                  </a:cubicBezTo>
                  <a:lnTo>
                    <a:pt x="429" y="546"/>
                  </a:lnTo>
                  <a:cubicBezTo>
                    <a:pt x="468" y="546"/>
                    <a:pt x="468" y="507"/>
                    <a:pt x="507" y="507"/>
                  </a:cubicBezTo>
                  <a:cubicBezTo>
                    <a:pt x="546" y="468"/>
                    <a:pt x="585" y="429"/>
                    <a:pt x="585" y="429"/>
                  </a:cubicBezTo>
                  <a:cubicBezTo>
                    <a:pt x="585" y="390"/>
                    <a:pt x="624" y="351"/>
                    <a:pt x="624" y="312"/>
                  </a:cubicBezTo>
                  <a:cubicBezTo>
                    <a:pt x="624" y="273"/>
                    <a:pt x="624" y="234"/>
                    <a:pt x="624" y="195"/>
                  </a:cubicBezTo>
                  <a:lnTo>
                    <a:pt x="585" y="117"/>
                  </a:lnTo>
                  <a:cubicBezTo>
                    <a:pt x="546" y="79"/>
                    <a:pt x="546" y="79"/>
                    <a:pt x="468" y="4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133298" y="4413734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113081" y="4482493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0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23" y="506"/>
                    <a:pt x="623" y="39"/>
                    <a:pt x="3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250598" y="4381356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1"/>
                  </a:moveTo>
                  <a:cubicBezTo>
                    <a:pt x="0" y="40"/>
                    <a:pt x="0" y="507"/>
                    <a:pt x="311" y="546"/>
                  </a:cubicBezTo>
                  <a:cubicBezTo>
                    <a:pt x="623" y="507"/>
                    <a:pt x="623" y="40"/>
                    <a:pt x="31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185841" y="4359112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07"/>
                    <a:pt x="312" y="584"/>
                  </a:cubicBezTo>
                  <a:cubicBezTo>
                    <a:pt x="624" y="507"/>
                    <a:pt x="624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357763" y="4260002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331466" y="4332814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270815" y="4306517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50" y="1"/>
                  </a:moveTo>
                  <a:cubicBezTo>
                    <a:pt x="0" y="40"/>
                    <a:pt x="0" y="507"/>
                    <a:pt x="350" y="546"/>
                  </a:cubicBezTo>
                  <a:cubicBezTo>
                    <a:pt x="662" y="507"/>
                    <a:pt x="662" y="40"/>
                    <a:pt x="35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418414" y="4243839"/>
              <a:ext cx="34458" cy="30404"/>
            </a:xfrm>
            <a:custGeom>
              <a:avLst/>
              <a:gdLst/>
              <a:ahLst/>
              <a:cxnLst/>
              <a:rect l="l" t="t" r="r" b="b"/>
              <a:pathLst>
                <a:path w="663" h="585" extrusionOk="0">
                  <a:moveTo>
                    <a:pt x="351" y="1"/>
                  </a:moveTo>
                  <a:cubicBezTo>
                    <a:pt x="1" y="40"/>
                    <a:pt x="1" y="507"/>
                    <a:pt x="351" y="584"/>
                  </a:cubicBezTo>
                  <a:cubicBezTo>
                    <a:pt x="662" y="507"/>
                    <a:pt x="662" y="40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1504063" y="4164530"/>
              <a:ext cx="38720" cy="26922"/>
            </a:xfrm>
            <a:custGeom>
              <a:avLst/>
              <a:gdLst/>
              <a:ahLst/>
              <a:cxnLst/>
              <a:rect l="l" t="t" r="r" b="b"/>
              <a:pathLst>
                <a:path w="745" h="518" extrusionOk="0">
                  <a:moveTo>
                    <a:pt x="405" y="0"/>
                  </a:moveTo>
                  <a:cubicBezTo>
                    <a:pt x="384" y="0"/>
                    <a:pt x="361" y="3"/>
                    <a:pt x="338" y="9"/>
                  </a:cubicBezTo>
                  <a:lnTo>
                    <a:pt x="299" y="9"/>
                  </a:lnTo>
                  <a:cubicBezTo>
                    <a:pt x="1" y="121"/>
                    <a:pt x="95" y="517"/>
                    <a:pt x="410" y="517"/>
                  </a:cubicBezTo>
                  <a:cubicBezTo>
                    <a:pt x="424" y="517"/>
                    <a:pt x="439" y="517"/>
                    <a:pt x="454" y="515"/>
                  </a:cubicBezTo>
                  <a:lnTo>
                    <a:pt x="493" y="515"/>
                  </a:lnTo>
                  <a:cubicBezTo>
                    <a:pt x="745" y="407"/>
                    <a:pt x="664" y="0"/>
                    <a:pt x="40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578227" y="40982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39" y="546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663148" y="4021401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1" y="0"/>
                  </a:moveTo>
                  <a:cubicBezTo>
                    <a:pt x="0" y="0"/>
                    <a:pt x="0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833941" y="4144729"/>
              <a:ext cx="171977" cy="297387"/>
            </a:xfrm>
            <a:custGeom>
              <a:avLst/>
              <a:gdLst/>
              <a:ahLst/>
              <a:cxnLst/>
              <a:rect l="l" t="t" r="r" b="b"/>
              <a:pathLst>
                <a:path w="3309" h="5722" fill="none" extrusionOk="0">
                  <a:moveTo>
                    <a:pt x="1" y="1"/>
                  </a:moveTo>
                  <a:cubicBezTo>
                    <a:pt x="1" y="1"/>
                    <a:pt x="3309" y="312"/>
                    <a:pt x="2102" y="5721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573096" y="4310571"/>
              <a:ext cx="169898" cy="299414"/>
            </a:xfrm>
            <a:custGeom>
              <a:avLst/>
              <a:gdLst/>
              <a:ahLst/>
              <a:cxnLst/>
              <a:rect l="l" t="t" r="r" b="b"/>
              <a:pathLst>
                <a:path w="3269" h="5761" fill="none" extrusionOk="0">
                  <a:moveTo>
                    <a:pt x="0" y="1"/>
                  </a:moveTo>
                  <a:cubicBezTo>
                    <a:pt x="0" y="1"/>
                    <a:pt x="3269" y="351"/>
                    <a:pt x="2101" y="5760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538690" y="2126411"/>
              <a:ext cx="1761608" cy="1002653"/>
            </a:xfrm>
            <a:custGeom>
              <a:avLst/>
              <a:gdLst/>
              <a:ahLst/>
              <a:cxnLst/>
              <a:rect l="l" t="t" r="r" b="b"/>
              <a:pathLst>
                <a:path w="33895" h="19292" extrusionOk="0">
                  <a:moveTo>
                    <a:pt x="117" y="0"/>
                  </a:moveTo>
                  <a:lnTo>
                    <a:pt x="1" y="12647"/>
                  </a:lnTo>
                  <a:lnTo>
                    <a:pt x="7939" y="12880"/>
                  </a:lnTo>
                  <a:cubicBezTo>
                    <a:pt x="8014" y="12877"/>
                    <a:pt x="8091" y="12876"/>
                    <a:pt x="8169" y="12876"/>
                  </a:cubicBezTo>
                  <a:cubicBezTo>
                    <a:pt x="11159" y="12876"/>
                    <a:pt x="16811" y="14982"/>
                    <a:pt x="16811" y="14982"/>
                  </a:cubicBezTo>
                  <a:cubicBezTo>
                    <a:pt x="25345" y="18880"/>
                    <a:pt x="31045" y="19292"/>
                    <a:pt x="33072" y="19292"/>
                  </a:cubicBezTo>
                  <a:cubicBezTo>
                    <a:pt x="33615" y="19292"/>
                    <a:pt x="33894" y="19262"/>
                    <a:pt x="33894" y="19262"/>
                  </a:cubicBezTo>
                  <a:cubicBezTo>
                    <a:pt x="29147" y="5876"/>
                    <a:pt x="11480" y="817"/>
                    <a:pt x="10546" y="46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683365" y="2660316"/>
              <a:ext cx="291306" cy="388339"/>
            </a:xfrm>
            <a:custGeom>
              <a:avLst/>
              <a:gdLst/>
              <a:ahLst/>
              <a:cxnLst/>
              <a:rect l="l" t="t" r="r" b="b"/>
              <a:pathLst>
                <a:path w="5605" h="7472" fill="none" extrusionOk="0">
                  <a:moveTo>
                    <a:pt x="5604" y="0"/>
                  </a:moveTo>
                  <a:cubicBezTo>
                    <a:pt x="5604" y="0"/>
                    <a:pt x="1" y="2452"/>
                    <a:pt x="1713" y="7472"/>
                  </a:cubicBezTo>
                </a:path>
              </a:pathLst>
            </a:custGeom>
            <a:noFill/>
            <a:ln w="11675" cap="rnd" cmpd="sng">
              <a:solidFill>
                <a:srgbClr val="FFF3E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169678" y="221133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096866" y="2278064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12" y="1"/>
                  </a:moveTo>
                  <a:cubicBezTo>
                    <a:pt x="273" y="1"/>
                    <a:pt x="234" y="39"/>
                    <a:pt x="195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3"/>
                  </a:cubicBezTo>
                  <a:cubicBezTo>
                    <a:pt x="1" y="273"/>
                    <a:pt x="1" y="312"/>
                    <a:pt x="1" y="351"/>
                  </a:cubicBezTo>
                  <a:cubicBezTo>
                    <a:pt x="1" y="390"/>
                    <a:pt x="1" y="429"/>
                    <a:pt x="40" y="468"/>
                  </a:cubicBezTo>
                  <a:cubicBezTo>
                    <a:pt x="40" y="506"/>
                    <a:pt x="40" y="545"/>
                    <a:pt x="79" y="584"/>
                  </a:cubicBezTo>
                  <a:lnTo>
                    <a:pt x="156" y="623"/>
                  </a:lnTo>
                  <a:cubicBezTo>
                    <a:pt x="195" y="623"/>
                    <a:pt x="234" y="662"/>
                    <a:pt x="273" y="662"/>
                  </a:cubicBezTo>
                  <a:lnTo>
                    <a:pt x="351" y="662"/>
                  </a:lnTo>
                  <a:cubicBezTo>
                    <a:pt x="390" y="623"/>
                    <a:pt x="429" y="623"/>
                    <a:pt x="468" y="584"/>
                  </a:cubicBezTo>
                  <a:lnTo>
                    <a:pt x="584" y="506"/>
                  </a:ln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273"/>
                  </a:cubicBezTo>
                  <a:cubicBezTo>
                    <a:pt x="662" y="234"/>
                    <a:pt x="662" y="234"/>
                    <a:pt x="662" y="195"/>
                  </a:cubicBezTo>
                  <a:cubicBezTo>
                    <a:pt x="623" y="156"/>
                    <a:pt x="623" y="117"/>
                    <a:pt x="584" y="78"/>
                  </a:cubicBezTo>
                  <a:lnTo>
                    <a:pt x="545" y="39"/>
                  </a:lnTo>
                  <a:cubicBezTo>
                    <a:pt x="468" y="39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183814" y="2338715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157" y="1"/>
                  </a:moveTo>
                  <a:cubicBezTo>
                    <a:pt x="118" y="40"/>
                    <a:pt x="118" y="40"/>
                    <a:pt x="79" y="79"/>
                  </a:cubicBezTo>
                  <a:cubicBezTo>
                    <a:pt x="40" y="79"/>
                    <a:pt x="40" y="118"/>
                    <a:pt x="1" y="157"/>
                  </a:cubicBezTo>
                  <a:cubicBezTo>
                    <a:pt x="1" y="196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40" y="429"/>
                    <a:pt x="79" y="468"/>
                  </a:cubicBezTo>
                  <a:lnTo>
                    <a:pt x="157" y="507"/>
                  </a:lnTo>
                  <a:cubicBezTo>
                    <a:pt x="196" y="546"/>
                    <a:pt x="234" y="546"/>
                    <a:pt x="273" y="546"/>
                  </a:cubicBezTo>
                  <a:lnTo>
                    <a:pt x="468" y="546"/>
                  </a:lnTo>
                  <a:cubicBezTo>
                    <a:pt x="507" y="507"/>
                    <a:pt x="546" y="507"/>
                    <a:pt x="546" y="468"/>
                  </a:cubicBezTo>
                  <a:cubicBezTo>
                    <a:pt x="585" y="429"/>
                    <a:pt x="624" y="429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6"/>
                  </a:lnTo>
                  <a:cubicBezTo>
                    <a:pt x="585" y="157"/>
                    <a:pt x="585" y="118"/>
                    <a:pt x="546" y="79"/>
                  </a:cubicBezTo>
                  <a:lnTo>
                    <a:pt x="507" y="40"/>
                  </a:lnTo>
                  <a:cubicBezTo>
                    <a:pt x="429" y="1"/>
                    <a:pt x="39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1280897" y="2282118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1274868" y="234682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1418414" y="2344796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1489199" y="2352904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234" y="0"/>
                  </a:moveTo>
                  <a:cubicBezTo>
                    <a:pt x="195" y="0"/>
                    <a:pt x="157" y="0"/>
                    <a:pt x="157" y="39"/>
                  </a:cubicBezTo>
                  <a:cubicBezTo>
                    <a:pt x="79" y="39"/>
                    <a:pt x="1" y="117"/>
                    <a:pt x="1" y="195"/>
                  </a:cubicBezTo>
                  <a:cubicBezTo>
                    <a:pt x="1" y="234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1" y="428"/>
                    <a:pt x="40" y="467"/>
                    <a:pt x="79" y="506"/>
                  </a:cubicBezTo>
                  <a:lnTo>
                    <a:pt x="118" y="545"/>
                  </a:lnTo>
                  <a:cubicBezTo>
                    <a:pt x="157" y="545"/>
                    <a:pt x="195" y="584"/>
                    <a:pt x="273" y="584"/>
                  </a:cubicBezTo>
                  <a:lnTo>
                    <a:pt x="273" y="545"/>
                  </a:lnTo>
                  <a:lnTo>
                    <a:pt x="468" y="545"/>
                  </a:lnTo>
                  <a:cubicBezTo>
                    <a:pt x="546" y="506"/>
                    <a:pt x="585" y="467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5"/>
                  </a:lnTo>
                  <a:cubicBezTo>
                    <a:pt x="624" y="156"/>
                    <a:pt x="585" y="117"/>
                    <a:pt x="546" y="78"/>
                  </a:cubicBezTo>
                  <a:lnTo>
                    <a:pt x="507" y="39"/>
                  </a:lnTo>
                  <a:cubicBezTo>
                    <a:pt x="429" y="0"/>
                    <a:pt x="39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1570119" y="2407526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1646985" y="2449987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1717771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1620688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1551929" y="249244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1497307" y="246615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406305" y="2456015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1303141" y="2468177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1200029" y="2421662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1080702" y="238928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003836" y="2350877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912834" y="2300308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1"/>
                  </a:moveTo>
                  <a:cubicBezTo>
                    <a:pt x="156" y="40"/>
                    <a:pt x="117" y="40"/>
                    <a:pt x="78" y="78"/>
                  </a:cubicBezTo>
                  <a:lnTo>
                    <a:pt x="39" y="156"/>
                  </a:lnTo>
                  <a:cubicBezTo>
                    <a:pt x="1" y="195"/>
                    <a:pt x="1" y="234"/>
                    <a:pt x="1" y="273"/>
                  </a:cubicBezTo>
                  <a:lnTo>
                    <a:pt x="1" y="390"/>
                  </a:lnTo>
                  <a:cubicBezTo>
                    <a:pt x="1" y="429"/>
                    <a:pt x="1" y="468"/>
                    <a:pt x="1" y="468"/>
                  </a:cubicBezTo>
                  <a:cubicBezTo>
                    <a:pt x="1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9" y="584"/>
                    <a:pt x="468" y="545"/>
                  </a:cubicBezTo>
                  <a:lnTo>
                    <a:pt x="506" y="506"/>
                  </a:lnTo>
                  <a:cubicBezTo>
                    <a:pt x="545" y="468"/>
                    <a:pt x="545" y="429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234"/>
                    <a:pt x="545" y="195"/>
                  </a:cubicBezTo>
                  <a:cubicBezTo>
                    <a:pt x="506" y="156"/>
                    <a:pt x="506" y="117"/>
                    <a:pt x="468" y="78"/>
                  </a:cubicBezTo>
                  <a:cubicBezTo>
                    <a:pt x="429" y="78"/>
                    <a:pt x="429" y="40"/>
                    <a:pt x="390" y="40"/>
                  </a:cubicBezTo>
                  <a:cubicBezTo>
                    <a:pt x="351" y="1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969483" y="2255821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11" y="1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62" y="506"/>
                    <a:pt x="662" y="39"/>
                    <a:pt x="31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1076649" y="222141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1169678" y="226995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1555983" y="24418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1458900" y="238523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1380007" y="241345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4" y="1"/>
                    <a:pt x="402" y="2"/>
                    <a:pt x="390" y="3"/>
                  </a:cubicBezTo>
                  <a:cubicBezTo>
                    <a:pt x="1" y="3"/>
                    <a:pt x="1" y="548"/>
                    <a:pt x="390" y="548"/>
                  </a:cubicBezTo>
                  <a:cubicBezTo>
                    <a:pt x="766" y="548"/>
                    <a:pt x="778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1289005" y="2409501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1042295" y="2318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39" y="58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-215678" y="1986971"/>
              <a:ext cx="1369267" cy="3025891"/>
            </a:xfrm>
            <a:custGeom>
              <a:avLst/>
              <a:gdLst/>
              <a:ahLst/>
              <a:cxnLst/>
              <a:rect l="l" t="t" r="r" b="b"/>
              <a:pathLst>
                <a:path w="26346" h="58221" extrusionOk="0">
                  <a:moveTo>
                    <a:pt x="14904" y="1"/>
                  </a:moveTo>
                  <a:cubicBezTo>
                    <a:pt x="11114" y="1"/>
                    <a:pt x="7467" y="1634"/>
                    <a:pt x="6032" y="3345"/>
                  </a:cubicBezTo>
                  <a:cubicBezTo>
                    <a:pt x="4009" y="5757"/>
                    <a:pt x="6499" y="18404"/>
                    <a:pt x="7278" y="21634"/>
                  </a:cubicBezTo>
                  <a:cubicBezTo>
                    <a:pt x="8056" y="24903"/>
                    <a:pt x="5371" y="26965"/>
                    <a:pt x="5371" y="26965"/>
                  </a:cubicBezTo>
                  <a:cubicBezTo>
                    <a:pt x="701" y="33814"/>
                    <a:pt x="1" y="39729"/>
                    <a:pt x="468" y="44710"/>
                  </a:cubicBezTo>
                  <a:cubicBezTo>
                    <a:pt x="935" y="49691"/>
                    <a:pt x="1013" y="55917"/>
                    <a:pt x="1013" y="55917"/>
                  </a:cubicBezTo>
                  <a:cubicBezTo>
                    <a:pt x="2342" y="57700"/>
                    <a:pt x="4651" y="58221"/>
                    <a:pt x="6893" y="58221"/>
                  </a:cubicBezTo>
                  <a:cubicBezTo>
                    <a:pt x="10031" y="58221"/>
                    <a:pt x="13037" y="57201"/>
                    <a:pt x="13037" y="57201"/>
                  </a:cubicBezTo>
                  <a:cubicBezTo>
                    <a:pt x="10235" y="53232"/>
                    <a:pt x="9418" y="49846"/>
                    <a:pt x="11247" y="48640"/>
                  </a:cubicBezTo>
                  <a:cubicBezTo>
                    <a:pt x="24205" y="40235"/>
                    <a:pt x="24555" y="35604"/>
                    <a:pt x="25450" y="31829"/>
                  </a:cubicBezTo>
                  <a:cubicBezTo>
                    <a:pt x="26345" y="28055"/>
                    <a:pt x="22726" y="18638"/>
                    <a:pt x="22765" y="16848"/>
                  </a:cubicBezTo>
                  <a:cubicBezTo>
                    <a:pt x="22804" y="15058"/>
                    <a:pt x="22960" y="15914"/>
                    <a:pt x="20975" y="15291"/>
                  </a:cubicBezTo>
                  <a:cubicBezTo>
                    <a:pt x="18991" y="14707"/>
                    <a:pt x="18640" y="9726"/>
                    <a:pt x="18057" y="7314"/>
                  </a:cubicBezTo>
                  <a:cubicBezTo>
                    <a:pt x="17473" y="4862"/>
                    <a:pt x="23816" y="5096"/>
                    <a:pt x="24867" y="4084"/>
                  </a:cubicBezTo>
                  <a:cubicBezTo>
                    <a:pt x="25917" y="3072"/>
                    <a:pt x="24516" y="3228"/>
                    <a:pt x="19496" y="932"/>
                  </a:cubicBezTo>
                  <a:cubicBezTo>
                    <a:pt x="18037" y="276"/>
                    <a:pt x="16458" y="1"/>
                    <a:pt x="14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124113" y="236704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124113" y="221336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213088" y="228414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198952" y="2332687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39" y="584"/>
                    <a:pt x="73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98010" y="2144601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198952" y="2124384"/>
              <a:ext cx="28325" cy="33886"/>
            </a:xfrm>
            <a:custGeom>
              <a:avLst/>
              <a:gdLst/>
              <a:ahLst/>
              <a:cxnLst/>
              <a:rect l="l" t="t" r="r" b="b"/>
              <a:pathLst>
                <a:path w="545" h="652" extrusionOk="0">
                  <a:moveTo>
                    <a:pt x="234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06"/>
                    <a:pt x="78" y="545"/>
                    <a:pt x="78" y="584"/>
                  </a:cubicBezTo>
                  <a:cubicBezTo>
                    <a:pt x="117" y="623"/>
                    <a:pt x="156" y="623"/>
                    <a:pt x="195" y="623"/>
                  </a:cubicBezTo>
                  <a:cubicBezTo>
                    <a:pt x="214" y="642"/>
                    <a:pt x="224" y="652"/>
                    <a:pt x="234" y="652"/>
                  </a:cubicBezTo>
                  <a:cubicBezTo>
                    <a:pt x="243" y="652"/>
                    <a:pt x="253" y="642"/>
                    <a:pt x="272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84"/>
                  </a:cubicBezTo>
                  <a:lnTo>
                    <a:pt x="506" y="506"/>
                  </a:lnTo>
                  <a:cubicBezTo>
                    <a:pt x="506" y="467"/>
                    <a:pt x="545" y="428"/>
                    <a:pt x="545" y="350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241413" y="2164818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64741" y="2053599"/>
              <a:ext cx="38512" cy="28325"/>
            </a:xfrm>
            <a:custGeom>
              <a:avLst/>
              <a:gdLst/>
              <a:ahLst/>
              <a:cxnLst/>
              <a:rect l="l" t="t" r="r" b="b"/>
              <a:pathLst>
                <a:path w="741" h="545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405227" y="21041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496230" y="2011086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1" y="1"/>
                  </a:moveTo>
                  <a:cubicBezTo>
                    <a:pt x="0" y="1"/>
                    <a:pt x="0" y="546"/>
                    <a:pt x="351" y="546"/>
                  </a:cubicBezTo>
                  <a:cubicBezTo>
                    <a:pt x="740" y="546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587232" y="2045491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312" y="0"/>
                  </a:moveTo>
                  <a:cubicBezTo>
                    <a:pt x="0" y="39"/>
                    <a:pt x="0" y="506"/>
                    <a:pt x="312" y="545"/>
                  </a:cubicBezTo>
                  <a:cubicBezTo>
                    <a:pt x="662" y="506"/>
                    <a:pt x="662" y="39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294008" y="2056094"/>
              <a:ext cx="34406" cy="29884"/>
            </a:xfrm>
            <a:custGeom>
              <a:avLst/>
              <a:gdLst/>
              <a:ahLst/>
              <a:cxnLst/>
              <a:rect l="l" t="t" r="r" b="b"/>
              <a:pathLst>
                <a:path w="662" h="575" extrusionOk="0">
                  <a:moveTo>
                    <a:pt x="214" y="1"/>
                  </a:moveTo>
                  <a:cubicBezTo>
                    <a:pt x="195" y="1"/>
                    <a:pt x="175" y="11"/>
                    <a:pt x="156" y="30"/>
                  </a:cubicBezTo>
                  <a:cubicBezTo>
                    <a:pt x="117" y="30"/>
                    <a:pt x="78" y="30"/>
                    <a:pt x="78" y="69"/>
                  </a:cubicBezTo>
                  <a:cubicBezTo>
                    <a:pt x="39" y="108"/>
                    <a:pt x="0" y="108"/>
                    <a:pt x="0" y="147"/>
                  </a:cubicBezTo>
                  <a:cubicBezTo>
                    <a:pt x="0" y="186"/>
                    <a:pt x="0" y="225"/>
                    <a:pt x="0" y="263"/>
                  </a:cubicBezTo>
                  <a:lnTo>
                    <a:pt x="0" y="341"/>
                  </a:lnTo>
                  <a:cubicBezTo>
                    <a:pt x="0" y="380"/>
                    <a:pt x="39" y="419"/>
                    <a:pt x="39" y="458"/>
                  </a:cubicBezTo>
                  <a:lnTo>
                    <a:pt x="117" y="497"/>
                  </a:lnTo>
                  <a:cubicBezTo>
                    <a:pt x="156" y="536"/>
                    <a:pt x="195" y="536"/>
                    <a:pt x="272" y="536"/>
                  </a:cubicBezTo>
                  <a:lnTo>
                    <a:pt x="233" y="575"/>
                  </a:lnTo>
                  <a:lnTo>
                    <a:pt x="467" y="575"/>
                  </a:lnTo>
                  <a:cubicBezTo>
                    <a:pt x="506" y="536"/>
                    <a:pt x="545" y="536"/>
                    <a:pt x="584" y="497"/>
                  </a:cubicBezTo>
                  <a:cubicBezTo>
                    <a:pt x="584" y="458"/>
                    <a:pt x="623" y="419"/>
                    <a:pt x="623" y="419"/>
                  </a:cubicBezTo>
                  <a:cubicBezTo>
                    <a:pt x="623" y="380"/>
                    <a:pt x="662" y="341"/>
                    <a:pt x="662" y="302"/>
                  </a:cubicBezTo>
                  <a:lnTo>
                    <a:pt x="662" y="225"/>
                  </a:lnTo>
                  <a:cubicBezTo>
                    <a:pt x="623" y="186"/>
                    <a:pt x="584" y="108"/>
                    <a:pt x="584" y="108"/>
                  </a:cubicBezTo>
                  <a:lnTo>
                    <a:pt x="506" y="69"/>
                  </a:lnTo>
                  <a:cubicBezTo>
                    <a:pt x="467" y="30"/>
                    <a:pt x="428" y="30"/>
                    <a:pt x="350" y="30"/>
                  </a:cubicBezTo>
                  <a:lnTo>
                    <a:pt x="272" y="30"/>
                  </a:lnTo>
                  <a:cubicBezTo>
                    <a:pt x="253" y="11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132168" y="2122357"/>
              <a:ext cx="38512" cy="30352"/>
            </a:xfrm>
            <a:custGeom>
              <a:avLst/>
              <a:gdLst/>
              <a:ahLst/>
              <a:cxnLst/>
              <a:rect l="l" t="t" r="r" b="b"/>
              <a:pathLst>
                <a:path w="741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190844" y="2195170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122086" y="2286172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7598" y="2326606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39" y="467"/>
                  </a:cubicBezTo>
                  <a:cubicBezTo>
                    <a:pt x="39" y="506"/>
                    <a:pt x="39" y="545"/>
                    <a:pt x="78" y="545"/>
                  </a:cubicBezTo>
                  <a:cubicBezTo>
                    <a:pt x="117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117"/>
                    <a:pt x="467" y="78"/>
                  </a:cubicBezTo>
                  <a:cubicBezTo>
                    <a:pt x="467" y="39"/>
                    <a:pt x="428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101869" y="2441879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lnTo>
                    <a:pt x="389" y="545"/>
                  </a:lnTo>
                  <a:cubicBezTo>
                    <a:pt x="662" y="468"/>
                    <a:pt x="662" y="78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172654" y="2431797"/>
              <a:ext cx="30352" cy="34406"/>
            </a:xfrm>
            <a:custGeom>
              <a:avLst/>
              <a:gdLst/>
              <a:ahLst/>
              <a:cxnLst/>
              <a:rect l="l" t="t" r="r" b="b"/>
              <a:pathLst>
                <a:path w="584" h="662" extrusionOk="0">
                  <a:moveTo>
                    <a:pt x="234" y="0"/>
                  </a:moveTo>
                  <a:cubicBezTo>
                    <a:pt x="195" y="0"/>
                    <a:pt x="156" y="39"/>
                    <a:pt x="117" y="78"/>
                  </a:cubicBezTo>
                  <a:lnTo>
                    <a:pt x="78" y="117"/>
                  </a:lnTo>
                  <a:cubicBezTo>
                    <a:pt x="39" y="156"/>
                    <a:pt x="39" y="233"/>
                    <a:pt x="39" y="272"/>
                  </a:cubicBezTo>
                  <a:lnTo>
                    <a:pt x="0" y="311"/>
                  </a:ln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45"/>
                    <a:pt x="78" y="584"/>
                    <a:pt x="78" y="584"/>
                  </a:cubicBezTo>
                  <a:cubicBezTo>
                    <a:pt x="117" y="623"/>
                    <a:pt x="156" y="623"/>
                    <a:pt x="195" y="662"/>
                  </a:cubicBezTo>
                  <a:lnTo>
                    <a:pt x="350" y="662"/>
                  </a:lnTo>
                  <a:cubicBezTo>
                    <a:pt x="428" y="623"/>
                    <a:pt x="467" y="623"/>
                    <a:pt x="506" y="584"/>
                  </a:cubicBezTo>
                  <a:lnTo>
                    <a:pt x="545" y="506"/>
                  </a:lnTo>
                  <a:cubicBezTo>
                    <a:pt x="584" y="467"/>
                    <a:pt x="584" y="428"/>
                    <a:pt x="584" y="389"/>
                  </a:cubicBezTo>
                  <a:lnTo>
                    <a:pt x="584" y="272"/>
                  </a:lnTo>
                  <a:cubicBezTo>
                    <a:pt x="584" y="233"/>
                    <a:pt x="584" y="195"/>
                    <a:pt x="584" y="195"/>
                  </a:cubicBezTo>
                  <a:cubicBezTo>
                    <a:pt x="584" y="156"/>
                    <a:pt x="545" y="117"/>
                    <a:pt x="506" y="78"/>
                  </a:cubicBezTo>
                  <a:cubicBezTo>
                    <a:pt x="506" y="39"/>
                    <a:pt x="467" y="39"/>
                    <a:pt x="428" y="39"/>
                  </a:cubicBezTo>
                  <a:cubicBezTo>
                    <a:pt x="389" y="0"/>
                    <a:pt x="350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136222" y="2557152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93761" y="2513184"/>
              <a:ext cx="28377" cy="31911"/>
            </a:xfrm>
            <a:custGeom>
              <a:avLst/>
              <a:gdLst/>
              <a:ahLst/>
              <a:cxnLst/>
              <a:rect l="l" t="t" r="r" b="b"/>
              <a:pathLst>
                <a:path w="546" h="614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07"/>
                  </a:lnTo>
                  <a:cubicBezTo>
                    <a:pt x="1" y="146"/>
                    <a:pt x="1" y="185"/>
                    <a:pt x="1" y="224"/>
                  </a:cubicBezTo>
                  <a:lnTo>
                    <a:pt x="1" y="263"/>
                  </a:lnTo>
                  <a:lnTo>
                    <a:pt x="1" y="341"/>
                  </a:lnTo>
                  <a:cubicBezTo>
                    <a:pt x="1" y="380"/>
                    <a:pt x="1" y="419"/>
                    <a:pt x="39" y="458"/>
                  </a:cubicBezTo>
                  <a:cubicBezTo>
                    <a:pt x="39" y="535"/>
                    <a:pt x="117" y="574"/>
                    <a:pt x="195" y="613"/>
                  </a:cubicBezTo>
                  <a:lnTo>
                    <a:pt x="351" y="613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6" y="535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07"/>
                    <a:pt x="46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130194" y="2500555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105923" y="2629964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11" y="1"/>
                  </a:moveTo>
                  <a:cubicBezTo>
                    <a:pt x="0" y="39"/>
                    <a:pt x="0" y="545"/>
                    <a:pt x="311" y="584"/>
                  </a:cubicBezTo>
                  <a:cubicBezTo>
                    <a:pt x="662" y="545"/>
                    <a:pt x="662" y="39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870373" y="287870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876454" y="29110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62071" y="401734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98451" y="4108349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860239" y="398689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3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29" y="547"/>
                    <a:pt x="740" y="1"/>
                    <a:pt x="42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746993" y="3817100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156" y="1"/>
                  </a:moveTo>
                  <a:cubicBezTo>
                    <a:pt x="117" y="40"/>
                    <a:pt x="40" y="79"/>
                    <a:pt x="1" y="157"/>
                  </a:cubicBezTo>
                  <a:cubicBezTo>
                    <a:pt x="1" y="195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78" y="429"/>
                    <a:pt x="78" y="468"/>
                  </a:cubicBezTo>
                  <a:lnTo>
                    <a:pt x="156" y="507"/>
                  </a:lnTo>
                  <a:cubicBezTo>
                    <a:pt x="195" y="546"/>
                    <a:pt x="234" y="546"/>
                    <a:pt x="312" y="546"/>
                  </a:cubicBezTo>
                  <a:lnTo>
                    <a:pt x="507" y="546"/>
                  </a:lnTo>
                  <a:cubicBezTo>
                    <a:pt x="545" y="546"/>
                    <a:pt x="545" y="507"/>
                    <a:pt x="584" y="507"/>
                  </a:cubicBez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312"/>
                  </a:cubicBezTo>
                  <a:lnTo>
                    <a:pt x="662" y="234"/>
                  </a:lnTo>
                  <a:cubicBezTo>
                    <a:pt x="623" y="157"/>
                    <a:pt x="623" y="118"/>
                    <a:pt x="584" y="79"/>
                  </a:cubicBezTo>
                  <a:lnTo>
                    <a:pt x="507" y="40"/>
                  </a:lnTo>
                  <a:cubicBezTo>
                    <a:pt x="468" y="40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894644" y="376455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2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cubicBezTo>
                    <a:pt x="175" y="642"/>
                    <a:pt x="195" y="652"/>
                    <a:pt x="214" y="652"/>
                  </a:cubicBezTo>
                  <a:cubicBezTo>
                    <a:pt x="234" y="652"/>
                    <a:pt x="253" y="642"/>
                    <a:pt x="273" y="623"/>
                  </a:cubicBezTo>
                  <a:lnTo>
                    <a:pt x="351" y="623"/>
                  </a:lnTo>
                  <a:cubicBezTo>
                    <a:pt x="389" y="623"/>
                    <a:pt x="428" y="623"/>
                    <a:pt x="467" y="584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89"/>
                  </a:cubicBezTo>
                  <a:lnTo>
                    <a:pt x="545" y="272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821832" y="35845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40" y="546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858212" y="3394415"/>
              <a:ext cx="32431" cy="34458"/>
            </a:xfrm>
            <a:custGeom>
              <a:avLst/>
              <a:gdLst/>
              <a:ahLst/>
              <a:cxnLst/>
              <a:rect l="l" t="t" r="r" b="b"/>
              <a:pathLst>
                <a:path w="624" h="663" extrusionOk="0">
                  <a:moveTo>
                    <a:pt x="234" y="1"/>
                  </a:moveTo>
                  <a:cubicBezTo>
                    <a:pt x="195" y="40"/>
                    <a:pt x="157" y="40"/>
                    <a:pt x="118" y="79"/>
                  </a:cubicBezTo>
                  <a:lnTo>
                    <a:pt x="79" y="118"/>
                  </a:lnTo>
                  <a:cubicBezTo>
                    <a:pt x="40" y="195"/>
                    <a:pt x="40" y="234"/>
                    <a:pt x="40" y="273"/>
                  </a:cubicBezTo>
                  <a:lnTo>
                    <a:pt x="40" y="390"/>
                  </a:lnTo>
                  <a:cubicBezTo>
                    <a:pt x="1" y="429"/>
                    <a:pt x="1" y="429"/>
                    <a:pt x="40" y="468"/>
                  </a:cubicBezTo>
                  <a:cubicBezTo>
                    <a:pt x="40" y="507"/>
                    <a:pt x="79" y="546"/>
                    <a:pt x="79" y="585"/>
                  </a:cubicBezTo>
                  <a:cubicBezTo>
                    <a:pt x="118" y="585"/>
                    <a:pt x="157" y="624"/>
                    <a:pt x="195" y="624"/>
                  </a:cubicBezTo>
                  <a:lnTo>
                    <a:pt x="273" y="624"/>
                  </a:lnTo>
                  <a:lnTo>
                    <a:pt x="429" y="662"/>
                  </a:lnTo>
                  <a:cubicBezTo>
                    <a:pt x="468" y="624"/>
                    <a:pt x="507" y="585"/>
                    <a:pt x="546" y="585"/>
                  </a:cubicBezTo>
                  <a:lnTo>
                    <a:pt x="585" y="507"/>
                  </a:lnTo>
                  <a:cubicBezTo>
                    <a:pt x="585" y="468"/>
                    <a:pt x="624" y="429"/>
                    <a:pt x="624" y="390"/>
                  </a:cubicBezTo>
                  <a:lnTo>
                    <a:pt x="585" y="351"/>
                  </a:lnTo>
                  <a:lnTo>
                    <a:pt x="585" y="273"/>
                  </a:lnTo>
                  <a:cubicBezTo>
                    <a:pt x="585" y="234"/>
                    <a:pt x="585" y="195"/>
                    <a:pt x="585" y="157"/>
                  </a:cubicBezTo>
                  <a:cubicBezTo>
                    <a:pt x="546" y="79"/>
                    <a:pt x="507" y="40"/>
                    <a:pt x="42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78481" y="3256898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797561" y="309713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884510" y="3044542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928997" y="3159815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842049" y="316792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910807" y="336208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969483" y="3481415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042295" y="356431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467" y="1"/>
                  </a:moveTo>
                  <a:lnTo>
                    <a:pt x="506" y="40"/>
                  </a:lnTo>
                  <a:lnTo>
                    <a:pt x="195" y="40"/>
                  </a:lnTo>
                  <a:cubicBezTo>
                    <a:pt x="156" y="40"/>
                    <a:pt x="117" y="78"/>
                    <a:pt x="78" y="117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39" y="429"/>
                    <a:pt x="39" y="468"/>
                    <a:pt x="78" y="507"/>
                  </a:cubicBezTo>
                  <a:lnTo>
                    <a:pt x="156" y="545"/>
                  </a:lnTo>
                  <a:cubicBezTo>
                    <a:pt x="195" y="584"/>
                    <a:pt x="234" y="584"/>
                    <a:pt x="272" y="584"/>
                  </a:cubicBezTo>
                  <a:lnTo>
                    <a:pt x="467" y="584"/>
                  </a:lnTo>
                  <a:cubicBezTo>
                    <a:pt x="506" y="584"/>
                    <a:pt x="545" y="584"/>
                    <a:pt x="584" y="545"/>
                  </a:cubicBezTo>
                  <a:cubicBezTo>
                    <a:pt x="623" y="545"/>
                    <a:pt x="662" y="545"/>
                    <a:pt x="662" y="507"/>
                  </a:cubicBezTo>
                  <a:cubicBezTo>
                    <a:pt x="700" y="468"/>
                    <a:pt x="739" y="468"/>
                    <a:pt x="739" y="429"/>
                  </a:cubicBezTo>
                  <a:cubicBezTo>
                    <a:pt x="739" y="390"/>
                    <a:pt x="778" y="351"/>
                    <a:pt x="778" y="312"/>
                  </a:cubicBezTo>
                  <a:lnTo>
                    <a:pt x="778" y="234"/>
                  </a:lnTo>
                  <a:cubicBezTo>
                    <a:pt x="739" y="156"/>
                    <a:pt x="739" y="117"/>
                    <a:pt x="700" y="78"/>
                  </a:cubicBezTo>
                  <a:lnTo>
                    <a:pt x="623" y="40"/>
                  </a:lnTo>
                  <a:cubicBezTo>
                    <a:pt x="584" y="40"/>
                    <a:pt x="545" y="1"/>
                    <a:pt x="467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933051" y="3641176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975512" y="372802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5" y="1"/>
                    <a:pt x="403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67" y="547"/>
                    <a:pt x="779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928997" y="3849478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0"/>
                  </a:moveTo>
                  <a:cubicBezTo>
                    <a:pt x="1" y="0"/>
                    <a:pt x="1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21832" y="389599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761181" y="3940481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73290" y="403351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759154" y="4110376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156" y="0"/>
                  </a:moveTo>
                  <a:cubicBezTo>
                    <a:pt x="117" y="0"/>
                    <a:pt x="117" y="39"/>
                    <a:pt x="78" y="78"/>
                  </a:cubicBezTo>
                  <a:cubicBezTo>
                    <a:pt x="39" y="78"/>
                    <a:pt x="39" y="117"/>
                    <a:pt x="0" y="156"/>
                  </a:cubicBezTo>
                  <a:cubicBezTo>
                    <a:pt x="0" y="195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39" y="389"/>
                    <a:pt x="39" y="428"/>
                    <a:pt x="78" y="467"/>
                  </a:cubicBezTo>
                  <a:lnTo>
                    <a:pt x="156" y="506"/>
                  </a:lnTo>
                  <a:cubicBezTo>
                    <a:pt x="195" y="545"/>
                    <a:pt x="234" y="545"/>
                    <a:pt x="273" y="545"/>
                  </a:cubicBezTo>
                  <a:lnTo>
                    <a:pt x="506" y="545"/>
                  </a:lnTo>
                  <a:cubicBezTo>
                    <a:pt x="545" y="506"/>
                    <a:pt x="545" y="506"/>
                    <a:pt x="584" y="467"/>
                  </a:cubicBezTo>
                  <a:cubicBezTo>
                    <a:pt x="623" y="428"/>
                    <a:pt x="623" y="428"/>
                    <a:pt x="662" y="389"/>
                  </a:cubicBezTo>
                  <a:cubicBezTo>
                    <a:pt x="662" y="351"/>
                    <a:pt x="662" y="312"/>
                    <a:pt x="662" y="273"/>
                  </a:cubicBezTo>
                  <a:lnTo>
                    <a:pt x="662" y="195"/>
                  </a:lnTo>
                  <a:cubicBezTo>
                    <a:pt x="662" y="156"/>
                    <a:pt x="623" y="117"/>
                    <a:pt x="584" y="78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96671" y="3540039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84"/>
                    <a:pt x="77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66320" y="3481415"/>
              <a:ext cx="40487" cy="30352"/>
            </a:xfrm>
            <a:custGeom>
              <a:avLst/>
              <a:gdLst/>
              <a:ahLst/>
              <a:cxnLst/>
              <a:rect l="l" t="t" r="r" b="b"/>
              <a:pathLst>
                <a:path w="779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19805" y="37018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78481" y="3676725"/>
              <a:ext cx="34406" cy="33262"/>
            </a:xfrm>
            <a:custGeom>
              <a:avLst/>
              <a:gdLst/>
              <a:ahLst/>
              <a:cxnLst/>
              <a:rect l="l" t="t" r="r" b="b"/>
              <a:pathLst>
                <a:path w="662" h="640" extrusionOk="0">
                  <a:moveTo>
                    <a:pt x="410" y="1"/>
                  </a:moveTo>
                  <a:cubicBezTo>
                    <a:pt x="393" y="1"/>
                    <a:pt x="373" y="5"/>
                    <a:pt x="350" y="17"/>
                  </a:cubicBezTo>
                  <a:lnTo>
                    <a:pt x="272" y="17"/>
                  </a:lnTo>
                  <a:cubicBezTo>
                    <a:pt x="234" y="17"/>
                    <a:pt x="195" y="17"/>
                    <a:pt x="156" y="56"/>
                  </a:cubicBezTo>
                  <a:lnTo>
                    <a:pt x="195" y="95"/>
                  </a:lnTo>
                  <a:lnTo>
                    <a:pt x="78" y="172"/>
                  </a:lnTo>
                  <a:cubicBezTo>
                    <a:pt x="39" y="172"/>
                    <a:pt x="39" y="211"/>
                    <a:pt x="39" y="250"/>
                  </a:cubicBezTo>
                  <a:cubicBezTo>
                    <a:pt x="0" y="289"/>
                    <a:pt x="0" y="328"/>
                    <a:pt x="39" y="367"/>
                  </a:cubicBezTo>
                  <a:cubicBezTo>
                    <a:pt x="0" y="406"/>
                    <a:pt x="0" y="445"/>
                    <a:pt x="39" y="484"/>
                  </a:cubicBezTo>
                  <a:cubicBezTo>
                    <a:pt x="39" y="523"/>
                    <a:pt x="39" y="523"/>
                    <a:pt x="78" y="562"/>
                  </a:cubicBezTo>
                  <a:lnTo>
                    <a:pt x="156" y="601"/>
                  </a:lnTo>
                  <a:cubicBezTo>
                    <a:pt x="195" y="639"/>
                    <a:pt x="234" y="639"/>
                    <a:pt x="272" y="639"/>
                  </a:cubicBezTo>
                  <a:lnTo>
                    <a:pt x="350" y="639"/>
                  </a:lnTo>
                  <a:cubicBezTo>
                    <a:pt x="389" y="639"/>
                    <a:pt x="428" y="601"/>
                    <a:pt x="467" y="562"/>
                  </a:cubicBezTo>
                  <a:lnTo>
                    <a:pt x="584" y="484"/>
                  </a:lnTo>
                  <a:cubicBezTo>
                    <a:pt x="623" y="445"/>
                    <a:pt x="623" y="406"/>
                    <a:pt x="662" y="406"/>
                  </a:cubicBezTo>
                  <a:cubicBezTo>
                    <a:pt x="662" y="367"/>
                    <a:pt x="662" y="328"/>
                    <a:pt x="662" y="289"/>
                  </a:cubicBezTo>
                  <a:cubicBezTo>
                    <a:pt x="662" y="250"/>
                    <a:pt x="662" y="211"/>
                    <a:pt x="662" y="172"/>
                  </a:cubicBezTo>
                  <a:cubicBezTo>
                    <a:pt x="623" y="134"/>
                    <a:pt x="623" y="95"/>
                    <a:pt x="584" y="95"/>
                  </a:cubicBezTo>
                  <a:lnTo>
                    <a:pt x="506" y="56"/>
                  </a:lnTo>
                  <a:cubicBezTo>
                    <a:pt x="478" y="28"/>
                    <a:pt x="451" y="1"/>
                    <a:pt x="41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59154" y="3752395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4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85452" y="3631042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989700" y="3380279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1042295" y="34733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195" y="1"/>
                  </a:moveTo>
                  <a:cubicBezTo>
                    <a:pt x="156" y="1"/>
                    <a:pt x="117" y="1"/>
                    <a:pt x="78" y="39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7"/>
                  </a:cubicBezTo>
                  <a:cubicBezTo>
                    <a:pt x="0" y="506"/>
                    <a:pt x="39" y="506"/>
                    <a:pt x="39" y="545"/>
                  </a:cubicBezTo>
                  <a:cubicBezTo>
                    <a:pt x="78" y="584"/>
                    <a:pt x="117" y="584"/>
                    <a:pt x="156" y="623"/>
                  </a:cubicBezTo>
                  <a:lnTo>
                    <a:pt x="350" y="623"/>
                  </a:lnTo>
                  <a:cubicBezTo>
                    <a:pt x="389" y="584"/>
                    <a:pt x="428" y="584"/>
                    <a:pt x="467" y="545"/>
                  </a:cubicBezTo>
                  <a:lnTo>
                    <a:pt x="506" y="467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467" y="78"/>
                  </a:cubicBezTo>
                  <a:cubicBezTo>
                    <a:pt x="467" y="39"/>
                    <a:pt x="42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1013971" y="329130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947239" y="32387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234" y="1"/>
                  </a:moveTo>
                  <a:cubicBezTo>
                    <a:pt x="156" y="1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39" y="156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8"/>
                  </a:cubicBezTo>
                  <a:cubicBezTo>
                    <a:pt x="39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8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117"/>
                    <a:pt x="506" y="78"/>
                  </a:cubicBezTo>
                  <a:cubicBezTo>
                    <a:pt x="467" y="39"/>
                    <a:pt x="428" y="39"/>
                    <a:pt x="389" y="39"/>
                  </a:cubicBezTo>
                  <a:cubicBezTo>
                    <a:pt x="350" y="1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935078" y="330949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959349" y="3111273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73" y="1"/>
                  </a:moveTo>
                  <a:cubicBezTo>
                    <a:pt x="234" y="1"/>
                    <a:pt x="195" y="40"/>
                    <a:pt x="156" y="40"/>
                  </a:cubicBezTo>
                  <a:cubicBezTo>
                    <a:pt x="156" y="40"/>
                    <a:pt x="117" y="79"/>
                    <a:pt x="78" y="118"/>
                  </a:cubicBezTo>
                  <a:lnTo>
                    <a:pt x="39" y="157"/>
                  </a:lnTo>
                  <a:cubicBezTo>
                    <a:pt x="1" y="196"/>
                    <a:pt x="1" y="234"/>
                    <a:pt x="1" y="312"/>
                  </a:cubicBezTo>
                  <a:lnTo>
                    <a:pt x="1" y="351"/>
                  </a:lnTo>
                  <a:cubicBezTo>
                    <a:pt x="1" y="429"/>
                    <a:pt x="39" y="468"/>
                    <a:pt x="78" y="507"/>
                  </a:cubicBezTo>
                  <a:lnTo>
                    <a:pt x="156" y="585"/>
                  </a:lnTo>
                  <a:cubicBezTo>
                    <a:pt x="195" y="624"/>
                    <a:pt x="234" y="663"/>
                    <a:pt x="273" y="663"/>
                  </a:cubicBezTo>
                  <a:lnTo>
                    <a:pt x="468" y="663"/>
                  </a:lnTo>
                  <a:cubicBezTo>
                    <a:pt x="506" y="663"/>
                    <a:pt x="545" y="624"/>
                    <a:pt x="545" y="585"/>
                  </a:cubicBezTo>
                  <a:lnTo>
                    <a:pt x="623" y="546"/>
                  </a:lnTo>
                  <a:cubicBezTo>
                    <a:pt x="623" y="507"/>
                    <a:pt x="662" y="468"/>
                    <a:pt x="662" y="390"/>
                  </a:cubicBezTo>
                  <a:lnTo>
                    <a:pt x="662" y="312"/>
                  </a:lnTo>
                  <a:cubicBezTo>
                    <a:pt x="623" y="273"/>
                    <a:pt x="584" y="234"/>
                    <a:pt x="584" y="196"/>
                  </a:cubicBezTo>
                  <a:lnTo>
                    <a:pt x="468" y="118"/>
                  </a:lnTo>
                  <a:cubicBezTo>
                    <a:pt x="468" y="79"/>
                    <a:pt x="429" y="40"/>
                    <a:pt x="390" y="40"/>
                  </a:cubicBezTo>
                  <a:cubicBezTo>
                    <a:pt x="351" y="40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979566" y="321241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920942" y="2991999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844076" y="2989868"/>
              <a:ext cx="38460" cy="28429"/>
            </a:xfrm>
            <a:custGeom>
              <a:avLst/>
              <a:gdLst/>
              <a:ahLst/>
              <a:cxnLst/>
              <a:rect l="l" t="t" r="r" b="b"/>
              <a:pathLst>
                <a:path w="740" h="547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39" y="0"/>
                    <a:pt x="422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878481" y="31153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6"/>
                    <a:pt x="350" y="546"/>
                  </a:cubicBezTo>
                  <a:cubicBezTo>
                    <a:pt x="739" y="546"/>
                    <a:pt x="739" y="1"/>
                    <a:pt x="35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457823" y="2196677"/>
              <a:ext cx="214387" cy="210904"/>
            </a:xfrm>
            <a:custGeom>
              <a:avLst/>
              <a:gdLst/>
              <a:ahLst/>
              <a:cxnLst/>
              <a:rect l="l" t="t" r="r" b="b"/>
              <a:pathLst>
                <a:path w="4125" h="4058" extrusionOk="0">
                  <a:moveTo>
                    <a:pt x="3814" y="0"/>
                  </a:moveTo>
                  <a:cubicBezTo>
                    <a:pt x="3716" y="0"/>
                    <a:pt x="3619" y="68"/>
                    <a:pt x="3619" y="205"/>
                  </a:cubicBezTo>
                  <a:cubicBezTo>
                    <a:pt x="3619" y="866"/>
                    <a:pt x="3541" y="1567"/>
                    <a:pt x="3347" y="2189"/>
                  </a:cubicBezTo>
                  <a:cubicBezTo>
                    <a:pt x="3269" y="2500"/>
                    <a:pt x="3152" y="2773"/>
                    <a:pt x="2957" y="3006"/>
                  </a:cubicBezTo>
                  <a:cubicBezTo>
                    <a:pt x="2802" y="3240"/>
                    <a:pt x="2529" y="3357"/>
                    <a:pt x="2296" y="3357"/>
                  </a:cubicBezTo>
                  <a:cubicBezTo>
                    <a:pt x="2251" y="3363"/>
                    <a:pt x="2205" y="3366"/>
                    <a:pt x="2160" y="3366"/>
                  </a:cubicBezTo>
                  <a:cubicBezTo>
                    <a:pt x="1934" y="3366"/>
                    <a:pt x="1712" y="3285"/>
                    <a:pt x="1518" y="3123"/>
                  </a:cubicBezTo>
                  <a:cubicBezTo>
                    <a:pt x="1284" y="2929"/>
                    <a:pt x="1090" y="2656"/>
                    <a:pt x="973" y="2384"/>
                  </a:cubicBezTo>
                  <a:cubicBezTo>
                    <a:pt x="662" y="1761"/>
                    <a:pt x="467" y="1100"/>
                    <a:pt x="350" y="438"/>
                  </a:cubicBezTo>
                  <a:cubicBezTo>
                    <a:pt x="311" y="360"/>
                    <a:pt x="233" y="321"/>
                    <a:pt x="156" y="321"/>
                  </a:cubicBezTo>
                  <a:cubicBezTo>
                    <a:pt x="39" y="321"/>
                    <a:pt x="0" y="399"/>
                    <a:pt x="0" y="516"/>
                  </a:cubicBezTo>
                  <a:cubicBezTo>
                    <a:pt x="0" y="1255"/>
                    <a:pt x="195" y="1956"/>
                    <a:pt x="467" y="2656"/>
                  </a:cubicBezTo>
                  <a:cubicBezTo>
                    <a:pt x="623" y="3006"/>
                    <a:pt x="856" y="3318"/>
                    <a:pt x="1129" y="3629"/>
                  </a:cubicBezTo>
                  <a:cubicBezTo>
                    <a:pt x="1479" y="3901"/>
                    <a:pt x="1868" y="4057"/>
                    <a:pt x="2335" y="4057"/>
                  </a:cubicBezTo>
                  <a:cubicBezTo>
                    <a:pt x="2763" y="4018"/>
                    <a:pt x="3191" y="3824"/>
                    <a:pt x="3463" y="3473"/>
                  </a:cubicBezTo>
                  <a:cubicBezTo>
                    <a:pt x="3697" y="3162"/>
                    <a:pt x="3891" y="2773"/>
                    <a:pt x="3969" y="2384"/>
                  </a:cubicBezTo>
                  <a:cubicBezTo>
                    <a:pt x="4125" y="1683"/>
                    <a:pt x="4125" y="944"/>
                    <a:pt x="4008" y="205"/>
                  </a:cubicBezTo>
                  <a:cubicBezTo>
                    <a:pt x="4008" y="68"/>
                    <a:pt x="3911" y="0"/>
                    <a:pt x="381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451742" y="2449987"/>
              <a:ext cx="190167" cy="163090"/>
            </a:xfrm>
            <a:custGeom>
              <a:avLst/>
              <a:gdLst/>
              <a:ahLst/>
              <a:cxnLst/>
              <a:rect l="l" t="t" r="r" b="b"/>
              <a:pathLst>
                <a:path w="3659" h="3138" extrusionOk="0">
                  <a:moveTo>
                    <a:pt x="1557" y="0"/>
                  </a:moveTo>
                  <a:cubicBezTo>
                    <a:pt x="701" y="0"/>
                    <a:pt x="0" y="701"/>
                    <a:pt x="0" y="1557"/>
                  </a:cubicBezTo>
                  <a:cubicBezTo>
                    <a:pt x="0" y="2509"/>
                    <a:pt x="773" y="3137"/>
                    <a:pt x="1585" y="3137"/>
                  </a:cubicBezTo>
                  <a:cubicBezTo>
                    <a:pt x="1969" y="3137"/>
                    <a:pt x="2361" y="2997"/>
                    <a:pt x="2685" y="2685"/>
                  </a:cubicBezTo>
                  <a:cubicBezTo>
                    <a:pt x="3658" y="1674"/>
                    <a:pt x="2958" y="0"/>
                    <a:pt x="1557" y="0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21975" y="4744742"/>
              <a:ext cx="86586" cy="231070"/>
            </a:xfrm>
            <a:custGeom>
              <a:avLst/>
              <a:gdLst/>
              <a:ahLst/>
              <a:cxnLst/>
              <a:rect l="l" t="t" r="r" b="b"/>
              <a:pathLst>
                <a:path w="1666" h="4446" extrusionOk="0">
                  <a:moveTo>
                    <a:pt x="201" y="0"/>
                  </a:moveTo>
                  <a:cubicBezTo>
                    <a:pt x="106" y="0"/>
                    <a:pt x="0" y="90"/>
                    <a:pt x="24" y="208"/>
                  </a:cubicBezTo>
                  <a:cubicBezTo>
                    <a:pt x="413" y="1609"/>
                    <a:pt x="841" y="2971"/>
                    <a:pt x="1308" y="4333"/>
                  </a:cubicBezTo>
                  <a:cubicBezTo>
                    <a:pt x="1340" y="4411"/>
                    <a:pt x="1409" y="4445"/>
                    <a:pt x="1476" y="4445"/>
                  </a:cubicBezTo>
                  <a:cubicBezTo>
                    <a:pt x="1574" y="4445"/>
                    <a:pt x="1666" y="4371"/>
                    <a:pt x="1619" y="4255"/>
                  </a:cubicBezTo>
                  <a:cubicBezTo>
                    <a:pt x="1153" y="2893"/>
                    <a:pt x="724" y="1531"/>
                    <a:pt x="335" y="130"/>
                  </a:cubicBezTo>
                  <a:cubicBezTo>
                    <a:pt x="320" y="38"/>
                    <a:pt x="263" y="0"/>
                    <a:pt x="20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77598" y="4713559"/>
              <a:ext cx="45736" cy="304715"/>
            </a:xfrm>
            <a:custGeom>
              <a:avLst/>
              <a:gdLst/>
              <a:ahLst/>
              <a:cxnLst/>
              <a:rect l="l" t="t" r="r" b="b"/>
              <a:pathLst>
                <a:path w="880" h="5863" extrusionOk="0">
                  <a:moveTo>
                    <a:pt x="307" y="0"/>
                  </a:moveTo>
                  <a:cubicBezTo>
                    <a:pt x="224" y="0"/>
                    <a:pt x="136" y="49"/>
                    <a:pt x="117" y="146"/>
                  </a:cubicBezTo>
                  <a:cubicBezTo>
                    <a:pt x="0" y="2014"/>
                    <a:pt x="156" y="3921"/>
                    <a:pt x="545" y="5750"/>
                  </a:cubicBezTo>
                  <a:cubicBezTo>
                    <a:pt x="561" y="5828"/>
                    <a:pt x="621" y="5863"/>
                    <a:pt x="684" y="5863"/>
                  </a:cubicBezTo>
                  <a:cubicBezTo>
                    <a:pt x="778" y="5863"/>
                    <a:pt x="880" y="5788"/>
                    <a:pt x="856" y="5672"/>
                  </a:cubicBezTo>
                  <a:cubicBezTo>
                    <a:pt x="467" y="3843"/>
                    <a:pt x="350" y="1975"/>
                    <a:pt x="467" y="146"/>
                  </a:cubicBezTo>
                  <a:cubicBezTo>
                    <a:pt x="467" y="49"/>
                    <a:pt x="389" y="0"/>
                    <a:pt x="307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-92297" y="4632639"/>
              <a:ext cx="28377" cy="342863"/>
            </a:xfrm>
            <a:custGeom>
              <a:avLst/>
              <a:gdLst/>
              <a:ahLst/>
              <a:cxnLst/>
              <a:rect l="l" t="t" r="r" b="b"/>
              <a:pathLst>
                <a:path w="546" h="6597" extrusionOk="0">
                  <a:moveTo>
                    <a:pt x="390" y="1"/>
                  </a:moveTo>
                  <a:cubicBezTo>
                    <a:pt x="312" y="1"/>
                    <a:pt x="234" y="49"/>
                    <a:pt x="234" y="147"/>
                  </a:cubicBezTo>
                  <a:cubicBezTo>
                    <a:pt x="156" y="2248"/>
                    <a:pt x="78" y="4349"/>
                    <a:pt x="1" y="6451"/>
                  </a:cubicBezTo>
                  <a:cubicBezTo>
                    <a:pt x="1" y="6548"/>
                    <a:pt x="88" y="6597"/>
                    <a:pt x="176" y="6597"/>
                  </a:cubicBezTo>
                  <a:cubicBezTo>
                    <a:pt x="263" y="6597"/>
                    <a:pt x="351" y="6548"/>
                    <a:pt x="351" y="6451"/>
                  </a:cubicBezTo>
                  <a:cubicBezTo>
                    <a:pt x="390" y="4349"/>
                    <a:pt x="467" y="2248"/>
                    <a:pt x="545" y="147"/>
                  </a:cubicBezTo>
                  <a:cubicBezTo>
                    <a:pt x="545" y="49"/>
                    <a:pt x="467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3193" y="2875530"/>
              <a:ext cx="665456" cy="1404817"/>
            </a:xfrm>
            <a:custGeom>
              <a:avLst/>
              <a:gdLst/>
              <a:ahLst/>
              <a:cxnLst/>
              <a:rect l="l" t="t" r="r" b="b"/>
              <a:pathLst>
                <a:path w="12804" h="27030" extrusionOk="0">
                  <a:moveTo>
                    <a:pt x="8573" y="0"/>
                  </a:moveTo>
                  <a:cubicBezTo>
                    <a:pt x="6891" y="0"/>
                    <a:pt x="5384" y="1106"/>
                    <a:pt x="4904" y="2786"/>
                  </a:cubicBezTo>
                  <a:cubicBezTo>
                    <a:pt x="4748" y="3331"/>
                    <a:pt x="4593" y="3914"/>
                    <a:pt x="4437" y="4498"/>
                  </a:cubicBezTo>
                  <a:cubicBezTo>
                    <a:pt x="3503" y="8156"/>
                    <a:pt x="2569" y="11814"/>
                    <a:pt x="1674" y="15511"/>
                  </a:cubicBezTo>
                  <a:cubicBezTo>
                    <a:pt x="935" y="18390"/>
                    <a:pt x="195" y="21270"/>
                    <a:pt x="40" y="24266"/>
                  </a:cubicBezTo>
                  <a:cubicBezTo>
                    <a:pt x="1" y="24811"/>
                    <a:pt x="40" y="25395"/>
                    <a:pt x="234" y="25939"/>
                  </a:cubicBezTo>
                  <a:cubicBezTo>
                    <a:pt x="390" y="26484"/>
                    <a:pt x="857" y="26912"/>
                    <a:pt x="1441" y="27029"/>
                  </a:cubicBezTo>
                  <a:cubicBezTo>
                    <a:pt x="2024" y="27029"/>
                    <a:pt x="2608" y="26835"/>
                    <a:pt x="3075" y="26406"/>
                  </a:cubicBezTo>
                  <a:cubicBezTo>
                    <a:pt x="6927" y="23488"/>
                    <a:pt x="9807" y="19441"/>
                    <a:pt x="11247" y="14810"/>
                  </a:cubicBezTo>
                  <a:cubicBezTo>
                    <a:pt x="12414" y="11191"/>
                    <a:pt x="12803" y="7339"/>
                    <a:pt x="12492" y="3564"/>
                  </a:cubicBezTo>
                  <a:cubicBezTo>
                    <a:pt x="12336" y="1813"/>
                    <a:pt x="11013" y="373"/>
                    <a:pt x="9301" y="62"/>
                  </a:cubicBezTo>
                  <a:lnTo>
                    <a:pt x="9262" y="62"/>
                  </a:lnTo>
                  <a:cubicBezTo>
                    <a:pt x="9031" y="20"/>
                    <a:pt x="8800" y="0"/>
                    <a:pt x="8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126140" y="415486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122086" y="4047594"/>
              <a:ext cx="40487" cy="28429"/>
            </a:xfrm>
            <a:custGeom>
              <a:avLst/>
              <a:gdLst/>
              <a:ahLst/>
              <a:cxnLst/>
              <a:rect l="l" t="t" r="r" b="b"/>
              <a:pathLst>
                <a:path w="779" h="547" extrusionOk="0">
                  <a:moveTo>
                    <a:pt x="426" y="0"/>
                  </a:moveTo>
                  <a:cubicBezTo>
                    <a:pt x="414" y="0"/>
                    <a:pt x="402" y="1"/>
                    <a:pt x="390" y="2"/>
                  </a:cubicBezTo>
                  <a:cubicBezTo>
                    <a:pt x="0" y="2"/>
                    <a:pt x="0" y="547"/>
                    <a:pt x="390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81749" y="4104035"/>
              <a:ext cx="32379" cy="30924"/>
            </a:xfrm>
            <a:custGeom>
              <a:avLst/>
              <a:gdLst/>
              <a:ahLst/>
              <a:cxnLst/>
              <a:rect l="l" t="t" r="r" b="b"/>
              <a:pathLst>
                <a:path w="623" h="595" extrusionOk="0">
                  <a:moveTo>
                    <a:pt x="352" y="1"/>
                  </a:moveTo>
                  <a:cubicBezTo>
                    <a:pt x="203" y="1"/>
                    <a:pt x="40" y="98"/>
                    <a:pt x="20" y="278"/>
                  </a:cubicBezTo>
                  <a:lnTo>
                    <a:pt x="20" y="317"/>
                  </a:lnTo>
                  <a:cubicBezTo>
                    <a:pt x="1" y="506"/>
                    <a:pt x="129" y="594"/>
                    <a:pt x="271" y="594"/>
                  </a:cubicBezTo>
                  <a:cubicBezTo>
                    <a:pt x="420" y="594"/>
                    <a:pt x="584" y="497"/>
                    <a:pt x="603" y="317"/>
                  </a:cubicBezTo>
                  <a:lnTo>
                    <a:pt x="603" y="278"/>
                  </a:lnTo>
                  <a:cubicBezTo>
                    <a:pt x="622" y="89"/>
                    <a:pt x="494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255549" y="39364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84"/>
                    <a:pt x="77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176708" y="396069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78" y="546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277793" y="4031483"/>
              <a:ext cx="30404" cy="32431"/>
            </a:xfrm>
            <a:custGeom>
              <a:avLst/>
              <a:gdLst/>
              <a:ahLst/>
              <a:cxnLst/>
              <a:rect l="l" t="t" r="r" b="b"/>
              <a:pathLst>
                <a:path w="585" h="624" extrusionOk="0">
                  <a:moveTo>
                    <a:pt x="195" y="1"/>
                  </a:moveTo>
                  <a:cubicBezTo>
                    <a:pt x="156" y="1"/>
                    <a:pt x="117" y="40"/>
                    <a:pt x="79" y="79"/>
                  </a:cubicBezTo>
                  <a:lnTo>
                    <a:pt x="40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90"/>
                    <a:pt x="1" y="429"/>
                    <a:pt x="40" y="468"/>
                  </a:cubicBezTo>
                  <a:cubicBezTo>
                    <a:pt x="40" y="545"/>
                    <a:pt x="117" y="584"/>
                    <a:pt x="195" y="623"/>
                  </a:cubicBezTo>
                  <a:lnTo>
                    <a:pt x="351" y="623"/>
                  </a:lnTo>
                  <a:cubicBezTo>
                    <a:pt x="390" y="584"/>
                    <a:pt x="468" y="584"/>
                    <a:pt x="468" y="545"/>
                  </a:cubicBezTo>
                  <a:lnTo>
                    <a:pt x="545" y="507"/>
                  </a:lnTo>
                  <a:cubicBezTo>
                    <a:pt x="545" y="429"/>
                    <a:pt x="584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7" y="79"/>
                    <a:pt x="468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74876" y="3924214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26334" y="384745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435527" y="3807018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234" y="0"/>
                  </a:moveTo>
                  <a:cubicBezTo>
                    <a:pt x="196" y="0"/>
                    <a:pt x="157" y="39"/>
                    <a:pt x="118" y="78"/>
                  </a:cubicBezTo>
                  <a:lnTo>
                    <a:pt x="79" y="117"/>
                  </a:lnTo>
                  <a:cubicBezTo>
                    <a:pt x="40" y="156"/>
                    <a:pt x="40" y="234"/>
                    <a:pt x="40" y="273"/>
                  </a:cubicBezTo>
                  <a:lnTo>
                    <a:pt x="40" y="389"/>
                  </a:lnTo>
                  <a:cubicBezTo>
                    <a:pt x="1" y="389"/>
                    <a:pt x="1" y="428"/>
                    <a:pt x="40" y="467"/>
                  </a:cubicBezTo>
                  <a:cubicBezTo>
                    <a:pt x="40" y="545"/>
                    <a:pt x="118" y="584"/>
                    <a:pt x="196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7" y="545"/>
                  </a:cubicBezTo>
                  <a:lnTo>
                    <a:pt x="546" y="506"/>
                  </a:lnTo>
                  <a:cubicBezTo>
                    <a:pt x="546" y="467"/>
                    <a:pt x="585" y="389"/>
                    <a:pt x="585" y="351"/>
                  </a:cubicBezTo>
                  <a:lnTo>
                    <a:pt x="585" y="273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85" y="117"/>
                    <a:pt x="546" y="78"/>
                    <a:pt x="546" y="78"/>
                  </a:cubicBezTo>
                  <a:cubicBezTo>
                    <a:pt x="507" y="39"/>
                    <a:pt x="46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465878" y="3682130"/>
              <a:ext cx="28377" cy="33938"/>
            </a:xfrm>
            <a:custGeom>
              <a:avLst/>
              <a:gdLst/>
              <a:ahLst/>
              <a:cxnLst/>
              <a:rect l="l" t="t" r="r" b="b"/>
              <a:pathLst>
                <a:path w="546" h="653" extrusionOk="0">
                  <a:moveTo>
                    <a:pt x="331" y="0"/>
                  </a:moveTo>
                  <a:cubicBezTo>
                    <a:pt x="312" y="0"/>
                    <a:pt x="293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30"/>
                    <a:pt x="78" y="68"/>
                  </a:cubicBezTo>
                  <a:lnTo>
                    <a:pt x="40" y="146"/>
                  </a:lnTo>
                  <a:cubicBezTo>
                    <a:pt x="1" y="185"/>
                    <a:pt x="1" y="224"/>
                    <a:pt x="1" y="302"/>
                  </a:cubicBezTo>
                  <a:lnTo>
                    <a:pt x="1" y="380"/>
                  </a:lnTo>
                  <a:cubicBezTo>
                    <a:pt x="1" y="419"/>
                    <a:pt x="1" y="458"/>
                    <a:pt x="1" y="497"/>
                  </a:cubicBezTo>
                  <a:cubicBezTo>
                    <a:pt x="40" y="535"/>
                    <a:pt x="40" y="535"/>
                    <a:pt x="78" y="574"/>
                  </a:cubicBezTo>
                  <a:cubicBezTo>
                    <a:pt x="78" y="613"/>
                    <a:pt x="117" y="613"/>
                    <a:pt x="156" y="652"/>
                  </a:cubicBezTo>
                  <a:lnTo>
                    <a:pt x="351" y="652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7" y="497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46"/>
                  </a:cubicBezTo>
                  <a:cubicBezTo>
                    <a:pt x="507" y="107"/>
                    <a:pt x="507" y="107"/>
                    <a:pt x="468" y="68"/>
                  </a:cubicBezTo>
                  <a:cubicBezTo>
                    <a:pt x="429" y="30"/>
                    <a:pt x="429" y="30"/>
                    <a:pt x="390" y="30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91039" y="3633069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46"/>
                    <a:pt x="312" y="584"/>
                  </a:cubicBezTo>
                  <a:cubicBezTo>
                    <a:pt x="623" y="546"/>
                    <a:pt x="623" y="40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35527" y="3713988"/>
              <a:ext cx="40539" cy="30352"/>
            </a:xfrm>
            <a:custGeom>
              <a:avLst/>
              <a:gdLst/>
              <a:ahLst/>
              <a:cxnLst/>
              <a:rect l="l" t="t" r="r" b="b"/>
              <a:pathLst>
                <a:path w="78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544771" y="354612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51742" y="36087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504337" y="3491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4"/>
                    <a:pt x="350" y="584"/>
                  </a:cubicBezTo>
                  <a:cubicBezTo>
                    <a:pt x="739" y="584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492176" y="3408603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89"/>
                    <a:pt x="1" y="428"/>
                    <a:pt x="39" y="467"/>
                  </a:cubicBezTo>
                  <a:cubicBezTo>
                    <a:pt x="39" y="506"/>
                    <a:pt x="78" y="545"/>
                    <a:pt x="78" y="545"/>
                  </a:cubicBezTo>
                  <a:cubicBezTo>
                    <a:pt x="117" y="584"/>
                    <a:pt x="156" y="623"/>
                    <a:pt x="195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6" y="584"/>
                  </a:cubicBezTo>
                  <a:lnTo>
                    <a:pt x="545" y="506"/>
                  </a:lnTo>
                  <a:cubicBezTo>
                    <a:pt x="545" y="467"/>
                    <a:pt x="584" y="428"/>
                    <a:pt x="584" y="389"/>
                  </a:cubicBezTo>
                  <a:lnTo>
                    <a:pt x="545" y="389"/>
                  </a:ln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506" y="78"/>
                  </a:cubicBezTo>
                  <a:cubicBezTo>
                    <a:pt x="468" y="39"/>
                    <a:pt x="429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577097" y="3376225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45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571069" y="3273113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518473" y="319676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46"/>
                  </a:lnTo>
                  <a:cubicBezTo>
                    <a:pt x="0" y="185"/>
                    <a:pt x="0" y="224"/>
                    <a:pt x="0" y="302"/>
                  </a:cubicBezTo>
                  <a:lnTo>
                    <a:pt x="0" y="380"/>
                  </a:lnTo>
                  <a:cubicBezTo>
                    <a:pt x="0" y="418"/>
                    <a:pt x="0" y="457"/>
                    <a:pt x="0" y="496"/>
                  </a:cubicBezTo>
                  <a:cubicBezTo>
                    <a:pt x="0" y="535"/>
                    <a:pt x="39" y="574"/>
                    <a:pt x="39" y="574"/>
                  </a:cubicBezTo>
                  <a:cubicBezTo>
                    <a:pt x="78" y="613"/>
                    <a:pt x="117" y="652"/>
                    <a:pt x="156" y="652"/>
                  </a:cubicBezTo>
                  <a:lnTo>
                    <a:pt x="312" y="652"/>
                  </a:lnTo>
                  <a:cubicBezTo>
                    <a:pt x="390" y="652"/>
                    <a:pt x="428" y="613"/>
                    <a:pt x="467" y="574"/>
                  </a:cubicBezTo>
                  <a:lnTo>
                    <a:pt x="506" y="535"/>
                  </a:lnTo>
                  <a:cubicBezTo>
                    <a:pt x="506" y="496"/>
                    <a:pt x="545" y="457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46"/>
                    <a:pt x="506" y="107"/>
                    <a:pt x="467" y="68"/>
                  </a:cubicBezTo>
                  <a:cubicBezTo>
                    <a:pt x="428" y="29"/>
                    <a:pt x="42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599341" y="3133569"/>
              <a:ext cx="30404" cy="34406"/>
            </a:xfrm>
            <a:custGeom>
              <a:avLst/>
              <a:gdLst/>
              <a:ahLst/>
              <a:cxnLst/>
              <a:rect l="l" t="t" r="r" b="b"/>
              <a:pathLst>
                <a:path w="585" h="662" extrusionOk="0">
                  <a:moveTo>
                    <a:pt x="234" y="0"/>
                  </a:moveTo>
                  <a:cubicBezTo>
                    <a:pt x="196" y="39"/>
                    <a:pt x="157" y="39"/>
                    <a:pt x="118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2"/>
                  </a:cubicBezTo>
                  <a:lnTo>
                    <a:pt x="40" y="389"/>
                  </a:lnTo>
                  <a:cubicBezTo>
                    <a:pt x="1" y="428"/>
                    <a:pt x="1" y="467"/>
                    <a:pt x="40" y="506"/>
                  </a:cubicBezTo>
                  <a:cubicBezTo>
                    <a:pt x="40" y="545"/>
                    <a:pt x="118" y="623"/>
                    <a:pt x="157" y="662"/>
                  </a:cubicBezTo>
                  <a:lnTo>
                    <a:pt x="351" y="662"/>
                  </a:lnTo>
                  <a:cubicBezTo>
                    <a:pt x="390" y="662"/>
                    <a:pt x="468" y="623"/>
                    <a:pt x="468" y="584"/>
                  </a:cubicBezTo>
                  <a:lnTo>
                    <a:pt x="507" y="545"/>
                  </a:lnTo>
                  <a:cubicBezTo>
                    <a:pt x="546" y="506"/>
                    <a:pt x="585" y="428"/>
                    <a:pt x="546" y="389"/>
                  </a:cubicBezTo>
                  <a:lnTo>
                    <a:pt x="585" y="389"/>
                  </a:lnTo>
                  <a:lnTo>
                    <a:pt x="585" y="272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46" y="78"/>
                    <a:pt x="468" y="39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542744" y="3056703"/>
              <a:ext cx="28377" cy="32379"/>
            </a:xfrm>
            <a:custGeom>
              <a:avLst/>
              <a:gdLst/>
              <a:ahLst/>
              <a:cxnLst/>
              <a:rect l="l" t="t" r="r" b="b"/>
              <a:pathLst>
                <a:path w="546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78"/>
                    <a:pt x="467" y="78"/>
                  </a:cubicBezTo>
                  <a:cubicBezTo>
                    <a:pt x="428" y="39"/>
                    <a:pt x="39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597366" y="3000054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546798" y="293332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591286" y="321443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45"/>
                    <a:pt x="77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571069" y="347330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520500" y="3315470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0"/>
                  </a:moveTo>
                  <a:cubicBezTo>
                    <a:pt x="414" y="0"/>
                    <a:pt x="402" y="1"/>
                    <a:pt x="389" y="2"/>
                  </a:cubicBezTo>
                  <a:cubicBezTo>
                    <a:pt x="0" y="2"/>
                    <a:pt x="0" y="547"/>
                    <a:pt x="389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611503" y="3329606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9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526581" y="3631042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5"/>
                    <a:pt x="350" y="585"/>
                  </a:cubicBezTo>
                  <a:cubicBezTo>
                    <a:pt x="739" y="585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473986" y="3529957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496230" y="372802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8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358713" y="3778589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7" y="1"/>
                  </a:moveTo>
                  <a:cubicBezTo>
                    <a:pt x="375" y="1"/>
                    <a:pt x="363" y="1"/>
                    <a:pt x="350" y="2"/>
                  </a:cubicBezTo>
                  <a:cubicBezTo>
                    <a:pt x="0" y="2"/>
                    <a:pt x="0" y="547"/>
                    <a:pt x="350" y="547"/>
                  </a:cubicBezTo>
                  <a:cubicBezTo>
                    <a:pt x="727" y="547"/>
                    <a:pt x="739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405227" y="386564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320254" y="3964648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8" y="1"/>
                  </a:moveTo>
                  <a:cubicBezTo>
                    <a:pt x="376" y="1"/>
                    <a:pt x="364" y="1"/>
                    <a:pt x="351" y="3"/>
                  </a:cubicBezTo>
                  <a:cubicBezTo>
                    <a:pt x="1" y="3"/>
                    <a:pt x="1" y="547"/>
                    <a:pt x="351" y="547"/>
                  </a:cubicBezTo>
                  <a:cubicBezTo>
                    <a:pt x="728" y="547"/>
                    <a:pt x="74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263657" y="385555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312198" y="3891939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5"/>
                    <a:pt x="350" y="545"/>
                  </a:cubicBezTo>
                  <a:cubicBezTo>
                    <a:pt x="740" y="545"/>
                    <a:pt x="74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3FDD7F38-21BE-4F41-A6E1-BA06D99AA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3843" y="3355618"/>
            <a:ext cx="1751615" cy="17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5"/>
          <p:cNvSpPr txBox="1">
            <a:spLocks noGrp="1"/>
          </p:cNvSpPr>
          <p:nvPr>
            <p:ph type="title"/>
          </p:nvPr>
        </p:nvSpPr>
        <p:spPr>
          <a:xfrm>
            <a:off x="713225" y="387100"/>
            <a:ext cx="77175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Sabias que…</a:t>
            </a:r>
            <a:endParaRPr sz="4800" dirty="0"/>
          </a:p>
        </p:txBody>
      </p:sp>
      <p:sp>
        <p:nvSpPr>
          <p:cNvPr id="799" name="Google Shape;799;p35"/>
          <p:cNvSpPr txBox="1">
            <a:spLocks noGrp="1"/>
          </p:cNvSpPr>
          <p:nvPr>
            <p:ph type="body" idx="1"/>
          </p:nvPr>
        </p:nvSpPr>
        <p:spPr>
          <a:xfrm>
            <a:off x="713225" y="1459222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Los seres vivos atraviesan una serie de cambios durante su vida: nacen, crecen, se reproducen y mueren. Al conjunto de estas transformaciones se le llama ciclo de vida. Durante su desarrollo los animales experimentan algunos cambios.</a:t>
            </a:r>
            <a:endParaRPr lang="en-US" sz="2400" dirty="0"/>
          </a:p>
        </p:txBody>
      </p:sp>
      <p:pic>
        <p:nvPicPr>
          <p:cNvPr id="2050" name="Picture 2" descr="question mark">
            <a:extLst>
              <a:ext uri="{FF2B5EF4-FFF2-40B4-BE49-F238E27FC236}">
                <a16:creationId xmlns:a16="http://schemas.microsoft.com/office/drawing/2014/main" id="{36542A38-33F1-4673-97AD-13DE9B0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66" y="196649"/>
            <a:ext cx="823583" cy="8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E92A62-0926-4319-9F8E-F7B0915FD988}"/>
              </a:ext>
            </a:extLst>
          </p:cNvPr>
          <p:cNvSpPr txBox="1"/>
          <p:nvPr/>
        </p:nvSpPr>
        <p:spPr>
          <a:xfrm>
            <a:off x="-52488" y="4765602"/>
            <a:ext cx="770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https://www.youtube.com/watch?v=lMF5_FL0b6Q&amp;t=132s</a:t>
            </a:r>
            <a:r>
              <a:rPr lang="es-CL" dirty="0"/>
              <a:t> </a:t>
            </a:r>
          </a:p>
        </p:txBody>
      </p:sp>
      <p:grpSp>
        <p:nvGrpSpPr>
          <p:cNvPr id="7" name="Google Shape;2215;p55">
            <a:extLst>
              <a:ext uri="{FF2B5EF4-FFF2-40B4-BE49-F238E27FC236}">
                <a16:creationId xmlns:a16="http://schemas.microsoft.com/office/drawing/2014/main" id="{ECAEB4EC-B81E-4A42-B168-E20B17817B5A}"/>
              </a:ext>
            </a:extLst>
          </p:cNvPr>
          <p:cNvGrpSpPr/>
          <p:nvPr/>
        </p:nvGrpSpPr>
        <p:grpSpPr>
          <a:xfrm>
            <a:off x="5535385" y="3521995"/>
            <a:ext cx="3974850" cy="1621505"/>
            <a:chOff x="4976120" y="3510050"/>
            <a:chExt cx="4297351" cy="1711905"/>
          </a:xfrm>
        </p:grpSpPr>
        <p:sp>
          <p:nvSpPr>
            <p:cNvPr id="8" name="Google Shape;2216;p55">
              <a:extLst>
                <a:ext uri="{FF2B5EF4-FFF2-40B4-BE49-F238E27FC236}">
                  <a16:creationId xmlns:a16="http://schemas.microsoft.com/office/drawing/2014/main" id="{4BEA0913-4D17-470E-8E8D-723956C1BA50}"/>
                </a:ext>
              </a:extLst>
            </p:cNvPr>
            <p:cNvSpPr/>
            <p:nvPr/>
          </p:nvSpPr>
          <p:spPr>
            <a:xfrm>
              <a:off x="6006000" y="4769075"/>
              <a:ext cx="2303400" cy="45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2217;p55">
              <a:extLst>
                <a:ext uri="{FF2B5EF4-FFF2-40B4-BE49-F238E27FC236}">
                  <a16:creationId xmlns:a16="http://schemas.microsoft.com/office/drawing/2014/main" id="{AB788DF1-EA1D-422C-B568-A9FCDD412F79}"/>
                </a:ext>
              </a:extLst>
            </p:cNvPr>
            <p:cNvGrpSpPr/>
            <p:nvPr/>
          </p:nvGrpSpPr>
          <p:grpSpPr>
            <a:xfrm flipH="1">
              <a:off x="4976120" y="3510050"/>
              <a:ext cx="1564943" cy="1650906"/>
              <a:chOff x="118036" y="3752586"/>
              <a:chExt cx="1343414" cy="1417087"/>
            </a:xfrm>
          </p:grpSpPr>
          <p:sp>
            <p:nvSpPr>
              <p:cNvPr id="80" name="Google Shape;2218;p55">
                <a:extLst>
                  <a:ext uri="{FF2B5EF4-FFF2-40B4-BE49-F238E27FC236}">
                    <a16:creationId xmlns:a16="http://schemas.microsoft.com/office/drawing/2014/main" id="{52A42CAF-C505-414C-AED1-93D6624CE2B9}"/>
                  </a:ext>
                </a:extLst>
              </p:cNvPr>
              <p:cNvSpPr/>
              <p:nvPr/>
            </p:nvSpPr>
            <p:spPr>
              <a:xfrm>
                <a:off x="361996" y="3752586"/>
                <a:ext cx="1099455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219;p55">
                <a:extLst>
                  <a:ext uri="{FF2B5EF4-FFF2-40B4-BE49-F238E27FC236}">
                    <a16:creationId xmlns:a16="http://schemas.microsoft.com/office/drawing/2014/main" id="{32F0B8C0-2DA3-4737-93A7-E43927930B3D}"/>
                  </a:ext>
                </a:extLst>
              </p:cNvPr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2220;p55">
              <a:extLst>
                <a:ext uri="{FF2B5EF4-FFF2-40B4-BE49-F238E27FC236}">
                  <a16:creationId xmlns:a16="http://schemas.microsoft.com/office/drawing/2014/main" id="{90378F6B-34C3-4488-8C17-F56C594076B1}"/>
                </a:ext>
              </a:extLst>
            </p:cNvPr>
            <p:cNvGrpSpPr/>
            <p:nvPr/>
          </p:nvGrpSpPr>
          <p:grpSpPr>
            <a:xfrm>
              <a:off x="6228858" y="3708903"/>
              <a:ext cx="1721385" cy="1422903"/>
              <a:chOff x="5417575" y="2356375"/>
              <a:chExt cx="563225" cy="465625"/>
            </a:xfrm>
          </p:grpSpPr>
          <p:sp>
            <p:nvSpPr>
              <p:cNvPr id="14" name="Google Shape;2221;p55">
                <a:extLst>
                  <a:ext uri="{FF2B5EF4-FFF2-40B4-BE49-F238E27FC236}">
                    <a16:creationId xmlns:a16="http://schemas.microsoft.com/office/drawing/2014/main" id="{4739604E-305D-4E7A-BBC1-1CD06C2055E1}"/>
                  </a:ext>
                </a:extLst>
              </p:cNvPr>
              <p:cNvSpPr/>
              <p:nvPr/>
            </p:nvSpPr>
            <p:spPr>
              <a:xfrm>
                <a:off x="5417575" y="2356375"/>
                <a:ext cx="563225" cy="465625"/>
              </a:xfrm>
              <a:custGeom>
                <a:avLst/>
                <a:gdLst/>
                <a:ahLst/>
                <a:cxnLst/>
                <a:rect l="l" t="t" r="r" b="b"/>
                <a:pathLst>
                  <a:path w="22529" h="18625" extrusionOk="0">
                    <a:moveTo>
                      <a:pt x="7095" y="1"/>
                    </a:moveTo>
                    <a:cubicBezTo>
                      <a:pt x="6809" y="1"/>
                      <a:pt x="6489" y="61"/>
                      <a:pt x="6135" y="207"/>
                    </a:cubicBezTo>
                    <a:cubicBezTo>
                      <a:pt x="4011" y="1072"/>
                      <a:pt x="4900" y="3886"/>
                      <a:pt x="6752" y="3886"/>
                    </a:cubicBezTo>
                    <a:cubicBezTo>
                      <a:pt x="6752" y="3886"/>
                      <a:pt x="4555" y="7491"/>
                      <a:pt x="4777" y="9268"/>
                    </a:cubicBezTo>
                    <a:cubicBezTo>
                      <a:pt x="4777" y="9268"/>
                      <a:pt x="4200" y="8652"/>
                      <a:pt x="3648" y="8652"/>
                    </a:cubicBezTo>
                    <a:cubicBezTo>
                      <a:pt x="3443" y="8652"/>
                      <a:pt x="3241" y="8738"/>
                      <a:pt x="3073" y="8972"/>
                    </a:cubicBezTo>
                    <a:cubicBezTo>
                      <a:pt x="2431" y="9836"/>
                      <a:pt x="1839" y="11540"/>
                      <a:pt x="3937" y="13490"/>
                    </a:cubicBezTo>
                    <a:cubicBezTo>
                      <a:pt x="3937" y="13490"/>
                      <a:pt x="2431" y="14749"/>
                      <a:pt x="1024" y="14897"/>
                    </a:cubicBezTo>
                    <a:cubicBezTo>
                      <a:pt x="121" y="15008"/>
                      <a:pt x="1" y="15465"/>
                      <a:pt x="748" y="15465"/>
                    </a:cubicBezTo>
                    <a:cubicBezTo>
                      <a:pt x="1165" y="15465"/>
                      <a:pt x="1853" y="15322"/>
                      <a:pt x="2826" y="14897"/>
                    </a:cubicBezTo>
                    <a:lnTo>
                      <a:pt x="2826" y="14897"/>
                    </a:lnTo>
                    <a:cubicBezTo>
                      <a:pt x="2826" y="14898"/>
                      <a:pt x="734" y="16949"/>
                      <a:pt x="1307" y="16949"/>
                    </a:cubicBezTo>
                    <a:cubicBezTo>
                      <a:pt x="1369" y="16949"/>
                      <a:pt x="1462" y="16925"/>
                      <a:pt x="1592" y="16872"/>
                    </a:cubicBezTo>
                    <a:cubicBezTo>
                      <a:pt x="2481" y="16477"/>
                      <a:pt x="3295" y="15984"/>
                      <a:pt x="4011" y="15366"/>
                    </a:cubicBezTo>
                    <a:lnTo>
                      <a:pt x="4011" y="15366"/>
                    </a:lnTo>
                    <a:cubicBezTo>
                      <a:pt x="4011" y="15367"/>
                      <a:pt x="2826" y="17581"/>
                      <a:pt x="3521" y="17581"/>
                    </a:cubicBezTo>
                    <a:cubicBezTo>
                      <a:pt x="3556" y="17581"/>
                      <a:pt x="3596" y="17576"/>
                      <a:pt x="3641" y="17564"/>
                    </a:cubicBezTo>
                    <a:cubicBezTo>
                      <a:pt x="4555" y="17342"/>
                      <a:pt x="6283" y="14749"/>
                      <a:pt x="6135" y="14354"/>
                    </a:cubicBezTo>
                    <a:cubicBezTo>
                      <a:pt x="6091" y="14245"/>
                      <a:pt x="6133" y="14207"/>
                      <a:pt x="6214" y="14207"/>
                    </a:cubicBezTo>
                    <a:cubicBezTo>
                      <a:pt x="6408" y="14207"/>
                      <a:pt x="6826" y="14428"/>
                      <a:pt x="6826" y="14428"/>
                    </a:cubicBezTo>
                    <a:cubicBezTo>
                      <a:pt x="6826" y="14428"/>
                      <a:pt x="6826" y="15218"/>
                      <a:pt x="6456" y="15613"/>
                    </a:cubicBezTo>
                    <a:cubicBezTo>
                      <a:pt x="6100" y="15969"/>
                      <a:pt x="4663" y="17706"/>
                      <a:pt x="5120" y="17706"/>
                    </a:cubicBezTo>
                    <a:cubicBezTo>
                      <a:pt x="5170" y="17706"/>
                      <a:pt x="5244" y="17685"/>
                      <a:pt x="5345" y="17638"/>
                    </a:cubicBezTo>
                    <a:cubicBezTo>
                      <a:pt x="5962" y="17366"/>
                      <a:pt x="6480" y="16897"/>
                      <a:pt x="6826" y="16305"/>
                    </a:cubicBezTo>
                    <a:lnTo>
                      <a:pt x="6826" y="16305"/>
                    </a:lnTo>
                    <a:cubicBezTo>
                      <a:pt x="6826" y="16305"/>
                      <a:pt x="6196" y="18501"/>
                      <a:pt x="6651" y="18501"/>
                    </a:cubicBezTo>
                    <a:cubicBezTo>
                      <a:pt x="6697" y="18501"/>
                      <a:pt x="6755" y="18478"/>
                      <a:pt x="6826" y="18428"/>
                    </a:cubicBezTo>
                    <a:cubicBezTo>
                      <a:pt x="7616" y="17885"/>
                      <a:pt x="7690" y="16403"/>
                      <a:pt x="7690" y="16403"/>
                    </a:cubicBezTo>
                    <a:cubicBezTo>
                      <a:pt x="7690" y="16403"/>
                      <a:pt x="8473" y="18218"/>
                      <a:pt x="9149" y="18218"/>
                    </a:cubicBezTo>
                    <a:cubicBezTo>
                      <a:pt x="9242" y="18218"/>
                      <a:pt x="9332" y="18184"/>
                      <a:pt x="9418" y="18107"/>
                    </a:cubicBezTo>
                    <a:cubicBezTo>
                      <a:pt x="10110" y="17490"/>
                      <a:pt x="8184" y="15465"/>
                      <a:pt x="8184" y="15465"/>
                    </a:cubicBezTo>
                    <a:lnTo>
                      <a:pt x="8184" y="14527"/>
                    </a:lnTo>
                    <a:cubicBezTo>
                      <a:pt x="8184" y="14527"/>
                      <a:pt x="10742" y="14883"/>
                      <a:pt x="12596" y="14883"/>
                    </a:cubicBezTo>
                    <a:cubicBezTo>
                      <a:pt x="13324" y="14883"/>
                      <a:pt x="13944" y="14828"/>
                      <a:pt x="14257" y="14675"/>
                    </a:cubicBezTo>
                    <a:lnTo>
                      <a:pt x="14257" y="14675"/>
                    </a:lnTo>
                    <a:cubicBezTo>
                      <a:pt x="14208" y="15589"/>
                      <a:pt x="14035" y="16477"/>
                      <a:pt x="13788" y="17366"/>
                    </a:cubicBezTo>
                    <a:cubicBezTo>
                      <a:pt x="13534" y="18113"/>
                      <a:pt x="13638" y="18625"/>
                      <a:pt x="13843" y="18625"/>
                    </a:cubicBezTo>
                    <a:cubicBezTo>
                      <a:pt x="13956" y="18625"/>
                      <a:pt x="14101" y="18468"/>
                      <a:pt x="14233" y="18107"/>
                    </a:cubicBezTo>
                    <a:cubicBezTo>
                      <a:pt x="14455" y="17539"/>
                      <a:pt x="14726" y="16971"/>
                      <a:pt x="15023" y="16453"/>
                    </a:cubicBezTo>
                    <a:cubicBezTo>
                      <a:pt x="15023" y="16453"/>
                      <a:pt x="15516" y="18517"/>
                      <a:pt x="16033" y="18517"/>
                    </a:cubicBezTo>
                    <a:cubicBezTo>
                      <a:pt x="16058" y="18517"/>
                      <a:pt x="16084" y="18512"/>
                      <a:pt x="16109" y="18502"/>
                    </a:cubicBezTo>
                    <a:cubicBezTo>
                      <a:pt x="16677" y="18255"/>
                      <a:pt x="15887" y="16700"/>
                      <a:pt x="15887" y="16700"/>
                    </a:cubicBezTo>
                    <a:lnTo>
                      <a:pt x="15887" y="16700"/>
                    </a:lnTo>
                    <a:cubicBezTo>
                      <a:pt x="15887" y="16700"/>
                      <a:pt x="17316" y="17571"/>
                      <a:pt x="17817" y="17571"/>
                    </a:cubicBezTo>
                    <a:cubicBezTo>
                      <a:pt x="17912" y="17571"/>
                      <a:pt x="17973" y="17540"/>
                      <a:pt x="17985" y="17465"/>
                    </a:cubicBezTo>
                    <a:cubicBezTo>
                      <a:pt x="18084" y="16996"/>
                      <a:pt x="15961" y="15515"/>
                      <a:pt x="15961" y="15515"/>
                    </a:cubicBezTo>
                    <a:lnTo>
                      <a:pt x="15813" y="14354"/>
                    </a:lnTo>
                    <a:lnTo>
                      <a:pt x="16504" y="13885"/>
                    </a:lnTo>
                    <a:cubicBezTo>
                      <a:pt x="16578" y="14330"/>
                      <a:pt x="16825" y="14725"/>
                      <a:pt x="17220" y="14971"/>
                    </a:cubicBezTo>
                    <a:cubicBezTo>
                      <a:pt x="17737" y="15302"/>
                      <a:pt x="19085" y="17156"/>
                      <a:pt x="19466" y="17156"/>
                    </a:cubicBezTo>
                    <a:cubicBezTo>
                      <a:pt x="19540" y="17156"/>
                      <a:pt x="19577" y="17086"/>
                      <a:pt x="19565" y="16922"/>
                    </a:cubicBezTo>
                    <a:cubicBezTo>
                      <a:pt x="19467" y="15910"/>
                      <a:pt x="18553" y="14972"/>
                      <a:pt x="18553" y="14971"/>
                    </a:cubicBezTo>
                    <a:lnTo>
                      <a:pt x="18553" y="14971"/>
                    </a:lnTo>
                    <a:cubicBezTo>
                      <a:pt x="18554" y="14972"/>
                      <a:pt x="20380" y="16201"/>
                      <a:pt x="21100" y="16201"/>
                    </a:cubicBezTo>
                    <a:cubicBezTo>
                      <a:pt x="21233" y="16201"/>
                      <a:pt x="21329" y="16158"/>
                      <a:pt x="21368" y="16058"/>
                    </a:cubicBezTo>
                    <a:cubicBezTo>
                      <a:pt x="21590" y="15441"/>
                      <a:pt x="19961" y="14823"/>
                      <a:pt x="19960" y="14823"/>
                    </a:cubicBezTo>
                    <a:lnTo>
                      <a:pt x="19960" y="14823"/>
                    </a:lnTo>
                    <a:cubicBezTo>
                      <a:pt x="19961" y="14823"/>
                      <a:pt x="20384" y="14862"/>
                      <a:pt x="20883" y="14862"/>
                    </a:cubicBezTo>
                    <a:cubicBezTo>
                      <a:pt x="21575" y="14862"/>
                      <a:pt x="22411" y="14787"/>
                      <a:pt x="22454" y="14428"/>
                    </a:cubicBezTo>
                    <a:cubicBezTo>
                      <a:pt x="22528" y="13786"/>
                      <a:pt x="19096" y="13885"/>
                      <a:pt x="19047" y="13663"/>
                    </a:cubicBezTo>
                    <a:cubicBezTo>
                      <a:pt x="19047" y="13663"/>
                      <a:pt x="20553" y="9466"/>
                      <a:pt x="19393" y="8503"/>
                    </a:cubicBezTo>
                    <a:cubicBezTo>
                      <a:pt x="19115" y="8269"/>
                      <a:pt x="18889" y="8186"/>
                      <a:pt x="18708" y="8186"/>
                    </a:cubicBezTo>
                    <a:cubicBezTo>
                      <a:pt x="18280" y="8186"/>
                      <a:pt x="18109" y="8651"/>
                      <a:pt x="18109" y="8651"/>
                    </a:cubicBezTo>
                    <a:cubicBezTo>
                      <a:pt x="18109" y="8651"/>
                      <a:pt x="17714" y="4898"/>
                      <a:pt x="16381" y="4010"/>
                    </a:cubicBezTo>
                    <a:cubicBezTo>
                      <a:pt x="16381" y="4010"/>
                      <a:pt x="18874" y="2701"/>
                      <a:pt x="16998" y="652"/>
                    </a:cubicBezTo>
                    <a:cubicBezTo>
                      <a:pt x="16776" y="454"/>
                      <a:pt x="16479" y="306"/>
                      <a:pt x="16183" y="232"/>
                    </a:cubicBezTo>
                    <a:cubicBezTo>
                      <a:pt x="16020" y="192"/>
                      <a:pt x="15855" y="173"/>
                      <a:pt x="15692" y="173"/>
                    </a:cubicBezTo>
                    <a:cubicBezTo>
                      <a:pt x="14941" y="173"/>
                      <a:pt x="14223" y="580"/>
                      <a:pt x="13838" y="1269"/>
                    </a:cubicBezTo>
                    <a:lnTo>
                      <a:pt x="13788" y="1368"/>
                    </a:lnTo>
                    <a:cubicBezTo>
                      <a:pt x="13069" y="1061"/>
                      <a:pt x="12306" y="907"/>
                      <a:pt x="11543" y="907"/>
                    </a:cubicBezTo>
                    <a:cubicBezTo>
                      <a:pt x="10707" y="907"/>
                      <a:pt x="9872" y="1092"/>
                      <a:pt x="9097" y="1467"/>
                    </a:cubicBezTo>
                    <a:cubicBezTo>
                      <a:pt x="9097" y="1467"/>
                      <a:pt x="8501" y="1"/>
                      <a:pt x="7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22;p55">
                <a:extLst>
                  <a:ext uri="{FF2B5EF4-FFF2-40B4-BE49-F238E27FC236}">
                    <a16:creationId xmlns:a16="http://schemas.microsoft.com/office/drawing/2014/main" id="{0D7817F7-B71B-4990-8153-5265AE93ED82}"/>
                  </a:ext>
                </a:extLst>
              </p:cNvPr>
              <p:cNvSpPr/>
              <p:nvPr/>
            </p:nvSpPr>
            <p:spPr>
              <a:xfrm>
                <a:off x="5596850" y="2491925"/>
                <a:ext cx="185200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9489" extrusionOk="0">
                    <a:moveTo>
                      <a:pt x="4596" y="1"/>
                    </a:moveTo>
                    <a:cubicBezTo>
                      <a:pt x="3759" y="1"/>
                      <a:pt x="2826" y="238"/>
                      <a:pt x="2000" y="661"/>
                    </a:cubicBezTo>
                    <a:cubicBezTo>
                      <a:pt x="1" y="1674"/>
                      <a:pt x="1013" y="9105"/>
                      <a:pt x="1013" y="9105"/>
                    </a:cubicBezTo>
                    <a:cubicBezTo>
                      <a:pt x="2969" y="9398"/>
                      <a:pt x="4317" y="9488"/>
                      <a:pt x="5236" y="9488"/>
                    </a:cubicBezTo>
                    <a:cubicBezTo>
                      <a:pt x="6719" y="9488"/>
                      <a:pt x="7086" y="9253"/>
                      <a:pt x="7086" y="9253"/>
                    </a:cubicBezTo>
                    <a:cubicBezTo>
                      <a:pt x="7086" y="9253"/>
                      <a:pt x="7407" y="3353"/>
                      <a:pt x="6988" y="1526"/>
                    </a:cubicBezTo>
                    <a:cubicBezTo>
                      <a:pt x="6743" y="462"/>
                      <a:pt x="5763" y="1"/>
                      <a:pt x="4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23;p55">
                <a:extLst>
                  <a:ext uri="{FF2B5EF4-FFF2-40B4-BE49-F238E27FC236}">
                    <a16:creationId xmlns:a16="http://schemas.microsoft.com/office/drawing/2014/main" id="{5B2F440F-B899-4D87-ABEA-AF3D837A70F1}"/>
                  </a:ext>
                </a:extLst>
              </p:cNvPr>
              <p:cNvSpPr/>
              <p:nvPr/>
            </p:nvSpPr>
            <p:spPr>
              <a:xfrm>
                <a:off x="5783250" y="2433775"/>
                <a:ext cx="265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08" extrusionOk="0">
                    <a:moveTo>
                      <a:pt x="618" y="0"/>
                    </a:moveTo>
                    <a:cubicBezTo>
                      <a:pt x="198" y="0"/>
                      <a:pt x="1" y="494"/>
                      <a:pt x="297" y="765"/>
                    </a:cubicBezTo>
                    <a:cubicBezTo>
                      <a:pt x="386" y="863"/>
                      <a:pt x="500" y="907"/>
                      <a:pt x="613" y="907"/>
                    </a:cubicBezTo>
                    <a:cubicBezTo>
                      <a:pt x="841" y="907"/>
                      <a:pt x="1062" y="726"/>
                      <a:pt x="1062" y="444"/>
                    </a:cubicBezTo>
                    <a:cubicBezTo>
                      <a:pt x="1062" y="198"/>
                      <a:pt x="865" y="0"/>
                      <a:pt x="6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24;p55">
                <a:extLst>
                  <a:ext uri="{FF2B5EF4-FFF2-40B4-BE49-F238E27FC236}">
                    <a16:creationId xmlns:a16="http://schemas.microsoft.com/office/drawing/2014/main" id="{6389E1EB-7DC0-4E13-B577-43BE0AC26F76}"/>
                  </a:ext>
                </a:extLst>
              </p:cNvPr>
              <p:cNvSpPr/>
              <p:nvPr/>
            </p:nvSpPr>
            <p:spPr>
              <a:xfrm>
                <a:off x="5596850" y="2435575"/>
                <a:ext cx="265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11" extrusionOk="0">
                    <a:moveTo>
                      <a:pt x="634" y="0"/>
                    </a:moveTo>
                    <a:cubicBezTo>
                      <a:pt x="621" y="0"/>
                      <a:pt x="607" y="1"/>
                      <a:pt x="593" y="2"/>
                    </a:cubicBezTo>
                    <a:cubicBezTo>
                      <a:pt x="198" y="2"/>
                      <a:pt x="1" y="471"/>
                      <a:pt x="272" y="767"/>
                    </a:cubicBezTo>
                    <a:cubicBezTo>
                      <a:pt x="371" y="866"/>
                      <a:pt x="492" y="910"/>
                      <a:pt x="609" y="910"/>
                    </a:cubicBezTo>
                    <a:cubicBezTo>
                      <a:pt x="843" y="910"/>
                      <a:pt x="1062" y="735"/>
                      <a:pt x="1062" y="471"/>
                    </a:cubicBezTo>
                    <a:cubicBezTo>
                      <a:pt x="1062" y="214"/>
                      <a:pt x="884" y="0"/>
                      <a:pt x="6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25;p55">
                <a:extLst>
                  <a:ext uri="{FF2B5EF4-FFF2-40B4-BE49-F238E27FC236}">
                    <a16:creationId xmlns:a16="http://schemas.microsoft.com/office/drawing/2014/main" id="{0EF829EB-1CAA-4B80-B067-C4B7A0FBC524}"/>
                  </a:ext>
                </a:extLst>
              </p:cNvPr>
              <p:cNvSpPr/>
              <p:nvPr/>
            </p:nvSpPr>
            <p:spPr>
              <a:xfrm>
                <a:off x="5573400" y="2385000"/>
                <a:ext cx="33975" cy="322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91" extrusionOk="0">
                    <a:moveTo>
                      <a:pt x="124" y="1"/>
                    </a:moveTo>
                    <a:cubicBezTo>
                      <a:pt x="74" y="1"/>
                      <a:pt x="50" y="25"/>
                      <a:pt x="50" y="50"/>
                    </a:cubicBezTo>
                    <a:cubicBezTo>
                      <a:pt x="0" y="297"/>
                      <a:pt x="25" y="519"/>
                      <a:pt x="50" y="766"/>
                    </a:cubicBezTo>
                    <a:cubicBezTo>
                      <a:pt x="99" y="889"/>
                      <a:pt x="148" y="1013"/>
                      <a:pt x="223" y="1112"/>
                    </a:cubicBezTo>
                    <a:cubicBezTo>
                      <a:pt x="321" y="1235"/>
                      <a:pt x="445" y="1284"/>
                      <a:pt x="593" y="1284"/>
                    </a:cubicBezTo>
                    <a:cubicBezTo>
                      <a:pt x="618" y="1289"/>
                      <a:pt x="643" y="1291"/>
                      <a:pt x="667" y="1291"/>
                    </a:cubicBezTo>
                    <a:cubicBezTo>
                      <a:pt x="783" y="1291"/>
                      <a:pt x="881" y="1243"/>
                      <a:pt x="963" y="1161"/>
                    </a:cubicBezTo>
                    <a:cubicBezTo>
                      <a:pt x="1062" y="1062"/>
                      <a:pt x="1136" y="964"/>
                      <a:pt x="1185" y="840"/>
                    </a:cubicBezTo>
                    <a:cubicBezTo>
                      <a:pt x="1284" y="643"/>
                      <a:pt x="1334" y="396"/>
                      <a:pt x="1358" y="173"/>
                    </a:cubicBezTo>
                    <a:cubicBezTo>
                      <a:pt x="1334" y="149"/>
                      <a:pt x="1334" y="124"/>
                      <a:pt x="1309" y="124"/>
                    </a:cubicBezTo>
                    <a:cubicBezTo>
                      <a:pt x="1294" y="117"/>
                      <a:pt x="1282" y="114"/>
                      <a:pt x="1272" y="114"/>
                    </a:cubicBezTo>
                    <a:cubicBezTo>
                      <a:pt x="1247" y="114"/>
                      <a:pt x="1235" y="131"/>
                      <a:pt x="1235" y="149"/>
                    </a:cubicBezTo>
                    <a:cubicBezTo>
                      <a:pt x="1185" y="371"/>
                      <a:pt x="1111" y="568"/>
                      <a:pt x="1013" y="766"/>
                    </a:cubicBezTo>
                    <a:cubicBezTo>
                      <a:pt x="914" y="964"/>
                      <a:pt x="790" y="1087"/>
                      <a:pt x="593" y="1087"/>
                    </a:cubicBezTo>
                    <a:cubicBezTo>
                      <a:pt x="420" y="1087"/>
                      <a:pt x="321" y="914"/>
                      <a:pt x="247" y="717"/>
                    </a:cubicBezTo>
                    <a:cubicBezTo>
                      <a:pt x="198" y="494"/>
                      <a:pt x="173" y="272"/>
                      <a:pt x="173" y="75"/>
                    </a:cubicBezTo>
                    <a:cubicBezTo>
                      <a:pt x="173" y="25"/>
                      <a:pt x="148" y="1"/>
                      <a:pt x="124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26;p55">
                <a:extLst>
                  <a:ext uri="{FF2B5EF4-FFF2-40B4-BE49-F238E27FC236}">
                    <a16:creationId xmlns:a16="http://schemas.microsoft.com/office/drawing/2014/main" id="{CFE177A3-72C0-421A-891C-93721F2EA280}"/>
                  </a:ext>
                </a:extLst>
              </p:cNvPr>
              <p:cNvSpPr/>
              <p:nvPr/>
            </p:nvSpPr>
            <p:spPr>
              <a:xfrm>
                <a:off x="5794675" y="2381925"/>
                <a:ext cx="336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85" extrusionOk="0">
                    <a:moveTo>
                      <a:pt x="1222" y="0"/>
                    </a:moveTo>
                    <a:cubicBezTo>
                      <a:pt x="1198" y="0"/>
                      <a:pt x="1173" y="25"/>
                      <a:pt x="1173" y="50"/>
                    </a:cubicBezTo>
                    <a:cubicBezTo>
                      <a:pt x="1173" y="272"/>
                      <a:pt x="1148" y="494"/>
                      <a:pt x="1099" y="691"/>
                    </a:cubicBezTo>
                    <a:cubicBezTo>
                      <a:pt x="1025" y="914"/>
                      <a:pt x="926" y="1037"/>
                      <a:pt x="753" y="1087"/>
                    </a:cubicBezTo>
                    <a:cubicBezTo>
                      <a:pt x="739" y="1088"/>
                      <a:pt x="725" y="1089"/>
                      <a:pt x="711" y="1089"/>
                    </a:cubicBezTo>
                    <a:cubicBezTo>
                      <a:pt x="538" y="1089"/>
                      <a:pt x="423" y="949"/>
                      <a:pt x="309" y="766"/>
                    </a:cubicBezTo>
                    <a:cubicBezTo>
                      <a:pt x="235" y="568"/>
                      <a:pt x="161" y="371"/>
                      <a:pt x="111" y="148"/>
                    </a:cubicBezTo>
                    <a:cubicBezTo>
                      <a:pt x="111" y="111"/>
                      <a:pt x="81" y="93"/>
                      <a:pt x="53" y="93"/>
                    </a:cubicBezTo>
                    <a:cubicBezTo>
                      <a:pt x="25" y="93"/>
                      <a:pt x="0" y="111"/>
                      <a:pt x="13" y="148"/>
                    </a:cubicBezTo>
                    <a:cubicBezTo>
                      <a:pt x="13" y="395"/>
                      <a:pt x="62" y="617"/>
                      <a:pt x="161" y="840"/>
                    </a:cubicBezTo>
                    <a:cubicBezTo>
                      <a:pt x="210" y="963"/>
                      <a:pt x="284" y="1062"/>
                      <a:pt x="383" y="1161"/>
                    </a:cubicBezTo>
                    <a:cubicBezTo>
                      <a:pt x="482" y="1235"/>
                      <a:pt x="605" y="1284"/>
                      <a:pt x="753" y="1284"/>
                    </a:cubicBezTo>
                    <a:cubicBezTo>
                      <a:pt x="901" y="1284"/>
                      <a:pt x="1025" y="1210"/>
                      <a:pt x="1124" y="1111"/>
                    </a:cubicBezTo>
                    <a:cubicBezTo>
                      <a:pt x="1198" y="1012"/>
                      <a:pt x="1247" y="889"/>
                      <a:pt x="1272" y="766"/>
                    </a:cubicBezTo>
                    <a:cubicBezTo>
                      <a:pt x="1321" y="519"/>
                      <a:pt x="1346" y="296"/>
                      <a:pt x="1297" y="50"/>
                    </a:cubicBezTo>
                    <a:cubicBezTo>
                      <a:pt x="1297" y="25"/>
                      <a:pt x="1272" y="0"/>
                      <a:pt x="1222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27;p55">
                <a:extLst>
                  <a:ext uri="{FF2B5EF4-FFF2-40B4-BE49-F238E27FC236}">
                    <a16:creationId xmlns:a16="http://schemas.microsoft.com/office/drawing/2014/main" id="{60C32988-25AA-4F57-8C98-5D4AD79A4883}"/>
                  </a:ext>
                </a:extLst>
              </p:cNvPr>
              <p:cNvSpPr/>
              <p:nvPr/>
            </p:nvSpPr>
            <p:spPr>
              <a:xfrm>
                <a:off x="5611675" y="2449800"/>
                <a:ext cx="183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2421" fill="none" extrusionOk="0">
                    <a:moveTo>
                      <a:pt x="0" y="75"/>
                    </a:moveTo>
                    <a:cubicBezTo>
                      <a:pt x="0" y="75"/>
                      <a:pt x="2963" y="2420"/>
                      <a:pt x="7357" y="1"/>
                    </a:cubicBez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28;p55">
                <a:extLst>
                  <a:ext uri="{FF2B5EF4-FFF2-40B4-BE49-F238E27FC236}">
                    <a16:creationId xmlns:a16="http://schemas.microsoft.com/office/drawing/2014/main" id="{5959B056-2D7B-48F7-9F68-4681D94903D8}"/>
                  </a:ext>
                </a:extLst>
              </p:cNvPr>
              <p:cNvSpPr/>
              <p:nvPr/>
            </p:nvSpPr>
            <p:spPr>
              <a:xfrm>
                <a:off x="5660425" y="2391800"/>
                <a:ext cx="68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72" y="247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29;p55">
                <a:extLst>
                  <a:ext uri="{FF2B5EF4-FFF2-40B4-BE49-F238E27FC236}">
                    <a16:creationId xmlns:a16="http://schemas.microsoft.com/office/drawing/2014/main" id="{A912D0BB-04B5-471E-B9F9-0308ABA1DD9D}"/>
                  </a:ext>
                </a:extLst>
              </p:cNvPr>
              <p:cNvSpPr/>
              <p:nvPr/>
            </p:nvSpPr>
            <p:spPr>
              <a:xfrm>
                <a:off x="5679550" y="2400425"/>
                <a:ext cx="74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8" extrusionOk="0">
                    <a:moveTo>
                      <a:pt x="149" y="1"/>
                    </a:moveTo>
                    <a:cubicBezTo>
                      <a:pt x="1" y="26"/>
                      <a:pt x="1" y="223"/>
                      <a:pt x="149" y="248"/>
                    </a:cubicBezTo>
                    <a:cubicBezTo>
                      <a:pt x="297" y="223"/>
                      <a:pt x="297" y="26"/>
                      <a:pt x="149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30;p55">
                <a:extLst>
                  <a:ext uri="{FF2B5EF4-FFF2-40B4-BE49-F238E27FC236}">
                    <a16:creationId xmlns:a16="http://schemas.microsoft.com/office/drawing/2014/main" id="{7A04E1D1-A4F2-4C48-B622-47D0133230E9}"/>
                  </a:ext>
                </a:extLst>
              </p:cNvPr>
              <p:cNvSpPr/>
              <p:nvPr/>
            </p:nvSpPr>
            <p:spPr>
              <a:xfrm>
                <a:off x="5698700" y="24060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96" y="247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31;p55">
                <a:extLst>
                  <a:ext uri="{FF2B5EF4-FFF2-40B4-BE49-F238E27FC236}">
                    <a16:creationId xmlns:a16="http://schemas.microsoft.com/office/drawing/2014/main" id="{29CD9EC8-F26E-49F0-A1A7-187AD0A7D3FF}"/>
                  </a:ext>
                </a:extLst>
              </p:cNvPr>
              <p:cNvSpPr/>
              <p:nvPr/>
            </p:nvSpPr>
            <p:spPr>
              <a:xfrm>
                <a:off x="5716600" y="2397700"/>
                <a:ext cx="74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58" extrusionOk="0">
                    <a:moveTo>
                      <a:pt x="180" y="0"/>
                    </a:moveTo>
                    <a:cubicBezTo>
                      <a:pt x="176" y="0"/>
                      <a:pt x="173" y="3"/>
                      <a:pt x="173" y="11"/>
                    </a:cubicBezTo>
                    <a:lnTo>
                      <a:pt x="74" y="11"/>
                    </a:lnTo>
                    <a:cubicBezTo>
                      <a:pt x="50" y="11"/>
                      <a:pt x="50" y="36"/>
                      <a:pt x="25" y="36"/>
                    </a:cubicBezTo>
                    <a:cubicBezTo>
                      <a:pt x="25" y="60"/>
                      <a:pt x="0" y="60"/>
                      <a:pt x="0" y="85"/>
                    </a:cubicBezTo>
                    <a:cubicBezTo>
                      <a:pt x="0" y="110"/>
                      <a:pt x="0" y="110"/>
                      <a:pt x="0" y="135"/>
                    </a:cubicBezTo>
                    <a:lnTo>
                      <a:pt x="0" y="159"/>
                    </a:lnTo>
                    <a:cubicBezTo>
                      <a:pt x="0" y="184"/>
                      <a:pt x="25" y="209"/>
                      <a:pt x="50" y="233"/>
                    </a:cubicBezTo>
                    <a:lnTo>
                      <a:pt x="74" y="258"/>
                    </a:lnTo>
                    <a:lnTo>
                      <a:pt x="222" y="258"/>
                    </a:lnTo>
                    <a:cubicBezTo>
                      <a:pt x="222" y="233"/>
                      <a:pt x="247" y="233"/>
                      <a:pt x="247" y="209"/>
                    </a:cubicBezTo>
                    <a:cubicBezTo>
                      <a:pt x="272" y="209"/>
                      <a:pt x="272" y="184"/>
                      <a:pt x="296" y="184"/>
                    </a:cubicBezTo>
                    <a:cubicBezTo>
                      <a:pt x="296" y="159"/>
                      <a:pt x="296" y="135"/>
                      <a:pt x="296" y="135"/>
                    </a:cubicBezTo>
                    <a:lnTo>
                      <a:pt x="296" y="85"/>
                    </a:lnTo>
                    <a:cubicBezTo>
                      <a:pt x="272" y="60"/>
                      <a:pt x="272" y="60"/>
                      <a:pt x="247" y="36"/>
                    </a:cubicBezTo>
                    <a:lnTo>
                      <a:pt x="222" y="11"/>
                    </a:lnTo>
                    <a:cubicBezTo>
                      <a:pt x="206" y="1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32;p55">
                <a:extLst>
                  <a:ext uri="{FF2B5EF4-FFF2-40B4-BE49-F238E27FC236}">
                    <a16:creationId xmlns:a16="http://schemas.microsoft.com/office/drawing/2014/main" id="{4890E0AB-DF58-4ED2-910C-E89DD50FD84D}"/>
                  </a:ext>
                </a:extLst>
              </p:cNvPr>
              <p:cNvSpPr/>
              <p:nvPr/>
            </p:nvSpPr>
            <p:spPr>
              <a:xfrm>
                <a:off x="5740050" y="2394250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74" y="1"/>
                    </a:moveTo>
                    <a:cubicBezTo>
                      <a:pt x="25" y="1"/>
                      <a:pt x="0" y="26"/>
                      <a:pt x="0" y="75"/>
                    </a:cubicBezTo>
                    <a:cubicBezTo>
                      <a:pt x="0" y="75"/>
                      <a:pt x="0" y="100"/>
                      <a:pt x="0" y="124"/>
                    </a:cubicBezTo>
                    <a:lnTo>
                      <a:pt x="0" y="149"/>
                    </a:lnTo>
                    <a:cubicBezTo>
                      <a:pt x="0" y="174"/>
                      <a:pt x="25" y="198"/>
                      <a:pt x="25" y="198"/>
                    </a:cubicBezTo>
                    <a:lnTo>
                      <a:pt x="50" y="223"/>
                    </a:lnTo>
                    <a:cubicBezTo>
                      <a:pt x="74" y="223"/>
                      <a:pt x="99" y="248"/>
                      <a:pt x="124" y="248"/>
                    </a:cubicBezTo>
                    <a:lnTo>
                      <a:pt x="223" y="248"/>
                    </a:lnTo>
                    <a:cubicBezTo>
                      <a:pt x="223" y="248"/>
                      <a:pt x="247" y="223"/>
                      <a:pt x="247" y="223"/>
                    </a:cubicBezTo>
                    <a:cubicBezTo>
                      <a:pt x="272" y="198"/>
                      <a:pt x="272" y="198"/>
                      <a:pt x="272" y="174"/>
                    </a:cubicBezTo>
                    <a:cubicBezTo>
                      <a:pt x="272" y="149"/>
                      <a:pt x="272" y="149"/>
                      <a:pt x="272" y="124"/>
                    </a:cubicBezTo>
                    <a:lnTo>
                      <a:pt x="272" y="100"/>
                    </a:lnTo>
                    <a:cubicBezTo>
                      <a:pt x="272" y="75"/>
                      <a:pt x="272" y="50"/>
                      <a:pt x="247" y="50"/>
                    </a:cubicBezTo>
                    <a:lnTo>
                      <a:pt x="223" y="26"/>
                    </a:lnTo>
                    <a:cubicBezTo>
                      <a:pt x="198" y="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33;p55">
                <a:extLst>
                  <a:ext uri="{FF2B5EF4-FFF2-40B4-BE49-F238E27FC236}">
                    <a16:creationId xmlns:a16="http://schemas.microsoft.com/office/drawing/2014/main" id="{25BA1965-6BEA-44F0-8FA8-B2A32D62A6B1}"/>
                  </a:ext>
                </a:extLst>
              </p:cNvPr>
              <p:cNvSpPr/>
              <p:nvPr/>
            </p:nvSpPr>
            <p:spPr>
              <a:xfrm>
                <a:off x="5697450" y="2383775"/>
                <a:ext cx="7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234;p55">
                <a:extLst>
                  <a:ext uri="{FF2B5EF4-FFF2-40B4-BE49-F238E27FC236}">
                    <a16:creationId xmlns:a16="http://schemas.microsoft.com/office/drawing/2014/main" id="{99728A55-04F1-4F46-8756-D2CB406242EE}"/>
                  </a:ext>
                </a:extLst>
              </p:cNvPr>
              <p:cNvSpPr/>
              <p:nvPr/>
            </p:nvSpPr>
            <p:spPr>
              <a:xfrm>
                <a:off x="5674625" y="2380675"/>
                <a:ext cx="68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3" extrusionOk="0">
                    <a:moveTo>
                      <a:pt x="148" y="1"/>
                    </a:moveTo>
                    <a:cubicBezTo>
                      <a:pt x="0" y="26"/>
                      <a:pt x="0" y="248"/>
                      <a:pt x="148" y="272"/>
                    </a:cubicBezTo>
                    <a:cubicBezTo>
                      <a:pt x="272" y="248"/>
                      <a:pt x="272" y="26"/>
                      <a:pt x="14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235;p55">
                <a:extLst>
                  <a:ext uri="{FF2B5EF4-FFF2-40B4-BE49-F238E27FC236}">
                    <a16:creationId xmlns:a16="http://schemas.microsoft.com/office/drawing/2014/main" id="{83B8702E-B220-4FA9-9ED2-33F98C3185D2}"/>
                  </a:ext>
                </a:extLst>
              </p:cNvPr>
              <p:cNvSpPr/>
              <p:nvPr/>
            </p:nvSpPr>
            <p:spPr>
              <a:xfrm>
                <a:off x="5728325" y="23800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7" y="222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236;p55">
                <a:extLst>
                  <a:ext uri="{FF2B5EF4-FFF2-40B4-BE49-F238E27FC236}">
                    <a16:creationId xmlns:a16="http://schemas.microsoft.com/office/drawing/2014/main" id="{0D3CD7F8-7CE8-4BE0-9DAD-E4ECD87C6563}"/>
                  </a:ext>
                </a:extLst>
              </p:cNvPr>
              <p:cNvSpPr/>
              <p:nvPr/>
            </p:nvSpPr>
            <p:spPr>
              <a:xfrm>
                <a:off x="5690675" y="25208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97" y="247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237;p55">
                <a:extLst>
                  <a:ext uri="{FF2B5EF4-FFF2-40B4-BE49-F238E27FC236}">
                    <a16:creationId xmlns:a16="http://schemas.microsoft.com/office/drawing/2014/main" id="{1F8980B9-1633-4E77-8902-F347EF20C931}"/>
                  </a:ext>
                </a:extLst>
              </p:cNvPr>
              <p:cNvSpPr/>
              <p:nvPr/>
            </p:nvSpPr>
            <p:spPr>
              <a:xfrm>
                <a:off x="5673375" y="2525125"/>
                <a:ext cx="68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7" extrusionOk="0">
                    <a:moveTo>
                      <a:pt x="75" y="0"/>
                    </a:moveTo>
                    <a:cubicBezTo>
                      <a:pt x="50" y="0"/>
                      <a:pt x="50" y="0"/>
                      <a:pt x="26" y="25"/>
                    </a:cubicBezTo>
                    <a:cubicBezTo>
                      <a:pt x="26" y="25"/>
                      <a:pt x="1" y="49"/>
                      <a:pt x="1" y="74"/>
                    </a:cubicBezTo>
                    <a:cubicBezTo>
                      <a:pt x="1" y="74"/>
                      <a:pt x="1" y="99"/>
                      <a:pt x="1" y="123"/>
                    </a:cubicBezTo>
                    <a:lnTo>
                      <a:pt x="1" y="148"/>
                    </a:lnTo>
                    <a:cubicBezTo>
                      <a:pt x="1" y="173"/>
                      <a:pt x="26" y="198"/>
                      <a:pt x="50" y="198"/>
                    </a:cubicBezTo>
                    <a:lnTo>
                      <a:pt x="75" y="222"/>
                    </a:lnTo>
                    <a:cubicBezTo>
                      <a:pt x="75" y="222"/>
                      <a:pt x="100" y="247"/>
                      <a:pt x="124" y="247"/>
                    </a:cubicBezTo>
                    <a:lnTo>
                      <a:pt x="223" y="247"/>
                    </a:lnTo>
                    <a:cubicBezTo>
                      <a:pt x="223" y="222"/>
                      <a:pt x="248" y="222"/>
                      <a:pt x="248" y="222"/>
                    </a:cubicBezTo>
                    <a:cubicBezTo>
                      <a:pt x="273" y="198"/>
                      <a:pt x="273" y="198"/>
                      <a:pt x="273" y="173"/>
                    </a:cubicBezTo>
                    <a:cubicBezTo>
                      <a:pt x="273" y="148"/>
                      <a:pt x="273" y="148"/>
                      <a:pt x="273" y="123"/>
                    </a:cubicBezTo>
                    <a:lnTo>
                      <a:pt x="273" y="99"/>
                    </a:lnTo>
                    <a:cubicBezTo>
                      <a:pt x="273" y="74"/>
                      <a:pt x="273" y="49"/>
                      <a:pt x="248" y="25"/>
                    </a:cubicBezTo>
                    <a:lnTo>
                      <a:pt x="223" y="25"/>
                    </a:lnTo>
                    <a:cubicBezTo>
                      <a:pt x="198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238;p55">
                <a:extLst>
                  <a:ext uri="{FF2B5EF4-FFF2-40B4-BE49-F238E27FC236}">
                    <a16:creationId xmlns:a16="http://schemas.microsoft.com/office/drawing/2014/main" id="{8BE56CE2-4D89-4CDD-833C-4B1BFBB48F16}"/>
                  </a:ext>
                </a:extLst>
              </p:cNvPr>
              <p:cNvSpPr/>
              <p:nvPr/>
            </p:nvSpPr>
            <p:spPr>
              <a:xfrm>
                <a:off x="5648700" y="253685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0" y="25"/>
                      <a:pt x="0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239;p55">
                <a:extLst>
                  <a:ext uri="{FF2B5EF4-FFF2-40B4-BE49-F238E27FC236}">
                    <a16:creationId xmlns:a16="http://schemas.microsoft.com/office/drawing/2014/main" id="{7DF9A911-CD05-476A-A69F-2AB26EE6E2BC}"/>
                  </a:ext>
                </a:extLst>
              </p:cNvPr>
              <p:cNvSpPr/>
              <p:nvPr/>
            </p:nvSpPr>
            <p:spPr>
              <a:xfrm>
                <a:off x="5630800" y="25572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9" y="1"/>
                    </a:moveTo>
                    <a:cubicBezTo>
                      <a:pt x="0" y="26"/>
                      <a:pt x="0" y="248"/>
                      <a:pt x="149" y="272"/>
                    </a:cubicBezTo>
                    <a:cubicBezTo>
                      <a:pt x="297" y="248"/>
                      <a:pt x="297" y="26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40;p55">
                <a:extLst>
                  <a:ext uri="{FF2B5EF4-FFF2-40B4-BE49-F238E27FC236}">
                    <a16:creationId xmlns:a16="http://schemas.microsoft.com/office/drawing/2014/main" id="{B4EBF7A9-70B1-4338-B624-EEA3CA86E568}"/>
                  </a:ext>
                </a:extLst>
              </p:cNvPr>
              <p:cNvSpPr/>
              <p:nvPr/>
            </p:nvSpPr>
            <p:spPr>
              <a:xfrm>
                <a:off x="5623400" y="25757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1"/>
                    </a:moveTo>
                    <a:cubicBezTo>
                      <a:pt x="0" y="25"/>
                      <a:pt x="0" y="223"/>
                      <a:pt x="148" y="247"/>
                    </a:cubicBezTo>
                    <a:cubicBezTo>
                      <a:pt x="296" y="223"/>
                      <a:pt x="296" y="25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241;p55">
                <a:extLst>
                  <a:ext uri="{FF2B5EF4-FFF2-40B4-BE49-F238E27FC236}">
                    <a16:creationId xmlns:a16="http://schemas.microsoft.com/office/drawing/2014/main" id="{B47AEE27-7188-4A0C-9C84-5FB08497D899}"/>
                  </a:ext>
                </a:extLst>
              </p:cNvPr>
              <p:cNvSpPr/>
              <p:nvPr/>
            </p:nvSpPr>
            <p:spPr>
              <a:xfrm>
                <a:off x="5712900" y="2525125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6" y="222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242;p55">
                <a:extLst>
                  <a:ext uri="{FF2B5EF4-FFF2-40B4-BE49-F238E27FC236}">
                    <a16:creationId xmlns:a16="http://schemas.microsoft.com/office/drawing/2014/main" id="{163D88BB-A266-4D59-A214-CE71BD165262}"/>
                  </a:ext>
                </a:extLst>
              </p:cNvPr>
              <p:cNvSpPr/>
              <p:nvPr/>
            </p:nvSpPr>
            <p:spPr>
              <a:xfrm>
                <a:off x="5731400" y="2536225"/>
                <a:ext cx="68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72" y="223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243;p55">
                <a:extLst>
                  <a:ext uri="{FF2B5EF4-FFF2-40B4-BE49-F238E27FC236}">
                    <a16:creationId xmlns:a16="http://schemas.microsoft.com/office/drawing/2014/main" id="{2FAA2EBD-E64C-41C3-B43F-5C74CE542D4E}"/>
                  </a:ext>
                </a:extLst>
              </p:cNvPr>
              <p:cNvSpPr/>
              <p:nvPr/>
            </p:nvSpPr>
            <p:spPr>
              <a:xfrm>
                <a:off x="5738825" y="2562300"/>
                <a:ext cx="7425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6" extrusionOk="0">
                    <a:moveTo>
                      <a:pt x="99" y="1"/>
                    </a:moveTo>
                    <a:cubicBezTo>
                      <a:pt x="93" y="1"/>
                      <a:pt x="86" y="7"/>
                      <a:pt x="74" y="19"/>
                    </a:cubicBezTo>
                    <a:cubicBezTo>
                      <a:pt x="49" y="19"/>
                      <a:pt x="49" y="19"/>
                      <a:pt x="25" y="44"/>
                    </a:cubicBezTo>
                    <a:cubicBezTo>
                      <a:pt x="25" y="44"/>
                      <a:pt x="0" y="68"/>
                      <a:pt x="0" y="68"/>
                    </a:cubicBezTo>
                    <a:cubicBezTo>
                      <a:pt x="0" y="93"/>
                      <a:pt x="0" y="118"/>
                      <a:pt x="0" y="118"/>
                    </a:cubicBezTo>
                    <a:lnTo>
                      <a:pt x="0" y="167"/>
                    </a:lnTo>
                    <a:cubicBezTo>
                      <a:pt x="25" y="192"/>
                      <a:pt x="25" y="217"/>
                      <a:pt x="49" y="217"/>
                    </a:cubicBezTo>
                    <a:lnTo>
                      <a:pt x="74" y="241"/>
                    </a:lnTo>
                    <a:cubicBezTo>
                      <a:pt x="74" y="266"/>
                      <a:pt x="99" y="266"/>
                      <a:pt x="123" y="266"/>
                    </a:cubicBezTo>
                    <a:lnTo>
                      <a:pt x="222" y="266"/>
                    </a:lnTo>
                    <a:cubicBezTo>
                      <a:pt x="247" y="266"/>
                      <a:pt x="247" y="241"/>
                      <a:pt x="272" y="241"/>
                    </a:cubicBezTo>
                    <a:cubicBezTo>
                      <a:pt x="272" y="217"/>
                      <a:pt x="272" y="217"/>
                      <a:pt x="296" y="192"/>
                    </a:cubicBezTo>
                    <a:cubicBezTo>
                      <a:pt x="296" y="167"/>
                      <a:pt x="296" y="167"/>
                      <a:pt x="296" y="142"/>
                    </a:cubicBezTo>
                    <a:lnTo>
                      <a:pt x="296" y="118"/>
                    </a:lnTo>
                    <a:cubicBezTo>
                      <a:pt x="272" y="93"/>
                      <a:pt x="272" y="68"/>
                      <a:pt x="247" y="68"/>
                    </a:cubicBezTo>
                    <a:lnTo>
                      <a:pt x="222" y="44"/>
                    </a:lnTo>
                    <a:cubicBezTo>
                      <a:pt x="210" y="31"/>
                      <a:pt x="198" y="25"/>
                      <a:pt x="188" y="25"/>
                    </a:cubicBezTo>
                    <a:cubicBezTo>
                      <a:pt x="179" y="25"/>
                      <a:pt x="173" y="31"/>
                      <a:pt x="173" y="44"/>
                    </a:cubicBezTo>
                    <a:lnTo>
                      <a:pt x="173" y="19"/>
                    </a:lnTo>
                    <a:lnTo>
                      <a:pt x="123" y="19"/>
                    </a:lnTo>
                    <a:cubicBezTo>
                      <a:pt x="111" y="7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244;p55">
                <a:extLst>
                  <a:ext uri="{FF2B5EF4-FFF2-40B4-BE49-F238E27FC236}">
                    <a16:creationId xmlns:a16="http://schemas.microsoft.com/office/drawing/2014/main" id="{93829BF6-8C70-49E4-A5BF-1A0EE0F422D9}"/>
                  </a:ext>
                </a:extLst>
              </p:cNvPr>
              <p:cNvSpPr/>
              <p:nvPr/>
            </p:nvSpPr>
            <p:spPr>
              <a:xfrm>
                <a:off x="5747450" y="2583125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9" y="1"/>
                    </a:moveTo>
                    <a:cubicBezTo>
                      <a:pt x="1" y="25"/>
                      <a:pt x="1" y="248"/>
                      <a:pt x="149" y="272"/>
                    </a:cubicBezTo>
                    <a:cubicBezTo>
                      <a:pt x="297" y="248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245;p55">
                <a:extLst>
                  <a:ext uri="{FF2B5EF4-FFF2-40B4-BE49-F238E27FC236}">
                    <a16:creationId xmlns:a16="http://schemas.microsoft.com/office/drawing/2014/main" id="{B0E65247-A1A4-4A28-BEC0-DD3EA58EECAC}"/>
                  </a:ext>
                </a:extLst>
              </p:cNvPr>
              <p:cNvSpPr/>
              <p:nvPr/>
            </p:nvSpPr>
            <p:spPr>
              <a:xfrm>
                <a:off x="5640050" y="2702250"/>
                <a:ext cx="74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3" extrusionOk="0">
                    <a:moveTo>
                      <a:pt x="149" y="1"/>
                    </a:moveTo>
                    <a:cubicBezTo>
                      <a:pt x="1" y="25"/>
                      <a:pt x="1" y="248"/>
                      <a:pt x="149" y="272"/>
                    </a:cubicBezTo>
                    <a:cubicBezTo>
                      <a:pt x="297" y="248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246;p55">
                <a:extLst>
                  <a:ext uri="{FF2B5EF4-FFF2-40B4-BE49-F238E27FC236}">
                    <a16:creationId xmlns:a16="http://schemas.microsoft.com/office/drawing/2014/main" id="{526F672B-AA54-428C-85C0-D7AE3D610093}"/>
                  </a:ext>
                </a:extLst>
              </p:cNvPr>
              <p:cNvSpPr/>
              <p:nvPr/>
            </p:nvSpPr>
            <p:spPr>
              <a:xfrm>
                <a:off x="5683250" y="2693625"/>
                <a:ext cx="7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247;p55">
                <a:extLst>
                  <a:ext uri="{FF2B5EF4-FFF2-40B4-BE49-F238E27FC236}">
                    <a16:creationId xmlns:a16="http://schemas.microsoft.com/office/drawing/2014/main" id="{4E2285DC-39BC-40EB-833C-5AFA9D039EF1}"/>
                  </a:ext>
                </a:extLst>
              </p:cNvPr>
              <p:cNvSpPr/>
              <p:nvPr/>
            </p:nvSpPr>
            <p:spPr>
              <a:xfrm>
                <a:off x="5654875" y="26720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8" y="1"/>
                    </a:moveTo>
                    <a:cubicBezTo>
                      <a:pt x="0" y="26"/>
                      <a:pt x="0" y="248"/>
                      <a:pt x="148" y="273"/>
                    </a:cubicBezTo>
                    <a:cubicBezTo>
                      <a:pt x="297" y="248"/>
                      <a:pt x="297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248;p55">
                <a:extLst>
                  <a:ext uri="{FF2B5EF4-FFF2-40B4-BE49-F238E27FC236}">
                    <a16:creationId xmlns:a16="http://schemas.microsoft.com/office/drawing/2014/main" id="{9387DAA5-1008-4D70-803D-A3A51A3A0CDE}"/>
                  </a:ext>
                </a:extLst>
              </p:cNvPr>
              <p:cNvSpPr/>
              <p:nvPr/>
            </p:nvSpPr>
            <p:spPr>
              <a:xfrm>
                <a:off x="5695600" y="2627575"/>
                <a:ext cx="74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97" y="223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249;p55">
                <a:extLst>
                  <a:ext uri="{FF2B5EF4-FFF2-40B4-BE49-F238E27FC236}">
                    <a16:creationId xmlns:a16="http://schemas.microsoft.com/office/drawing/2014/main" id="{0150D729-E486-42C5-9489-09E79FAF97E1}"/>
                  </a:ext>
                </a:extLst>
              </p:cNvPr>
              <p:cNvSpPr/>
              <p:nvPr/>
            </p:nvSpPr>
            <p:spPr>
              <a:xfrm>
                <a:off x="5660425" y="2621400"/>
                <a:ext cx="68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72" y="223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250;p55">
                <a:extLst>
                  <a:ext uri="{FF2B5EF4-FFF2-40B4-BE49-F238E27FC236}">
                    <a16:creationId xmlns:a16="http://schemas.microsoft.com/office/drawing/2014/main" id="{AA8EE4AE-5A3B-4CAE-ADA7-762B70AD9515}"/>
                  </a:ext>
                </a:extLst>
              </p:cNvPr>
              <p:cNvSpPr/>
              <p:nvPr/>
            </p:nvSpPr>
            <p:spPr>
              <a:xfrm>
                <a:off x="5645600" y="2592400"/>
                <a:ext cx="62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22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6" y="49"/>
                    </a:lnTo>
                    <a:cubicBezTo>
                      <a:pt x="1" y="74"/>
                      <a:pt x="1" y="99"/>
                      <a:pt x="1" y="124"/>
                    </a:cubicBezTo>
                    <a:lnTo>
                      <a:pt x="1" y="198"/>
                    </a:lnTo>
                    <a:cubicBezTo>
                      <a:pt x="1" y="222"/>
                      <a:pt x="1" y="222"/>
                      <a:pt x="1" y="247"/>
                    </a:cubicBezTo>
                    <a:cubicBezTo>
                      <a:pt x="26" y="272"/>
                      <a:pt x="50" y="296"/>
                      <a:pt x="75" y="321"/>
                    </a:cubicBezTo>
                    <a:lnTo>
                      <a:pt x="149" y="321"/>
                    </a:lnTo>
                    <a:cubicBezTo>
                      <a:pt x="174" y="296"/>
                      <a:pt x="198" y="296"/>
                      <a:pt x="223" y="272"/>
                    </a:cubicBezTo>
                    <a:lnTo>
                      <a:pt x="223" y="247"/>
                    </a:lnTo>
                    <a:cubicBezTo>
                      <a:pt x="248" y="247"/>
                      <a:pt x="248" y="222"/>
                      <a:pt x="248" y="198"/>
                    </a:cubicBezTo>
                    <a:lnTo>
                      <a:pt x="248" y="124"/>
                    </a:lnTo>
                    <a:cubicBezTo>
                      <a:pt x="248" y="99"/>
                      <a:pt x="248" y="74"/>
                      <a:pt x="248" y="74"/>
                    </a:cubicBezTo>
                    <a:cubicBezTo>
                      <a:pt x="248" y="49"/>
                      <a:pt x="223" y="25"/>
                      <a:pt x="223" y="25"/>
                    </a:cubicBezTo>
                    <a:cubicBezTo>
                      <a:pt x="223" y="0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251;p55">
                <a:extLst>
                  <a:ext uri="{FF2B5EF4-FFF2-40B4-BE49-F238E27FC236}">
                    <a16:creationId xmlns:a16="http://schemas.microsoft.com/office/drawing/2014/main" id="{7F72B055-8C13-47C3-A825-8B28D29E497E}"/>
                  </a:ext>
                </a:extLst>
              </p:cNvPr>
              <p:cNvSpPr/>
              <p:nvPr/>
            </p:nvSpPr>
            <p:spPr>
              <a:xfrm>
                <a:off x="5691275" y="2565850"/>
                <a:ext cx="6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1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6" y="50"/>
                    </a:lnTo>
                    <a:cubicBezTo>
                      <a:pt x="1" y="75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223"/>
                    </a:cubicBezTo>
                    <a:cubicBezTo>
                      <a:pt x="26" y="247"/>
                      <a:pt x="50" y="272"/>
                      <a:pt x="75" y="272"/>
                    </a:cubicBezTo>
                    <a:cubicBezTo>
                      <a:pt x="87" y="284"/>
                      <a:pt x="94" y="291"/>
                      <a:pt x="100" y="291"/>
                    </a:cubicBezTo>
                    <a:cubicBezTo>
                      <a:pt x="106" y="291"/>
                      <a:pt x="112" y="284"/>
                      <a:pt x="124" y="272"/>
                    </a:cubicBezTo>
                    <a:lnTo>
                      <a:pt x="149" y="272"/>
                    </a:lnTo>
                    <a:cubicBezTo>
                      <a:pt x="174" y="272"/>
                      <a:pt x="198" y="272"/>
                      <a:pt x="223" y="247"/>
                    </a:cubicBezTo>
                    <a:lnTo>
                      <a:pt x="223" y="223"/>
                    </a:lnTo>
                    <a:cubicBezTo>
                      <a:pt x="248" y="198"/>
                      <a:pt x="248" y="173"/>
                      <a:pt x="248" y="149"/>
                    </a:cubicBezTo>
                    <a:lnTo>
                      <a:pt x="248" y="124"/>
                    </a:lnTo>
                    <a:cubicBezTo>
                      <a:pt x="248" y="99"/>
                      <a:pt x="248" y="75"/>
                      <a:pt x="248" y="75"/>
                    </a:cubicBezTo>
                    <a:cubicBezTo>
                      <a:pt x="248" y="50"/>
                      <a:pt x="223" y="25"/>
                      <a:pt x="223" y="25"/>
                    </a:cubicBezTo>
                    <a:cubicBezTo>
                      <a:pt x="198" y="0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252;p55">
                <a:extLst>
                  <a:ext uri="{FF2B5EF4-FFF2-40B4-BE49-F238E27FC236}">
                    <a16:creationId xmlns:a16="http://schemas.microsoft.com/office/drawing/2014/main" id="{28D3FF11-89BC-49E5-9D93-FA290EEF76B9}"/>
                  </a:ext>
                </a:extLst>
              </p:cNvPr>
              <p:cNvSpPr/>
              <p:nvPr/>
            </p:nvSpPr>
            <p:spPr>
              <a:xfrm>
                <a:off x="5659200" y="25485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47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253;p55">
                <a:extLst>
                  <a:ext uri="{FF2B5EF4-FFF2-40B4-BE49-F238E27FC236}">
                    <a16:creationId xmlns:a16="http://schemas.microsoft.com/office/drawing/2014/main" id="{EAF3C1E8-B118-4F5E-B53D-4B88EF5D8B64}"/>
                  </a:ext>
                </a:extLst>
              </p:cNvPr>
              <p:cNvSpPr/>
              <p:nvPr/>
            </p:nvSpPr>
            <p:spPr>
              <a:xfrm>
                <a:off x="5692525" y="25362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25"/>
                      <a:pt x="0" y="223"/>
                      <a:pt x="148" y="247"/>
                    </a:cubicBezTo>
                    <a:cubicBezTo>
                      <a:pt x="297" y="223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254;p55">
                <a:extLst>
                  <a:ext uri="{FF2B5EF4-FFF2-40B4-BE49-F238E27FC236}">
                    <a16:creationId xmlns:a16="http://schemas.microsoft.com/office/drawing/2014/main" id="{2C604E13-CD47-45BA-9CA5-57368E325839}"/>
                  </a:ext>
                </a:extLst>
              </p:cNvPr>
              <p:cNvSpPr/>
              <p:nvPr/>
            </p:nvSpPr>
            <p:spPr>
              <a:xfrm>
                <a:off x="5722150" y="25596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0" y="25"/>
                      <a:pt x="0" y="223"/>
                      <a:pt x="149" y="247"/>
                    </a:cubicBezTo>
                    <a:cubicBezTo>
                      <a:pt x="297" y="223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255;p55">
                <a:extLst>
                  <a:ext uri="{FF2B5EF4-FFF2-40B4-BE49-F238E27FC236}">
                    <a16:creationId xmlns:a16="http://schemas.microsoft.com/office/drawing/2014/main" id="{56CE5960-98C1-42A4-AAC5-69F6B2F61105}"/>
                  </a:ext>
                </a:extLst>
              </p:cNvPr>
              <p:cNvSpPr/>
              <p:nvPr/>
            </p:nvSpPr>
            <p:spPr>
              <a:xfrm>
                <a:off x="5724000" y="26133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0" y="25"/>
                      <a:pt x="0" y="223"/>
                      <a:pt x="149" y="247"/>
                    </a:cubicBezTo>
                    <a:cubicBezTo>
                      <a:pt x="297" y="223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256;p55">
                <a:extLst>
                  <a:ext uri="{FF2B5EF4-FFF2-40B4-BE49-F238E27FC236}">
                    <a16:creationId xmlns:a16="http://schemas.microsoft.com/office/drawing/2014/main" id="{CBAF4D64-7B8F-40D7-A8E4-B2D2FB8841F0}"/>
                  </a:ext>
                </a:extLst>
              </p:cNvPr>
              <p:cNvSpPr/>
              <p:nvPr/>
            </p:nvSpPr>
            <p:spPr>
              <a:xfrm>
                <a:off x="5747450" y="26282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257;p55">
                <a:extLst>
                  <a:ext uri="{FF2B5EF4-FFF2-40B4-BE49-F238E27FC236}">
                    <a16:creationId xmlns:a16="http://schemas.microsoft.com/office/drawing/2014/main" id="{2743D6E7-A424-4E51-9491-BAEC69BE7D13}"/>
                  </a:ext>
                </a:extLst>
              </p:cNvPr>
              <p:cNvSpPr/>
              <p:nvPr/>
            </p:nvSpPr>
            <p:spPr>
              <a:xfrm>
                <a:off x="5736350" y="26781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1"/>
                    </a:moveTo>
                    <a:cubicBezTo>
                      <a:pt x="0" y="26"/>
                      <a:pt x="0" y="223"/>
                      <a:pt x="148" y="248"/>
                    </a:cubicBezTo>
                    <a:cubicBezTo>
                      <a:pt x="297" y="223"/>
                      <a:pt x="297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258;p55">
                <a:extLst>
                  <a:ext uri="{FF2B5EF4-FFF2-40B4-BE49-F238E27FC236}">
                    <a16:creationId xmlns:a16="http://schemas.microsoft.com/office/drawing/2014/main" id="{DCF312F0-7E69-472C-B2D9-B20E856165D3}"/>
                  </a:ext>
                </a:extLst>
              </p:cNvPr>
              <p:cNvSpPr/>
              <p:nvPr/>
            </p:nvSpPr>
            <p:spPr>
              <a:xfrm>
                <a:off x="5753625" y="27139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48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259;p55">
                <a:extLst>
                  <a:ext uri="{FF2B5EF4-FFF2-40B4-BE49-F238E27FC236}">
                    <a16:creationId xmlns:a16="http://schemas.microsoft.com/office/drawing/2014/main" id="{1AA15187-2F4D-4696-908B-ED254CA3EA70}"/>
                  </a:ext>
                </a:extLst>
              </p:cNvPr>
              <p:cNvSpPr/>
              <p:nvPr/>
            </p:nvSpPr>
            <p:spPr>
              <a:xfrm>
                <a:off x="5659200" y="2573875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74" y="0"/>
                    </a:moveTo>
                    <a:cubicBezTo>
                      <a:pt x="50" y="0"/>
                      <a:pt x="25" y="25"/>
                      <a:pt x="25" y="25"/>
                    </a:cubicBez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124"/>
                    </a:cubicBezTo>
                    <a:lnTo>
                      <a:pt x="0" y="149"/>
                    </a:lnTo>
                    <a:cubicBezTo>
                      <a:pt x="0" y="173"/>
                      <a:pt x="0" y="198"/>
                      <a:pt x="25" y="198"/>
                    </a:cubicBezTo>
                    <a:lnTo>
                      <a:pt x="50" y="223"/>
                    </a:lnTo>
                    <a:lnTo>
                      <a:pt x="124" y="223"/>
                    </a:lnTo>
                    <a:lnTo>
                      <a:pt x="124" y="247"/>
                    </a:lnTo>
                    <a:lnTo>
                      <a:pt x="198" y="247"/>
                    </a:lnTo>
                    <a:cubicBezTo>
                      <a:pt x="222" y="247"/>
                      <a:pt x="222" y="223"/>
                      <a:pt x="247" y="223"/>
                    </a:cubicBezTo>
                    <a:cubicBezTo>
                      <a:pt x="247" y="198"/>
                      <a:pt x="272" y="198"/>
                      <a:pt x="272" y="173"/>
                    </a:cubicBezTo>
                    <a:cubicBezTo>
                      <a:pt x="272" y="173"/>
                      <a:pt x="272" y="149"/>
                      <a:pt x="272" y="124"/>
                    </a:cubicBezTo>
                    <a:lnTo>
                      <a:pt x="272" y="99"/>
                    </a:lnTo>
                    <a:cubicBezTo>
                      <a:pt x="272" y="75"/>
                      <a:pt x="247" y="50"/>
                      <a:pt x="247" y="50"/>
                    </a:cubicBezTo>
                    <a:lnTo>
                      <a:pt x="198" y="25"/>
                    </a:lnTo>
                    <a:cubicBezTo>
                      <a:pt x="198" y="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260;p55">
                <a:extLst>
                  <a:ext uri="{FF2B5EF4-FFF2-40B4-BE49-F238E27FC236}">
                    <a16:creationId xmlns:a16="http://schemas.microsoft.com/office/drawing/2014/main" id="{138FC460-1445-4DCD-B1DE-99D770D4886D}"/>
                  </a:ext>
                </a:extLst>
              </p:cNvPr>
              <p:cNvSpPr/>
              <p:nvPr/>
            </p:nvSpPr>
            <p:spPr>
              <a:xfrm>
                <a:off x="5680800" y="25967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99" y="1"/>
                    </a:moveTo>
                    <a:cubicBezTo>
                      <a:pt x="74" y="1"/>
                      <a:pt x="74" y="26"/>
                      <a:pt x="50" y="26"/>
                    </a:cubicBezTo>
                    <a:cubicBezTo>
                      <a:pt x="50" y="26"/>
                      <a:pt x="25" y="50"/>
                      <a:pt x="25" y="75"/>
                    </a:cubicBezTo>
                    <a:lnTo>
                      <a:pt x="25" y="100"/>
                    </a:lnTo>
                    <a:cubicBezTo>
                      <a:pt x="0" y="124"/>
                      <a:pt x="0" y="149"/>
                      <a:pt x="25" y="174"/>
                    </a:cubicBezTo>
                    <a:lnTo>
                      <a:pt x="25" y="198"/>
                    </a:lnTo>
                    <a:cubicBezTo>
                      <a:pt x="25" y="223"/>
                      <a:pt x="50" y="223"/>
                      <a:pt x="74" y="248"/>
                    </a:cubicBezTo>
                    <a:lnTo>
                      <a:pt x="148" y="297"/>
                    </a:lnTo>
                    <a:lnTo>
                      <a:pt x="247" y="297"/>
                    </a:lnTo>
                    <a:cubicBezTo>
                      <a:pt x="272" y="297"/>
                      <a:pt x="272" y="273"/>
                      <a:pt x="297" y="273"/>
                    </a:cubicBezTo>
                    <a:cubicBezTo>
                      <a:pt x="297" y="273"/>
                      <a:pt x="321" y="248"/>
                      <a:pt x="321" y="223"/>
                    </a:cubicBezTo>
                    <a:lnTo>
                      <a:pt x="321" y="198"/>
                    </a:lnTo>
                    <a:cubicBezTo>
                      <a:pt x="321" y="174"/>
                      <a:pt x="321" y="149"/>
                      <a:pt x="321" y="149"/>
                    </a:cubicBezTo>
                    <a:lnTo>
                      <a:pt x="321" y="100"/>
                    </a:lnTo>
                    <a:cubicBezTo>
                      <a:pt x="321" y="75"/>
                      <a:pt x="297" y="75"/>
                      <a:pt x="272" y="50"/>
                    </a:cubicBezTo>
                    <a:lnTo>
                      <a:pt x="198" y="26"/>
                    </a:lnTo>
                    <a:cubicBezTo>
                      <a:pt x="173" y="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261;p55">
                <a:extLst>
                  <a:ext uri="{FF2B5EF4-FFF2-40B4-BE49-F238E27FC236}">
                    <a16:creationId xmlns:a16="http://schemas.microsoft.com/office/drawing/2014/main" id="{F6130ECD-881B-4EAA-9FDA-A37A39F53355}"/>
                  </a:ext>
                </a:extLst>
              </p:cNvPr>
              <p:cNvSpPr/>
              <p:nvPr/>
            </p:nvSpPr>
            <p:spPr>
              <a:xfrm>
                <a:off x="5709175" y="2589450"/>
                <a:ext cx="74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7" extrusionOk="0">
                    <a:moveTo>
                      <a:pt x="109" y="1"/>
                    </a:moveTo>
                    <a:cubicBezTo>
                      <a:pt x="100" y="1"/>
                      <a:pt x="87" y="7"/>
                      <a:pt x="75" y="19"/>
                    </a:cubicBezTo>
                    <a:cubicBezTo>
                      <a:pt x="75" y="19"/>
                      <a:pt x="50" y="19"/>
                      <a:pt x="50" y="44"/>
                    </a:cubicBezTo>
                    <a:cubicBezTo>
                      <a:pt x="26" y="44"/>
                      <a:pt x="26" y="69"/>
                      <a:pt x="26" y="69"/>
                    </a:cubicBezTo>
                    <a:cubicBezTo>
                      <a:pt x="1" y="93"/>
                      <a:pt x="1" y="118"/>
                      <a:pt x="26" y="118"/>
                    </a:cubicBezTo>
                    <a:lnTo>
                      <a:pt x="26" y="167"/>
                    </a:lnTo>
                    <a:cubicBezTo>
                      <a:pt x="26" y="192"/>
                      <a:pt x="26" y="192"/>
                      <a:pt x="50" y="217"/>
                    </a:cubicBezTo>
                    <a:lnTo>
                      <a:pt x="75" y="242"/>
                    </a:lnTo>
                    <a:cubicBezTo>
                      <a:pt x="100" y="242"/>
                      <a:pt x="124" y="266"/>
                      <a:pt x="149" y="266"/>
                    </a:cubicBezTo>
                    <a:lnTo>
                      <a:pt x="223" y="266"/>
                    </a:lnTo>
                    <a:cubicBezTo>
                      <a:pt x="248" y="242"/>
                      <a:pt x="248" y="242"/>
                      <a:pt x="273" y="217"/>
                    </a:cubicBezTo>
                    <a:cubicBezTo>
                      <a:pt x="273" y="217"/>
                      <a:pt x="297" y="192"/>
                      <a:pt x="297" y="192"/>
                    </a:cubicBezTo>
                    <a:cubicBezTo>
                      <a:pt x="297" y="167"/>
                      <a:pt x="297" y="143"/>
                      <a:pt x="297" y="143"/>
                    </a:cubicBezTo>
                    <a:lnTo>
                      <a:pt x="297" y="93"/>
                    </a:lnTo>
                    <a:cubicBezTo>
                      <a:pt x="297" y="93"/>
                      <a:pt x="273" y="69"/>
                      <a:pt x="273" y="44"/>
                    </a:cubicBezTo>
                    <a:lnTo>
                      <a:pt x="248" y="19"/>
                    </a:lnTo>
                    <a:lnTo>
                      <a:pt x="124" y="19"/>
                    </a:lnTo>
                    <a:cubicBezTo>
                      <a:pt x="124" y="7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262;p55">
                <a:extLst>
                  <a:ext uri="{FF2B5EF4-FFF2-40B4-BE49-F238E27FC236}">
                    <a16:creationId xmlns:a16="http://schemas.microsoft.com/office/drawing/2014/main" id="{4415782E-6F6F-4BED-9738-C7CD83672FAD}"/>
                  </a:ext>
                </a:extLst>
              </p:cNvPr>
              <p:cNvSpPr/>
              <p:nvPr/>
            </p:nvSpPr>
            <p:spPr>
              <a:xfrm>
                <a:off x="5674625" y="265165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72" y="247"/>
                      <a:pt x="272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263;p55">
                <a:extLst>
                  <a:ext uri="{FF2B5EF4-FFF2-40B4-BE49-F238E27FC236}">
                    <a16:creationId xmlns:a16="http://schemas.microsoft.com/office/drawing/2014/main" id="{4974145F-E639-432C-A62B-089BBE9EAB2B}"/>
                  </a:ext>
                </a:extLst>
              </p:cNvPr>
              <p:cNvSpPr/>
              <p:nvPr/>
            </p:nvSpPr>
            <p:spPr>
              <a:xfrm>
                <a:off x="5640675" y="2622025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0" y="25"/>
                      <a:pt x="0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264;p55">
                <a:extLst>
                  <a:ext uri="{FF2B5EF4-FFF2-40B4-BE49-F238E27FC236}">
                    <a16:creationId xmlns:a16="http://schemas.microsoft.com/office/drawing/2014/main" id="{29EDDAB8-BD7E-4AF3-B50B-1EB73ACC00E3}"/>
                  </a:ext>
                </a:extLst>
              </p:cNvPr>
              <p:cNvSpPr/>
              <p:nvPr/>
            </p:nvSpPr>
            <p:spPr>
              <a:xfrm>
                <a:off x="5643150" y="2654125"/>
                <a:ext cx="68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7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47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265;p55">
                <a:extLst>
                  <a:ext uri="{FF2B5EF4-FFF2-40B4-BE49-F238E27FC236}">
                    <a16:creationId xmlns:a16="http://schemas.microsoft.com/office/drawing/2014/main" id="{5A408F64-9182-4992-9AF3-D0C813B40EB8}"/>
                  </a:ext>
                </a:extLst>
              </p:cNvPr>
              <p:cNvSpPr/>
              <p:nvPr/>
            </p:nvSpPr>
            <p:spPr>
              <a:xfrm>
                <a:off x="5633875" y="2683750"/>
                <a:ext cx="7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266;p55">
                <a:extLst>
                  <a:ext uri="{FF2B5EF4-FFF2-40B4-BE49-F238E27FC236}">
                    <a16:creationId xmlns:a16="http://schemas.microsoft.com/office/drawing/2014/main" id="{380DD131-87FB-4C2A-86FE-9FF1DF0FF87E}"/>
                  </a:ext>
                </a:extLst>
              </p:cNvPr>
              <p:cNvSpPr/>
              <p:nvPr/>
            </p:nvSpPr>
            <p:spPr>
              <a:xfrm>
                <a:off x="5664125" y="2707800"/>
                <a:ext cx="620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8" extrusionOk="0">
                    <a:moveTo>
                      <a:pt x="99" y="1"/>
                    </a:moveTo>
                    <a:cubicBezTo>
                      <a:pt x="75" y="1"/>
                      <a:pt x="50" y="26"/>
                      <a:pt x="25" y="26"/>
                    </a:cubicBezTo>
                    <a:lnTo>
                      <a:pt x="1" y="75"/>
                    </a:lnTo>
                    <a:cubicBezTo>
                      <a:pt x="1" y="75"/>
                      <a:pt x="1" y="100"/>
                      <a:pt x="1" y="124"/>
                    </a:cubicBezTo>
                    <a:lnTo>
                      <a:pt x="1" y="174"/>
                    </a:lnTo>
                    <a:cubicBezTo>
                      <a:pt x="1" y="174"/>
                      <a:pt x="1" y="198"/>
                      <a:pt x="1" y="223"/>
                    </a:cubicBezTo>
                    <a:cubicBezTo>
                      <a:pt x="25" y="248"/>
                      <a:pt x="50" y="273"/>
                      <a:pt x="75" y="297"/>
                    </a:cubicBezTo>
                    <a:lnTo>
                      <a:pt x="173" y="297"/>
                    </a:lnTo>
                    <a:cubicBezTo>
                      <a:pt x="173" y="273"/>
                      <a:pt x="198" y="273"/>
                      <a:pt x="223" y="248"/>
                    </a:cubicBezTo>
                    <a:lnTo>
                      <a:pt x="248" y="223"/>
                    </a:lnTo>
                    <a:cubicBezTo>
                      <a:pt x="248" y="207"/>
                      <a:pt x="248" y="190"/>
                      <a:pt x="248" y="174"/>
                    </a:cubicBezTo>
                    <a:lnTo>
                      <a:pt x="248" y="124"/>
                    </a:lnTo>
                    <a:cubicBezTo>
                      <a:pt x="248" y="100"/>
                      <a:pt x="248" y="100"/>
                      <a:pt x="248" y="75"/>
                    </a:cubicBezTo>
                    <a:cubicBezTo>
                      <a:pt x="223" y="50"/>
                      <a:pt x="223" y="50"/>
                      <a:pt x="198" y="26"/>
                    </a:cubicBezTo>
                    <a:cubicBezTo>
                      <a:pt x="198" y="26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267;p55">
                <a:extLst>
                  <a:ext uri="{FF2B5EF4-FFF2-40B4-BE49-F238E27FC236}">
                    <a16:creationId xmlns:a16="http://schemas.microsoft.com/office/drawing/2014/main" id="{DF343728-46D0-46A8-9993-B6150848FA39}"/>
                  </a:ext>
                </a:extLst>
              </p:cNvPr>
              <p:cNvSpPr/>
              <p:nvPr/>
            </p:nvSpPr>
            <p:spPr>
              <a:xfrm>
                <a:off x="5691900" y="2667075"/>
                <a:ext cx="6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1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5" y="50"/>
                    </a:lnTo>
                    <a:cubicBezTo>
                      <a:pt x="25" y="75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223"/>
                    </a:cubicBezTo>
                    <a:cubicBezTo>
                      <a:pt x="25" y="247"/>
                      <a:pt x="50" y="272"/>
                      <a:pt x="75" y="272"/>
                    </a:cubicBezTo>
                    <a:cubicBezTo>
                      <a:pt x="87" y="284"/>
                      <a:pt x="93" y="291"/>
                      <a:pt x="99" y="291"/>
                    </a:cubicBezTo>
                    <a:cubicBezTo>
                      <a:pt x="106" y="291"/>
                      <a:pt x="112" y="284"/>
                      <a:pt x="124" y="272"/>
                    </a:cubicBezTo>
                    <a:lnTo>
                      <a:pt x="149" y="272"/>
                    </a:lnTo>
                    <a:cubicBezTo>
                      <a:pt x="173" y="272"/>
                      <a:pt x="198" y="272"/>
                      <a:pt x="223" y="247"/>
                    </a:cubicBezTo>
                    <a:lnTo>
                      <a:pt x="248" y="223"/>
                    </a:lnTo>
                    <a:cubicBezTo>
                      <a:pt x="248" y="198"/>
                      <a:pt x="248" y="173"/>
                      <a:pt x="248" y="149"/>
                    </a:cubicBezTo>
                    <a:lnTo>
                      <a:pt x="248" y="124"/>
                    </a:lnTo>
                    <a:cubicBezTo>
                      <a:pt x="248" y="99"/>
                      <a:pt x="248" y="99"/>
                      <a:pt x="248" y="75"/>
                    </a:cubicBezTo>
                    <a:cubicBezTo>
                      <a:pt x="248" y="50"/>
                      <a:pt x="248" y="50"/>
                      <a:pt x="223" y="25"/>
                    </a:cubicBezTo>
                    <a:cubicBezTo>
                      <a:pt x="223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268;p55">
                <a:extLst>
                  <a:ext uri="{FF2B5EF4-FFF2-40B4-BE49-F238E27FC236}">
                    <a16:creationId xmlns:a16="http://schemas.microsoft.com/office/drawing/2014/main" id="{2A856E75-52F6-4FDA-8AAE-8AF14E147CE9}"/>
                  </a:ext>
                </a:extLst>
              </p:cNvPr>
              <p:cNvSpPr/>
              <p:nvPr/>
            </p:nvSpPr>
            <p:spPr>
              <a:xfrm>
                <a:off x="5721525" y="26467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99" y="1"/>
                    </a:moveTo>
                    <a:cubicBezTo>
                      <a:pt x="75" y="25"/>
                      <a:pt x="50" y="25"/>
                      <a:pt x="50" y="25"/>
                    </a:cubicBezTo>
                    <a:cubicBezTo>
                      <a:pt x="25" y="50"/>
                      <a:pt x="25" y="50"/>
                      <a:pt x="25" y="75"/>
                    </a:cubicBezTo>
                    <a:lnTo>
                      <a:pt x="25" y="99"/>
                    </a:lnTo>
                    <a:cubicBezTo>
                      <a:pt x="1" y="124"/>
                      <a:pt x="1" y="149"/>
                      <a:pt x="25" y="174"/>
                    </a:cubicBezTo>
                    <a:lnTo>
                      <a:pt x="25" y="198"/>
                    </a:lnTo>
                    <a:cubicBezTo>
                      <a:pt x="25" y="223"/>
                      <a:pt x="50" y="223"/>
                      <a:pt x="50" y="248"/>
                    </a:cubicBezTo>
                    <a:lnTo>
                      <a:pt x="149" y="297"/>
                    </a:lnTo>
                    <a:lnTo>
                      <a:pt x="248" y="297"/>
                    </a:lnTo>
                    <a:cubicBezTo>
                      <a:pt x="248" y="297"/>
                      <a:pt x="272" y="297"/>
                      <a:pt x="272" y="272"/>
                    </a:cubicBezTo>
                    <a:cubicBezTo>
                      <a:pt x="297" y="272"/>
                      <a:pt x="297" y="248"/>
                      <a:pt x="322" y="248"/>
                    </a:cubicBezTo>
                    <a:lnTo>
                      <a:pt x="322" y="223"/>
                    </a:lnTo>
                    <a:cubicBezTo>
                      <a:pt x="322" y="198"/>
                      <a:pt x="322" y="174"/>
                      <a:pt x="322" y="149"/>
                    </a:cubicBezTo>
                    <a:lnTo>
                      <a:pt x="322" y="124"/>
                    </a:lnTo>
                    <a:cubicBezTo>
                      <a:pt x="297" y="99"/>
                      <a:pt x="297" y="75"/>
                      <a:pt x="272" y="75"/>
                    </a:cubicBezTo>
                    <a:lnTo>
                      <a:pt x="198" y="25"/>
                    </a:lnTo>
                    <a:cubicBezTo>
                      <a:pt x="174" y="25"/>
                      <a:pt x="149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269;p55">
                <a:extLst>
                  <a:ext uri="{FF2B5EF4-FFF2-40B4-BE49-F238E27FC236}">
                    <a16:creationId xmlns:a16="http://schemas.microsoft.com/office/drawing/2014/main" id="{846A03EC-BAB4-4BFB-B5C3-08FA7E8B1848}"/>
                  </a:ext>
                </a:extLst>
              </p:cNvPr>
              <p:cNvSpPr/>
              <p:nvPr/>
            </p:nvSpPr>
            <p:spPr>
              <a:xfrm>
                <a:off x="5709175" y="2678175"/>
                <a:ext cx="68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124" y="1"/>
                    </a:moveTo>
                    <a:cubicBezTo>
                      <a:pt x="100" y="1"/>
                      <a:pt x="75" y="26"/>
                      <a:pt x="75" y="50"/>
                    </a:cubicBezTo>
                    <a:lnTo>
                      <a:pt x="50" y="75"/>
                    </a:lnTo>
                    <a:cubicBezTo>
                      <a:pt x="26" y="75"/>
                      <a:pt x="26" y="100"/>
                      <a:pt x="26" y="124"/>
                    </a:cubicBezTo>
                    <a:lnTo>
                      <a:pt x="1" y="124"/>
                    </a:lnTo>
                    <a:lnTo>
                      <a:pt x="1" y="174"/>
                    </a:lnTo>
                    <a:cubicBezTo>
                      <a:pt x="1" y="174"/>
                      <a:pt x="1" y="198"/>
                      <a:pt x="1" y="223"/>
                    </a:cubicBezTo>
                    <a:cubicBezTo>
                      <a:pt x="1" y="223"/>
                      <a:pt x="26" y="248"/>
                      <a:pt x="26" y="248"/>
                    </a:cubicBezTo>
                    <a:cubicBezTo>
                      <a:pt x="50" y="272"/>
                      <a:pt x="50" y="272"/>
                      <a:pt x="75" y="272"/>
                    </a:cubicBezTo>
                    <a:lnTo>
                      <a:pt x="149" y="272"/>
                    </a:lnTo>
                    <a:cubicBezTo>
                      <a:pt x="174" y="272"/>
                      <a:pt x="198" y="272"/>
                      <a:pt x="223" y="248"/>
                    </a:cubicBezTo>
                    <a:lnTo>
                      <a:pt x="223" y="223"/>
                    </a:lnTo>
                    <a:cubicBezTo>
                      <a:pt x="248" y="198"/>
                      <a:pt x="273" y="174"/>
                      <a:pt x="273" y="174"/>
                    </a:cubicBezTo>
                    <a:lnTo>
                      <a:pt x="273" y="124"/>
                    </a:lnTo>
                    <a:cubicBezTo>
                      <a:pt x="273" y="100"/>
                      <a:pt x="273" y="100"/>
                      <a:pt x="273" y="75"/>
                    </a:cubicBezTo>
                    <a:cubicBezTo>
                      <a:pt x="248" y="50"/>
                      <a:pt x="223" y="26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270;p55">
                <a:extLst>
                  <a:ext uri="{FF2B5EF4-FFF2-40B4-BE49-F238E27FC236}">
                    <a16:creationId xmlns:a16="http://schemas.microsoft.com/office/drawing/2014/main" id="{6C0F4CBB-40BE-4FAB-B614-64326EA0E4DB}"/>
                  </a:ext>
                </a:extLst>
              </p:cNvPr>
              <p:cNvSpPr/>
              <p:nvPr/>
            </p:nvSpPr>
            <p:spPr>
              <a:xfrm>
                <a:off x="5723375" y="2709050"/>
                <a:ext cx="7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6" extrusionOk="0">
                    <a:moveTo>
                      <a:pt x="149" y="0"/>
                    </a:moveTo>
                    <a:cubicBezTo>
                      <a:pt x="124" y="25"/>
                      <a:pt x="100" y="25"/>
                      <a:pt x="75" y="50"/>
                    </a:cubicBezTo>
                    <a:lnTo>
                      <a:pt x="75" y="74"/>
                    </a:lnTo>
                    <a:lnTo>
                      <a:pt x="50" y="99"/>
                    </a:lnTo>
                    <a:cubicBezTo>
                      <a:pt x="25" y="124"/>
                      <a:pt x="25" y="124"/>
                      <a:pt x="25" y="148"/>
                    </a:cubicBezTo>
                    <a:cubicBezTo>
                      <a:pt x="1" y="173"/>
                      <a:pt x="1" y="223"/>
                      <a:pt x="25" y="247"/>
                    </a:cubicBezTo>
                    <a:cubicBezTo>
                      <a:pt x="25" y="247"/>
                      <a:pt x="25" y="272"/>
                      <a:pt x="50" y="272"/>
                    </a:cubicBezTo>
                    <a:lnTo>
                      <a:pt x="75" y="297"/>
                    </a:lnTo>
                    <a:cubicBezTo>
                      <a:pt x="87" y="309"/>
                      <a:pt x="100" y="315"/>
                      <a:pt x="109" y="315"/>
                    </a:cubicBezTo>
                    <a:cubicBezTo>
                      <a:pt x="118" y="315"/>
                      <a:pt x="124" y="309"/>
                      <a:pt x="124" y="297"/>
                    </a:cubicBezTo>
                    <a:lnTo>
                      <a:pt x="174" y="297"/>
                    </a:lnTo>
                    <a:cubicBezTo>
                      <a:pt x="198" y="297"/>
                      <a:pt x="198" y="297"/>
                      <a:pt x="223" y="272"/>
                    </a:cubicBezTo>
                    <a:lnTo>
                      <a:pt x="272" y="223"/>
                    </a:lnTo>
                    <a:cubicBezTo>
                      <a:pt x="272" y="223"/>
                      <a:pt x="297" y="198"/>
                      <a:pt x="297" y="198"/>
                    </a:cubicBezTo>
                    <a:cubicBezTo>
                      <a:pt x="297" y="148"/>
                      <a:pt x="297" y="124"/>
                      <a:pt x="297" y="99"/>
                    </a:cubicBezTo>
                    <a:cubicBezTo>
                      <a:pt x="297" y="74"/>
                      <a:pt x="272" y="50"/>
                      <a:pt x="272" y="50"/>
                    </a:cubicBezTo>
                    <a:lnTo>
                      <a:pt x="248" y="25"/>
                    </a:lnTo>
                    <a:cubicBezTo>
                      <a:pt x="223" y="25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271;p55">
                <a:extLst>
                  <a:ext uri="{FF2B5EF4-FFF2-40B4-BE49-F238E27FC236}">
                    <a16:creationId xmlns:a16="http://schemas.microsoft.com/office/drawing/2014/main" id="{7AEAF410-25CA-478E-8F4A-E6C0B3E311B3}"/>
                  </a:ext>
                </a:extLst>
              </p:cNvPr>
              <p:cNvSpPr/>
              <p:nvPr/>
            </p:nvSpPr>
            <p:spPr>
              <a:xfrm>
                <a:off x="5698075" y="2714600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75" y="1"/>
                    </a:moveTo>
                    <a:cubicBezTo>
                      <a:pt x="50" y="1"/>
                      <a:pt x="50" y="25"/>
                      <a:pt x="25" y="25"/>
                    </a:cubicBezTo>
                    <a:cubicBezTo>
                      <a:pt x="25" y="25"/>
                      <a:pt x="1" y="50"/>
                      <a:pt x="1" y="75"/>
                    </a:cubicBezTo>
                    <a:cubicBezTo>
                      <a:pt x="1" y="75"/>
                      <a:pt x="1" y="99"/>
                      <a:pt x="1" y="124"/>
                    </a:cubicBezTo>
                    <a:lnTo>
                      <a:pt x="1" y="149"/>
                    </a:lnTo>
                    <a:cubicBezTo>
                      <a:pt x="25" y="173"/>
                      <a:pt x="25" y="198"/>
                      <a:pt x="50" y="198"/>
                    </a:cubicBezTo>
                    <a:lnTo>
                      <a:pt x="75" y="223"/>
                    </a:lnTo>
                    <a:cubicBezTo>
                      <a:pt x="75" y="247"/>
                      <a:pt x="99" y="247"/>
                      <a:pt x="124" y="247"/>
                    </a:cubicBezTo>
                    <a:lnTo>
                      <a:pt x="223" y="247"/>
                    </a:lnTo>
                    <a:cubicBezTo>
                      <a:pt x="247" y="247"/>
                      <a:pt x="247" y="223"/>
                      <a:pt x="272" y="223"/>
                    </a:cubicBezTo>
                    <a:cubicBezTo>
                      <a:pt x="272" y="198"/>
                      <a:pt x="272" y="198"/>
                      <a:pt x="297" y="173"/>
                    </a:cubicBezTo>
                    <a:cubicBezTo>
                      <a:pt x="297" y="173"/>
                      <a:pt x="297" y="149"/>
                      <a:pt x="297" y="124"/>
                    </a:cubicBezTo>
                    <a:lnTo>
                      <a:pt x="297" y="99"/>
                    </a:lnTo>
                    <a:cubicBezTo>
                      <a:pt x="272" y="75"/>
                      <a:pt x="272" y="50"/>
                      <a:pt x="247" y="50"/>
                    </a:cubicBezTo>
                    <a:lnTo>
                      <a:pt x="223" y="25"/>
                    </a:lnTo>
                    <a:cubicBezTo>
                      <a:pt x="198" y="1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272;p55">
                <a:extLst>
                  <a:ext uri="{FF2B5EF4-FFF2-40B4-BE49-F238E27FC236}">
                    <a16:creationId xmlns:a16="http://schemas.microsoft.com/office/drawing/2014/main" id="{C1B82413-B0B8-49F4-86B6-DF10AF0A16AA}"/>
                  </a:ext>
                </a:extLst>
              </p:cNvPr>
              <p:cNvSpPr/>
              <p:nvPr/>
            </p:nvSpPr>
            <p:spPr>
              <a:xfrm>
                <a:off x="5750550" y="2655975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6" y="222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273;p55">
                <a:extLst>
                  <a:ext uri="{FF2B5EF4-FFF2-40B4-BE49-F238E27FC236}">
                    <a16:creationId xmlns:a16="http://schemas.microsoft.com/office/drawing/2014/main" id="{F11DC615-800D-44F0-9A13-8A9C256A449A}"/>
                  </a:ext>
                </a:extLst>
              </p:cNvPr>
              <p:cNvSpPr/>
              <p:nvPr/>
            </p:nvSpPr>
            <p:spPr>
              <a:xfrm>
                <a:off x="5755475" y="2689300"/>
                <a:ext cx="62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7" extrusionOk="0">
                    <a:moveTo>
                      <a:pt x="99" y="0"/>
                    </a:moveTo>
                    <a:cubicBezTo>
                      <a:pt x="75" y="0"/>
                      <a:pt x="50" y="25"/>
                      <a:pt x="25" y="50"/>
                    </a:cubicBezTo>
                    <a:lnTo>
                      <a:pt x="25" y="74"/>
                    </a:lnTo>
                    <a:cubicBezTo>
                      <a:pt x="1" y="74"/>
                      <a:pt x="1" y="99"/>
                      <a:pt x="1" y="124"/>
                    </a:cubicBezTo>
                    <a:lnTo>
                      <a:pt x="25" y="124"/>
                    </a:lnTo>
                    <a:lnTo>
                      <a:pt x="25" y="173"/>
                    </a:lnTo>
                    <a:cubicBezTo>
                      <a:pt x="25" y="198"/>
                      <a:pt x="25" y="198"/>
                      <a:pt x="25" y="222"/>
                    </a:cubicBezTo>
                    <a:cubicBezTo>
                      <a:pt x="25" y="222"/>
                      <a:pt x="25" y="247"/>
                      <a:pt x="50" y="272"/>
                    </a:cubicBezTo>
                    <a:cubicBezTo>
                      <a:pt x="50" y="272"/>
                      <a:pt x="75" y="272"/>
                      <a:pt x="99" y="297"/>
                    </a:cubicBezTo>
                    <a:lnTo>
                      <a:pt x="173" y="297"/>
                    </a:lnTo>
                    <a:cubicBezTo>
                      <a:pt x="198" y="272"/>
                      <a:pt x="223" y="272"/>
                      <a:pt x="223" y="247"/>
                    </a:cubicBezTo>
                    <a:lnTo>
                      <a:pt x="247" y="222"/>
                    </a:lnTo>
                    <a:cubicBezTo>
                      <a:pt x="247" y="198"/>
                      <a:pt x="247" y="173"/>
                      <a:pt x="247" y="173"/>
                    </a:cubicBezTo>
                    <a:lnTo>
                      <a:pt x="247" y="124"/>
                    </a:lnTo>
                    <a:cubicBezTo>
                      <a:pt x="247" y="99"/>
                      <a:pt x="247" y="99"/>
                      <a:pt x="247" y="74"/>
                    </a:cubicBezTo>
                    <a:cubicBezTo>
                      <a:pt x="247" y="50"/>
                      <a:pt x="223" y="50"/>
                      <a:pt x="223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274;p55">
                <a:extLst>
                  <a:ext uri="{FF2B5EF4-FFF2-40B4-BE49-F238E27FC236}">
                    <a16:creationId xmlns:a16="http://schemas.microsoft.com/office/drawing/2014/main" id="{5FF7B264-7E56-4DD2-8B2B-9BC2549B4739}"/>
                  </a:ext>
                </a:extLst>
              </p:cNvPr>
              <p:cNvSpPr/>
              <p:nvPr/>
            </p:nvSpPr>
            <p:spPr>
              <a:xfrm>
                <a:off x="5730800" y="25868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74" y="1"/>
                    </a:moveTo>
                    <a:cubicBezTo>
                      <a:pt x="49" y="1"/>
                      <a:pt x="49" y="1"/>
                      <a:pt x="25" y="26"/>
                    </a:cubicBezTo>
                    <a:cubicBezTo>
                      <a:pt x="25" y="50"/>
                      <a:pt x="0" y="50"/>
                      <a:pt x="0" y="75"/>
                    </a:cubicBezTo>
                    <a:cubicBezTo>
                      <a:pt x="0" y="75"/>
                      <a:pt x="0" y="100"/>
                      <a:pt x="0" y="124"/>
                    </a:cubicBezTo>
                    <a:lnTo>
                      <a:pt x="0" y="149"/>
                    </a:lnTo>
                    <a:cubicBezTo>
                      <a:pt x="0" y="174"/>
                      <a:pt x="25" y="198"/>
                      <a:pt x="49" y="198"/>
                    </a:cubicBezTo>
                    <a:lnTo>
                      <a:pt x="74" y="223"/>
                    </a:lnTo>
                    <a:cubicBezTo>
                      <a:pt x="74" y="248"/>
                      <a:pt x="99" y="248"/>
                      <a:pt x="123" y="248"/>
                    </a:cubicBezTo>
                    <a:lnTo>
                      <a:pt x="222" y="248"/>
                    </a:lnTo>
                    <a:cubicBezTo>
                      <a:pt x="222" y="248"/>
                      <a:pt x="247" y="223"/>
                      <a:pt x="272" y="223"/>
                    </a:cubicBezTo>
                    <a:cubicBezTo>
                      <a:pt x="272" y="198"/>
                      <a:pt x="272" y="198"/>
                      <a:pt x="296" y="174"/>
                    </a:cubicBezTo>
                    <a:cubicBezTo>
                      <a:pt x="296" y="149"/>
                      <a:pt x="296" y="149"/>
                      <a:pt x="296" y="124"/>
                    </a:cubicBezTo>
                    <a:lnTo>
                      <a:pt x="296" y="100"/>
                    </a:lnTo>
                    <a:cubicBezTo>
                      <a:pt x="272" y="75"/>
                      <a:pt x="272" y="50"/>
                      <a:pt x="247" y="26"/>
                    </a:cubicBezTo>
                    <a:lnTo>
                      <a:pt x="222" y="26"/>
                    </a:lnTo>
                    <a:cubicBezTo>
                      <a:pt x="198" y="1"/>
                      <a:pt x="173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275;p55">
                <a:extLst>
                  <a:ext uri="{FF2B5EF4-FFF2-40B4-BE49-F238E27FC236}">
                    <a16:creationId xmlns:a16="http://schemas.microsoft.com/office/drawing/2014/main" id="{AB950A0D-5430-4081-9A89-B10AB6AE514A}"/>
                  </a:ext>
                </a:extLst>
              </p:cNvPr>
              <p:cNvSpPr/>
              <p:nvPr/>
            </p:nvSpPr>
            <p:spPr>
              <a:xfrm>
                <a:off x="5761650" y="2558450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0"/>
                    </a:moveTo>
                    <a:cubicBezTo>
                      <a:pt x="0" y="25"/>
                      <a:pt x="0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76;p55">
                <a:extLst>
                  <a:ext uri="{FF2B5EF4-FFF2-40B4-BE49-F238E27FC236}">
                    <a16:creationId xmlns:a16="http://schemas.microsoft.com/office/drawing/2014/main" id="{41BB880B-2254-4CC7-B39A-6BCBC6B89DDB}"/>
                  </a:ext>
                </a:extLst>
              </p:cNvPr>
              <p:cNvSpPr/>
              <p:nvPr/>
            </p:nvSpPr>
            <p:spPr>
              <a:xfrm>
                <a:off x="5748700" y="2539300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148" y="1"/>
                    </a:moveTo>
                    <a:cubicBezTo>
                      <a:pt x="0" y="26"/>
                      <a:pt x="0" y="223"/>
                      <a:pt x="148" y="248"/>
                    </a:cubicBezTo>
                    <a:cubicBezTo>
                      <a:pt x="272" y="223"/>
                      <a:pt x="272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277;p55">
                <a:extLst>
                  <a:ext uri="{FF2B5EF4-FFF2-40B4-BE49-F238E27FC236}">
                    <a16:creationId xmlns:a16="http://schemas.microsoft.com/office/drawing/2014/main" id="{5AC5241D-9FFD-4AFA-89FC-3A55C7A7EF6E}"/>
                  </a:ext>
                </a:extLst>
              </p:cNvPr>
              <p:cNvSpPr/>
              <p:nvPr/>
            </p:nvSpPr>
            <p:spPr>
              <a:xfrm>
                <a:off x="5725850" y="2517100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278;p55">
                <a:extLst>
                  <a:ext uri="{FF2B5EF4-FFF2-40B4-BE49-F238E27FC236}">
                    <a16:creationId xmlns:a16="http://schemas.microsoft.com/office/drawing/2014/main" id="{F64C4242-6FAB-4A21-846F-D14439C63FD5}"/>
                  </a:ext>
                </a:extLst>
              </p:cNvPr>
              <p:cNvSpPr/>
              <p:nvPr/>
            </p:nvSpPr>
            <p:spPr>
              <a:xfrm>
                <a:off x="5703025" y="250660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72" y="247"/>
                      <a:pt x="272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279;p55">
                <a:extLst>
                  <a:ext uri="{FF2B5EF4-FFF2-40B4-BE49-F238E27FC236}">
                    <a16:creationId xmlns:a16="http://schemas.microsoft.com/office/drawing/2014/main" id="{46D7CB4B-784F-42DA-A409-5B1C4E9D90E5}"/>
                  </a:ext>
                </a:extLst>
              </p:cNvPr>
              <p:cNvSpPr/>
              <p:nvPr/>
            </p:nvSpPr>
            <p:spPr>
              <a:xfrm>
                <a:off x="5664750" y="2510925"/>
                <a:ext cx="62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2" extrusionOk="0">
                    <a:moveTo>
                      <a:pt x="99" y="0"/>
                    </a:moveTo>
                    <a:cubicBezTo>
                      <a:pt x="74" y="0"/>
                      <a:pt x="50" y="0"/>
                      <a:pt x="50" y="25"/>
                    </a:cubicBezTo>
                    <a:lnTo>
                      <a:pt x="25" y="50"/>
                    </a:lnTo>
                    <a:cubicBezTo>
                      <a:pt x="0" y="74"/>
                      <a:pt x="0" y="99"/>
                      <a:pt x="25" y="124"/>
                    </a:cubicBezTo>
                    <a:lnTo>
                      <a:pt x="0" y="124"/>
                    </a:lnTo>
                    <a:lnTo>
                      <a:pt x="0" y="173"/>
                    </a:lnTo>
                    <a:cubicBezTo>
                      <a:pt x="0" y="173"/>
                      <a:pt x="0" y="198"/>
                      <a:pt x="0" y="222"/>
                    </a:cubicBezTo>
                    <a:cubicBezTo>
                      <a:pt x="0" y="222"/>
                      <a:pt x="25" y="247"/>
                      <a:pt x="25" y="247"/>
                    </a:cubicBezTo>
                    <a:cubicBezTo>
                      <a:pt x="25" y="272"/>
                      <a:pt x="50" y="272"/>
                      <a:pt x="74" y="272"/>
                    </a:cubicBezTo>
                    <a:lnTo>
                      <a:pt x="148" y="272"/>
                    </a:lnTo>
                    <a:cubicBezTo>
                      <a:pt x="173" y="272"/>
                      <a:pt x="198" y="247"/>
                      <a:pt x="198" y="247"/>
                    </a:cubicBezTo>
                    <a:lnTo>
                      <a:pt x="223" y="222"/>
                    </a:lnTo>
                    <a:cubicBezTo>
                      <a:pt x="247" y="198"/>
                      <a:pt x="247" y="173"/>
                      <a:pt x="247" y="148"/>
                    </a:cubicBezTo>
                    <a:lnTo>
                      <a:pt x="247" y="99"/>
                    </a:lnTo>
                    <a:cubicBezTo>
                      <a:pt x="247" y="99"/>
                      <a:pt x="247" y="74"/>
                      <a:pt x="247" y="50"/>
                    </a:cubicBezTo>
                    <a:cubicBezTo>
                      <a:pt x="247" y="50"/>
                      <a:pt x="223" y="25"/>
                      <a:pt x="223" y="25"/>
                    </a:cubicBezTo>
                    <a:cubicBezTo>
                      <a:pt x="198" y="0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280;p55">
                <a:extLst>
                  <a:ext uri="{FF2B5EF4-FFF2-40B4-BE49-F238E27FC236}">
                    <a16:creationId xmlns:a16="http://schemas.microsoft.com/office/drawing/2014/main" id="{7D558C9F-8D3A-40EB-80C1-C1AF9DE7A5BB}"/>
                  </a:ext>
                </a:extLst>
              </p:cNvPr>
              <p:cNvSpPr/>
              <p:nvPr/>
            </p:nvSpPr>
            <p:spPr>
              <a:xfrm>
                <a:off x="5632025" y="253500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lnTo>
                      <a:pt x="174" y="272"/>
                    </a:lnTo>
                    <a:cubicBezTo>
                      <a:pt x="322" y="247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281;p55">
                <a:extLst>
                  <a:ext uri="{FF2B5EF4-FFF2-40B4-BE49-F238E27FC236}">
                    <a16:creationId xmlns:a16="http://schemas.microsoft.com/office/drawing/2014/main" id="{682AE930-225A-4CF2-A783-E944592E0051}"/>
                  </a:ext>
                </a:extLst>
              </p:cNvPr>
              <p:cNvSpPr/>
              <p:nvPr/>
            </p:nvSpPr>
            <p:spPr>
              <a:xfrm>
                <a:off x="5521550" y="2625725"/>
                <a:ext cx="4877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3581" fill="none" extrusionOk="0">
                    <a:moveTo>
                      <a:pt x="0" y="0"/>
                    </a:moveTo>
                    <a:lnTo>
                      <a:pt x="1951" y="3580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282;p55">
                <a:extLst>
                  <a:ext uri="{FF2B5EF4-FFF2-40B4-BE49-F238E27FC236}">
                    <a16:creationId xmlns:a16="http://schemas.microsoft.com/office/drawing/2014/main" id="{A034044E-D916-445B-A999-AC56A77CDD71}"/>
                  </a:ext>
                </a:extLst>
              </p:cNvPr>
              <p:cNvSpPr/>
              <p:nvPr/>
            </p:nvSpPr>
            <p:spPr>
              <a:xfrm>
                <a:off x="5577100" y="2598575"/>
                <a:ext cx="1112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741" fill="none" extrusionOk="0">
                    <a:moveTo>
                      <a:pt x="445" y="4740"/>
                    </a:moveTo>
                    <a:lnTo>
                      <a:pt x="0" y="0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283;p55">
                <a:extLst>
                  <a:ext uri="{FF2B5EF4-FFF2-40B4-BE49-F238E27FC236}">
                    <a16:creationId xmlns:a16="http://schemas.microsoft.com/office/drawing/2014/main" id="{4BFB3DC5-76CC-4968-84B0-AD2D0155F9D9}"/>
                  </a:ext>
                </a:extLst>
              </p:cNvPr>
              <p:cNvSpPr/>
              <p:nvPr/>
            </p:nvSpPr>
            <p:spPr>
              <a:xfrm>
                <a:off x="5622150" y="2594250"/>
                <a:ext cx="8050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013" fill="none" extrusionOk="0">
                    <a:moveTo>
                      <a:pt x="322" y="0"/>
                    </a:moveTo>
                    <a:lnTo>
                      <a:pt x="1" y="5012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284;p55">
                <a:extLst>
                  <a:ext uri="{FF2B5EF4-FFF2-40B4-BE49-F238E27FC236}">
                    <a16:creationId xmlns:a16="http://schemas.microsoft.com/office/drawing/2014/main" id="{84AF6F8A-BD4E-424F-8C49-D07BA8685CC1}"/>
                  </a:ext>
                </a:extLst>
              </p:cNvPr>
              <p:cNvSpPr/>
              <p:nvPr/>
            </p:nvSpPr>
            <p:spPr>
              <a:xfrm>
                <a:off x="5830775" y="2604725"/>
                <a:ext cx="3027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952" fill="none" extrusionOk="0">
                    <a:moveTo>
                      <a:pt x="1210" y="1"/>
                    </a:moveTo>
                    <a:lnTo>
                      <a:pt x="1" y="395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285;p55">
                <a:extLst>
                  <a:ext uri="{FF2B5EF4-FFF2-40B4-BE49-F238E27FC236}">
                    <a16:creationId xmlns:a16="http://schemas.microsoft.com/office/drawing/2014/main" id="{85BECA3C-0AA1-41B1-9A5D-93CE67F9B262}"/>
                  </a:ext>
                </a:extLst>
              </p:cNvPr>
              <p:cNvSpPr/>
              <p:nvPr/>
            </p:nvSpPr>
            <p:spPr>
              <a:xfrm>
                <a:off x="5812875" y="2593000"/>
                <a:ext cx="25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890" fill="none" extrusionOk="0">
                    <a:moveTo>
                      <a:pt x="1" y="4889"/>
                    </a:moveTo>
                    <a:lnTo>
                      <a:pt x="99" y="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286;p55">
                <a:extLst>
                  <a:ext uri="{FF2B5EF4-FFF2-40B4-BE49-F238E27FC236}">
                    <a16:creationId xmlns:a16="http://schemas.microsoft.com/office/drawing/2014/main" id="{57F5A61F-B35E-436D-B6C9-D2A98EDECDD6}"/>
                  </a:ext>
                </a:extLst>
              </p:cNvPr>
              <p:cNvSpPr/>
              <p:nvPr/>
            </p:nvSpPr>
            <p:spPr>
              <a:xfrm>
                <a:off x="5761025" y="2601025"/>
                <a:ext cx="130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890" fill="none" extrusionOk="0">
                    <a:moveTo>
                      <a:pt x="519" y="4889"/>
                    </a:moveTo>
                    <a:lnTo>
                      <a:pt x="1" y="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287;p55">
              <a:extLst>
                <a:ext uri="{FF2B5EF4-FFF2-40B4-BE49-F238E27FC236}">
                  <a16:creationId xmlns:a16="http://schemas.microsoft.com/office/drawing/2014/main" id="{445CD1F7-F867-4DD0-8564-8B58FDC8B268}"/>
                </a:ext>
              </a:extLst>
            </p:cNvPr>
            <p:cNvGrpSpPr/>
            <p:nvPr/>
          </p:nvGrpSpPr>
          <p:grpSpPr>
            <a:xfrm flipH="1">
              <a:off x="7666418" y="3810159"/>
              <a:ext cx="1607054" cy="1411796"/>
              <a:chOff x="8579401" y="4612750"/>
              <a:chExt cx="619432" cy="544192"/>
            </a:xfrm>
          </p:grpSpPr>
          <p:sp>
            <p:nvSpPr>
              <p:cNvPr id="12" name="Google Shape;2288;p55">
                <a:extLst>
                  <a:ext uri="{FF2B5EF4-FFF2-40B4-BE49-F238E27FC236}">
                    <a16:creationId xmlns:a16="http://schemas.microsoft.com/office/drawing/2014/main" id="{A638E114-4B87-4676-BAE3-669C15A046F7}"/>
                  </a:ext>
                </a:extLst>
              </p:cNvPr>
              <p:cNvSpPr/>
              <p:nvPr/>
            </p:nvSpPr>
            <p:spPr>
              <a:xfrm flipH="1">
                <a:off x="8579401" y="4612750"/>
                <a:ext cx="619432" cy="544192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89;p55">
                <a:extLst>
                  <a:ext uri="{FF2B5EF4-FFF2-40B4-BE49-F238E27FC236}">
                    <a16:creationId xmlns:a16="http://schemas.microsoft.com/office/drawing/2014/main" id="{43C87A3B-A16E-4D14-B581-377967C471D6}"/>
                  </a:ext>
                </a:extLst>
              </p:cNvPr>
              <p:cNvSpPr/>
              <p:nvPr/>
            </p:nvSpPr>
            <p:spPr>
              <a:xfrm flipH="1">
                <a:off x="8670081" y="4686536"/>
                <a:ext cx="455063" cy="467162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1B49BC-F90B-4C16-9011-56A17E89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90" y="629927"/>
            <a:ext cx="3701696" cy="321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DBAD6F6-5FAE-45CE-9270-F76C6A659259}"/>
              </a:ext>
            </a:extLst>
          </p:cNvPr>
          <p:cNvSpPr/>
          <p:nvPr/>
        </p:nvSpPr>
        <p:spPr>
          <a:xfrm>
            <a:off x="5233307" y="641816"/>
            <a:ext cx="2873829" cy="3200400"/>
          </a:xfrm>
          <a:prstGeom prst="roundRect">
            <a:avLst/>
          </a:prstGeom>
          <a:solidFill>
            <a:schemeClr val="bg1"/>
          </a:solidFill>
          <a:ln cmpd="thickThin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124947"/>
                </a:solidFill>
              </a:rPr>
              <a:t>Algunas características de los animales cambian durante su crecimiento y desarrollo y otras permanecen iguales.</a:t>
            </a:r>
            <a:endParaRPr lang="es-CL" sz="2400" dirty="0">
              <a:solidFill>
                <a:srgbClr val="124947"/>
              </a:solidFill>
            </a:endParaRPr>
          </a:p>
        </p:txBody>
      </p:sp>
      <p:pic>
        <p:nvPicPr>
          <p:cNvPr id="3074" name="Picture 2" descr="good mornin!">
            <a:extLst>
              <a:ext uri="{FF2B5EF4-FFF2-40B4-BE49-F238E27FC236}">
                <a16:creationId xmlns:a16="http://schemas.microsoft.com/office/drawing/2014/main" id="{0523109E-F0B8-4010-AAED-CAC8F973A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22919" r="12311"/>
          <a:stretch/>
        </p:blipFill>
        <p:spPr bwMode="auto">
          <a:xfrm>
            <a:off x="7609115" y="3568342"/>
            <a:ext cx="1298121" cy="14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4FD57DFD-7250-49ED-8A96-F0D55F12A1B9}"/>
              </a:ext>
            </a:extLst>
          </p:cNvPr>
          <p:cNvSpPr/>
          <p:nvPr/>
        </p:nvSpPr>
        <p:spPr>
          <a:xfrm>
            <a:off x="1592747" y="3675354"/>
            <a:ext cx="1897124" cy="438192"/>
          </a:xfrm>
          <a:prstGeom prst="wedgeRectCallout">
            <a:avLst>
              <a:gd name="adj1" fmla="val -20833"/>
              <a:gd name="adj2" fmla="val 433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808402-6B01-4705-AD72-B5137E87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786" y="568256"/>
            <a:ext cx="3985836" cy="328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31226A9-1D59-4B98-86ED-67F623CFF893}"/>
              </a:ext>
            </a:extLst>
          </p:cNvPr>
          <p:cNvSpPr/>
          <p:nvPr/>
        </p:nvSpPr>
        <p:spPr>
          <a:xfrm>
            <a:off x="889907" y="568256"/>
            <a:ext cx="3208564" cy="3351146"/>
          </a:xfrm>
          <a:prstGeom prst="roundRect">
            <a:avLst/>
          </a:prstGeom>
          <a:solidFill>
            <a:schemeClr val="bg1"/>
          </a:solidFill>
          <a:ln cmpd="thickThin"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124947"/>
                </a:solidFill>
              </a:rPr>
              <a:t>Hay animales que tienen</a:t>
            </a:r>
          </a:p>
          <a:p>
            <a:pPr algn="ctr"/>
            <a:r>
              <a:rPr lang="es-MX" sz="2400" dirty="0">
                <a:solidFill>
                  <a:srgbClr val="124947"/>
                </a:solidFill>
              </a:rPr>
              <a:t>grandes cambios en su cuerpo</a:t>
            </a:r>
          </a:p>
          <a:p>
            <a:pPr algn="ctr"/>
            <a:r>
              <a:rPr lang="es-MX" sz="2400" dirty="0">
                <a:solidFill>
                  <a:srgbClr val="124947"/>
                </a:solidFill>
              </a:rPr>
              <a:t>cuando pasan del estado juvenil</a:t>
            </a:r>
          </a:p>
          <a:p>
            <a:pPr algn="ctr"/>
            <a:r>
              <a:rPr lang="es-MX" sz="2400" dirty="0">
                <a:solidFill>
                  <a:srgbClr val="124947"/>
                </a:solidFill>
              </a:rPr>
              <a:t>al adulto. Este proceso se llama</a:t>
            </a:r>
          </a:p>
          <a:p>
            <a:pPr algn="ctr"/>
            <a:r>
              <a:rPr lang="es-MX" sz="2400" dirty="0">
                <a:solidFill>
                  <a:srgbClr val="124947"/>
                </a:solidFill>
              </a:rPr>
              <a:t>metamorfosis.</a:t>
            </a:r>
            <a:endParaRPr lang="es-CL" sz="2400" dirty="0">
              <a:solidFill>
                <a:srgbClr val="124947"/>
              </a:solidFill>
            </a:endParaRPr>
          </a:p>
        </p:txBody>
      </p:sp>
      <p:pic>
        <p:nvPicPr>
          <p:cNvPr id="4098" name="Picture 2" descr="happy stroll in meadow">
            <a:extLst>
              <a:ext uri="{FF2B5EF4-FFF2-40B4-BE49-F238E27FC236}">
                <a16:creationId xmlns:a16="http://schemas.microsoft.com/office/drawing/2014/main" id="{68DA12E6-40AB-443E-AB63-BB9254487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82" y="3766299"/>
            <a:ext cx="1405618" cy="14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0360AB4D-7A68-41B9-BE89-C19232634C79}"/>
              </a:ext>
            </a:extLst>
          </p:cNvPr>
          <p:cNvSpPr/>
          <p:nvPr/>
        </p:nvSpPr>
        <p:spPr>
          <a:xfrm>
            <a:off x="5421086" y="3857608"/>
            <a:ext cx="2262180" cy="438192"/>
          </a:xfrm>
          <a:prstGeom prst="wedgeRectCallout">
            <a:avLst>
              <a:gd name="adj1" fmla="val -20833"/>
              <a:gd name="adj2" fmla="val 433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Mariposa</a:t>
            </a:r>
          </a:p>
        </p:txBody>
      </p:sp>
    </p:spTree>
    <p:extLst>
      <p:ext uri="{BB962C8B-B14F-4D97-AF65-F5344CB8AC3E}">
        <p14:creationId xmlns:p14="http://schemas.microsoft.com/office/powerpoint/2010/main" val="271460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chas con los CICLOS DE VIDA de los seres vivos para primaria">
            <a:extLst>
              <a:ext uri="{FF2B5EF4-FFF2-40B4-BE49-F238E27FC236}">
                <a16:creationId xmlns:a16="http://schemas.microsoft.com/office/drawing/2014/main" id="{32D699B7-4F22-42AB-B681-22F2236C8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/>
        </p:blipFill>
        <p:spPr bwMode="auto">
          <a:xfrm>
            <a:off x="230643" y="442125"/>
            <a:ext cx="3467780" cy="25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C5DFF4C3-3FF2-4AAD-B526-7559D1F94171}"/>
              </a:ext>
            </a:extLst>
          </p:cNvPr>
          <p:cNvSpPr/>
          <p:nvPr/>
        </p:nvSpPr>
        <p:spPr>
          <a:xfrm>
            <a:off x="1225354" y="3016542"/>
            <a:ext cx="1897124" cy="438192"/>
          </a:xfrm>
          <a:prstGeom prst="wedgeRectCallout">
            <a:avLst>
              <a:gd name="adj1" fmla="val -20833"/>
              <a:gd name="adj2" fmla="val 433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Reptiles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38E749-AB20-41CB-A1BE-41D05F83D379}"/>
              </a:ext>
            </a:extLst>
          </p:cNvPr>
          <p:cNvSpPr txBox="1"/>
          <p:nvPr/>
        </p:nvSpPr>
        <p:spPr>
          <a:xfrm>
            <a:off x="3810681" y="242070"/>
            <a:ext cx="6690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uLnTx/>
                <a:uFillTx/>
                <a:latin typeface="Indie Flower"/>
                <a:sym typeface="Indie Flower"/>
              </a:rPr>
              <a:t>Responde, recuerda respetar los turnos </a:t>
            </a:r>
            <a:endParaRPr lang="es-CL" sz="2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3" name="Google Shape;998;p38">
            <a:extLst>
              <a:ext uri="{FF2B5EF4-FFF2-40B4-BE49-F238E27FC236}">
                <a16:creationId xmlns:a16="http://schemas.microsoft.com/office/drawing/2014/main" id="{C513C839-49B9-466A-BE1D-A520E731713F}"/>
              </a:ext>
            </a:extLst>
          </p:cNvPr>
          <p:cNvGrpSpPr/>
          <p:nvPr/>
        </p:nvGrpSpPr>
        <p:grpSpPr>
          <a:xfrm>
            <a:off x="7185571" y="1958429"/>
            <a:ext cx="2131346" cy="3061083"/>
            <a:chOff x="7065329" y="1112201"/>
            <a:chExt cx="2465926" cy="3889314"/>
          </a:xfrm>
        </p:grpSpPr>
        <p:sp>
          <p:nvSpPr>
            <p:cNvPr id="14" name="Google Shape;999;p38">
              <a:extLst>
                <a:ext uri="{FF2B5EF4-FFF2-40B4-BE49-F238E27FC236}">
                  <a16:creationId xmlns:a16="http://schemas.microsoft.com/office/drawing/2014/main" id="{0334FB48-D186-4AA6-A6C3-A52793FAB7E4}"/>
                </a:ext>
              </a:extLst>
            </p:cNvPr>
            <p:cNvSpPr/>
            <p:nvPr/>
          </p:nvSpPr>
          <p:spPr>
            <a:xfrm flipH="1">
              <a:off x="9089694" y="3128640"/>
              <a:ext cx="361158" cy="677866"/>
            </a:xfrm>
            <a:custGeom>
              <a:avLst/>
              <a:gdLst/>
              <a:ahLst/>
              <a:cxnLst/>
              <a:rect l="l" t="t" r="r" b="b"/>
              <a:pathLst>
                <a:path w="8840" h="16592" fill="none" extrusionOk="0">
                  <a:moveTo>
                    <a:pt x="8839" y="1"/>
                  </a:moveTo>
                  <a:cubicBezTo>
                    <a:pt x="8839" y="1"/>
                    <a:pt x="4617" y="2420"/>
                    <a:pt x="4099" y="7655"/>
                  </a:cubicBezTo>
                  <a:cubicBezTo>
                    <a:pt x="3506" y="13851"/>
                    <a:pt x="642" y="16592"/>
                    <a:pt x="1" y="16592"/>
                  </a:cubicBezTo>
                </a:path>
              </a:pathLst>
            </a:custGeom>
            <a:noFill/>
            <a:ln w="18525" cap="flat" cmpd="sng">
              <a:solidFill>
                <a:srgbClr val="DB872F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0;p38">
              <a:extLst>
                <a:ext uri="{FF2B5EF4-FFF2-40B4-BE49-F238E27FC236}">
                  <a16:creationId xmlns:a16="http://schemas.microsoft.com/office/drawing/2014/main" id="{0966B5E2-00A2-44BC-BF1F-E6BC2BAA5AF3}"/>
                </a:ext>
              </a:extLst>
            </p:cNvPr>
            <p:cNvSpPr/>
            <p:nvPr/>
          </p:nvSpPr>
          <p:spPr>
            <a:xfrm flipH="1">
              <a:off x="8155095" y="3227060"/>
              <a:ext cx="847905" cy="575075"/>
            </a:xfrm>
            <a:custGeom>
              <a:avLst/>
              <a:gdLst/>
              <a:ahLst/>
              <a:cxnLst/>
              <a:rect l="l" t="t" r="r" b="b"/>
              <a:pathLst>
                <a:path w="20754" h="14076" extrusionOk="0">
                  <a:moveTo>
                    <a:pt x="16397" y="1"/>
                  </a:moveTo>
                  <a:cubicBezTo>
                    <a:pt x="16178" y="1"/>
                    <a:pt x="15946" y="13"/>
                    <a:pt x="15703" y="36"/>
                  </a:cubicBezTo>
                  <a:cubicBezTo>
                    <a:pt x="10617" y="555"/>
                    <a:pt x="0" y="9517"/>
                    <a:pt x="1605" y="13961"/>
                  </a:cubicBezTo>
                  <a:cubicBezTo>
                    <a:pt x="1605" y="13961"/>
                    <a:pt x="2831" y="14076"/>
                    <a:pt x="4616" y="14076"/>
                  </a:cubicBezTo>
                  <a:cubicBezTo>
                    <a:pt x="8621" y="14076"/>
                    <a:pt x="15438" y="13497"/>
                    <a:pt x="17505" y="9739"/>
                  </a:cubicBezTo>
                  <a:cubicBezTo>
                    <a:pt x="20349" y="4568"/>
                    <a:pt x="20754" y="1"/>
                    <a:pt x="16397" y="1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1;p38">
              <a:extLst>
                <a:ext uri="{FF2B5EF4-FFF2-40B4-BE49-F238E27FC236}">
                  <a16:creationId xmlns:a16="http://schemas.microsoft.com/office/drawing/2014/main" id="{F26B0527-7F5F-4709-B2E2-2267A33D37ED}"/>
                </a:ext>
              </a:extLst>
            </p:cNvPr>
            <p:cNvSpPr/>
            <p:nvPr/>
          </p:nvSpPr>
          <p:spPr>
            <a:xfrm flipH="1">
              <a:off x="8657979" y="3515741"/>
              <a:ext cx="337953" cy="1465755"/>
            </a:xfrm>
            <a:custGeom>
              <a:avLst/>
              <a:gdLst/>
              <a:ahLst/>
              <a:cxnLst/>
              <a:rect l="l" t="t" r="r" b="b"/>
              <a:pathLst>
                <a:path w="8272" h="35877" extrusionOk="0">
                  <a:moveTo>
                    <a:pt x="4792" y="0"/>
                  </a:moveTo>
                  <a:cubicBezTo>
                    <a:pt x="3064" y="0"/>
                    <a:pt x="988" y="1030"/>
                    <a:pt x="0" y="4352"/>
                  </a:cubicBezTo>
                  <a:cubicBezTo>
                    <a:pt x="0" y="4352"/>
                    <a:pt x="1333" y="17560"/>
                    <a:pt x="1654" y="18350"/>
                  </a:cubicBezTo>
                  <a:cubicBezTo>
                    <a:pt x="1975" y="19140"/>
                    <a:pt x="6197" y="35188"/>
                    <a:pt x="6049" y="35657"/>
                  </a:cubicBezTo>
                  <a:cubicBezTo>
                    <a:pt x="6000" y="35822"/>
                    <a:pt x="6142" y="35877"/>
                    <a:pt x="6354" y="35877"/>
                  </a:cubicBezTo>
                  <a:cubicBezTo>
                    <a:pt x="6779" y="35877"/>
                    <a:pt x="7481" y="35657"/>
                    <a:pt x="7481" y="35657"/>
                  </a:cubicBezTo>
                  <a:cubicBezTo>
                    <a:pt x="7481" y="35657"/>
                    <a:pt x="4370" y="18029"/>
                    <a:pt x="4666" y="17067"/>
                  </a:cubicBezTo>
                  <a:cubicBezTo>
                    <a:pt x="4987" y="16104"/>
                    <a:pt x="8271" y="2549"/>
                    <a:pt x="7456" y="1142"/>
                  </a:cubicBezTo>
                  <a:cubicBezTo>
                    <a:pt x="7114" y="541"/>
                    <a:pt x="6044" y="0"/>
                    <a:pt x="4792" y="0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2;p38">
              <a:extLst>
                <a:ext uri="{FF2B5EF4-FFF2-40B4-BE49-F238E27FC236}">
                  <a16:creationId xmlns:a16="http://schemas.microsoft.com/office/drawing/2014/main" id="{FC9EEE84-CD6B-4DE6-BAAA-7925442447E0}"/>
                </a:ext>
              </a:extLst>
            </p:cNvPr>
            <p:cNvSpPr/>
            <p:nvPr/>
          </p:nvSpPr>
          <p:spPr>
            <a:xfrm flipH="1">
              <a:off x="7949921" y="3233556"/>
              <a:ext cx="266334" cy="1710803"/>
            </a:xfrm>
            <a:custGeom>
              <a:avLst/>
              <a:gdLst/>
              <a:ahLst/>
              <a:cxnLst/>
              <a:rect l="l" t="t" r="r" b="b"/>
              <a:pathLst>
                <a:path w="6519" h="41875" extrusionOk="0">
                  <a:moveTo>
                    <a:pt x="4395" y="1"/>
                  </a:moveTo>
                  <a:cubicBezTo>
                    <a:pt x="4395" y="1"/>
                    <a:pt x="1260" y="5753"/>
                    <a:pt x="618" y="7654"/>
                  </a:cubicBezTo>
                  <a:cubicBezTo>
                    <a:pt x="1" y="9580"/>
                    <a:pt x="2593" y="21480"/>
                    <a:pt x="2939" y="26739"/>
                  </a:cubicBezTo>
                  <a:cubicBezTo>
                    <a:pt x="3284" y="31973"/>
                    <a:pt x="4149" y="41206"/>
                    <a:pt x="4149" y="41206"/>
                  </a:cubicBezTo>
                  <a:cubicBezTo>
                    <a:pt x="4149" y="41206"/>
                    <a:pt x="5079" y="41875"/>
                    <a:pt x="5708" y="41875"/>
                  </a:cubicBezTo>
                  <a:cubicBezTo>
                    <a:pt x="5943" y="41875"/>
                    <a:pt x="6135" y="41782"/>
                    <a:pt x="6222" y="41527"/>
                  </a:cubicBezTo>
                  <a:cubicBezTo>
                    <a:pt x="6519" y="40565"/>
                    <a:pt x="5210" y="32615"/>
                    <a:pt x="4889" y="30220"/>
                  </a:cubicBezTo>
                  <a:cubicBezTo>
                    <a:pt x="4544" y="27850"/>
                    <a:pt x="5185" y="26418"/>
                    <a:pt x="5753" y="13678"/>
                  </a:cubicBezTo>
                  <a:cubicBezTo>
                    <a:pt x="6321" y="1038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3;p38">
              <a:extLst>
                <a:ext uri="{FF2B5EF4-FFF2-40B4-BE49-F238E27FC236}">
                  <a16:creationId xmlns:a16="http://schemas.microsoft.com/office/drawing/2014/main" id="{EA25197C-C240-4DCE-AC35-E1E78241B1EC}"/>
                </a:ext>
              </a:extLst>
            </p:cNvPr>
            <p:cNvSpPr/>
            <p:nvPr/>
          </p:nvSpPr>
          <p:spPr>
            <a:xfrm flipH="1">
              <a:off x="7065329" y="1112201"/>
              <a:ext cx="2173690" cy="3888579"/>
            </a:xfrm>
            <a:custGeom>
              <a:avLst/>
              <a:gdLst/>
              <a:ahLst/>
              <a:cxnLst/>
              <a:rect l="l" t="t" r="r" b="b"/>
              <a:pathLst>
                <a:path w="53205" h="95180" extrusionOk="0">
                  <a:moveTo>
                    <a:pt x="42340" y="1"/>
                  </a:moveTo>
                  <a:cubicBezTo>
                    <a:pt x="41840" y="1"/>
                    <a:pt x="41312" y="143"/>
                    <a:pt x="40786" y="473"/>
                  </a:cubicBezTo>
                  <a:cubicBezTo>
                    <a:pt x="38737" y="1757"/>
                    <a:pt x="37453" y="1140"/>
                    <a:pt x="37157" y="4152"/>
                  </a:cubicBezTo>
                  <a:cubicBezTo>
                    <a:pt x="36836" y="7188"/>
                    <a:pt x="33701" y="13237"/>
                    <a:pt x="32911" y="16891"/>
                  </a:cubicBezTo>
                  <a:cubicBezTo>
                    <a:pt x="32121" y="20545"/>
                    <a:pt x="28195" y="27112"/>
                    <a:pt x="25035" y="30470"/>
                  </a:cubicBezTo>
                  <a:cubicBezTo>
                    <a:pt x="21850" y="33852"/>
                    <a:pt x="20295" y="39876"/>
                    <a:pt x="16986" y="42765"/>
                  </a:cubicBezTo>
                  <a:cubicBezTo>
                    <a:pt x="16048" y="43580"/>
                    <a:pt x="6000" y="44740"/>
                    <a:pt x="3012" y="49036"/>
                  </a:cubicBezTo>
                  <a:cubicBezTo>
                    <a:pt x="0" y="53357"/>
                    <a:pt x="519" y="60023"/>
                    <a:pt x="1482" y="63207"/>
                  </a:cubicBezTo>
                  <a:cubicBezTo>
                    <a:pt x="2272" y="65800"/>
                    <a:pt x="2716" y="68466"/>
                    <a:pt x="2815" y="71157"/>
                  </a:cubicBezTo>
                  <a:cubicBezTo>
                    <a:pt x="2815" y="72589"/>
                    <a:pt x="2518" y="76243"/>
                    <a:pt x="2839" y="78959"/>
                  </a:cubicBezTo>
                  <a:cubicBezTo>
                    <a:pt x="3185" y="81650"/>
                    <a:pt x="3728" y="95180"/>
                    <a:pt x="3728" y="95180"/>
                  </a:cubicBezTo>
                  <a:lnTo>
                    <a:pt x="5629" y="95180"/>
                  </a:lnTo>
                  <a:cubicBezTo>
                    <a:pt x="5629" y="95180"/>
                    <a:pt x="5876" y="78465"/>
                    <a:pt x="6814" y="75453"/>
                  </a:cubicBezTo>
                  <a:cubicBezTo>
                    <a:pt x="7753" y="72416"/>
                    <a:pt x="11530" y="65380"/>
                    <a:pt x="10542" y="61899"/>
                  </a:cubicBezTo>
                  <a:lnTo>
                    <a:pt x="10542" y="61899"/>
                  </a:lnTo>
                  <a:cubicBezTo>
                    <a:pt x="10543" y="61899"/>
                    <a:pt x="11538" y="61974"/>
                    <a:pt x="12921" y="61974"/>
                  </a:cubicBezTo>
                  <a:cubicBezTo>
                    <a:pt x="15894" y="61974"/>
                    <a:pt x="20661" y="61629"/>
                    <a:pt x="21183" y="59455"/>
                  </a:cubicBezTo>
                  <a:cubicBezTo>
                    <a:pt x="21183" y="59455"/>
                    <a:pt x="22171" y="66121"/>
                    <a:pt x="22986" y="68195"/>
                  </a:cubicBezTo>
                  <a:cubicBezTo>
                    <a:pt x="23800" y="70244"/>
                    <a:pt x="23874" y="85205"/>
                    <a:pt x="23257" y="87427"/>
                  </a:cubicBezTo>
                  <a:cubicBezTo>
                    <a:pt x="22615" y="89674"/>
                    <a:pt x="23282" y="93970"/>
                    <a:pt x="23282" y="93970"/>
                  </a:cubicBezTo>
                  <a:lnTo>
                    <a:pt x="25356" y="93476"/>
                  </a:lnTo>
                  <a:cubicBezTo>
                    <a:pt x="25356" y="93476"/>
                    <a:pt x="25109" y="78687"/>
                    <a:pt x="25899" y="75972"/>
                  </a:cubicBezTo>
                  <a:cubicBezTo>
                    <a:pt x="26664" y="73256"/>
                    <a:pt x="28220" y="62911"/>
                    <a:pt x="29479" y="60195"/>
                  </a:cubicBezTo>
                  <a:cubicBezTo>
                    <a:pt x="30738" y="57480"/>
                    <a:pt x="31874" y="54394"/>
                    <a:pt x="30837" y="49851"/>
                  </a:cubicBezTo>
                  <a:cubicBezTo>
                    <a:pt x="30540" y="48419"/>
                    <a:pt x="29676" y="44913"/>
                    <a:pt x="29874" y="44444"/>
                  </a:cubicBezTo>
                  <a:cubicBezTo>
                    <a:pt x="30960" y="41728"/>
                    <a:pt x="35997" y="31680"/>
                    <a:pt x="36935" y="28816"/>
                  </a:cubicBezTo>
                  <a:cubicBezTo>
                    <a:pt x="38441" y="24224"/>
                    <a:pt x="38589" y="24248"/>
                    <a:pt x="41453" y="9213"/>
                  </a:cubicBezTo>
                  <a:cubicBezTo>
                    <a:pt x="41453" y="9213"/>
                    <a:pt x="45428" y="8719"/>
                    <a:pt x="47329" y="7756"/>
                  </a:cubicBezTo>
                  <a:cubicBezTo>
                    <a:pt x="47632" y="7603"/>
                    <a:pt x="47948" y="7542"/>
                    <a:pt x="48269" y="7542"/>
                  </a:cubicBezTo>
                  <a:cubicBezTo>
                    <a:pt x="49477" y="7542"/>
                    <a:pt x="50748" y="8403"/>
                    <a:pt x="51618" y="8403"/>
                  </a:cubicBezTo>
                  <a:cubicBezTo>
                    <a:pt x="51966" y="8403"/>
                    <a:pt x="52250" y="8265"/>
                    <a:pt x="52440" y="7880"/>
                  </a:cubicBezTo>
                  <a:cubicBezTo>
                    <a:pt x="53205" y="6300"/>
                    <a:pt x="52884" y="3115"/>
                    <a:pt x="50810" y="3115"/>
                  </a:cubicBezTo>
                  <a:cubicBezTo>
                    <a:pt x="49642" y="3129"/>
                    <a:pt x="48130" y="3495"/>
                    <a:pt x="46970" y="3495"/>
                  </a:cubicBezTo>
                  <a:cubicBezTo>
                    <a:pt x="46070" y="3495"/>
                    <a:pt x="45381" y="3274"/>
                    <a:pt x="45230" y="2497"/>
                  </a:cubicBezTo>
                  <a:cubicBezTo>
                    <a:pt x="44992" y="1195"/>
                    <a:pt x="43785" y="1"/>
                    <a:pt x="4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4;p38">
              <a:extLst>
                <a:ext uri="{FF2B5EF4-FFF2-40B4-BE49-F238E27FC236}">
                  <a16:creationId xmlns:a16="http://schemas.microsoft.com/office/drawing/2014/main" id="{531F1820-6D2C-4DA5-9BD1-140749721F04}"/>
                </a:ext>
              </a:extLst>
            </p:cNvPr>
            <p:cNvSpPr/>
            <p:nvPr/>
          </p:nvSpPr>
          <p:spPr>
            <a:xfrm flipH="1">
              <a:off x="7597874" y="1247472"/>
              <a:ext cx="304901" cy="134576"/>
            </a:xfrm>
            <a:custGeom>
              <a:avLst/>
              <a:gdLst/>
              <a:ahLst/>
              <a:cxnLst/>
              <a:rect l="l" t="t" r="r" b="b"/>
              <a:pathLst>
                <a:path w="7463" h="3294" extrusionOk="0">
                  <a:moveTo>
                    <a:pt x="6347" y="1"/>
                  </a:moveTo>
                  <a:cubicBezTo>
                    <a:pt x="4763" y="1"/>
                    <a:pt x="1" y="370"/>
                    <a:pt x="129" y="1334"/>
                  </a:cubicBezTo>
                  <a:cubicBezTo>
                    <a:pt x="261" y="2178"/>
                    <a:pt x="2230" y="3293"/>
                    <a:pt x="3786" y="3293"/>
                  </a:cubicBezTo>
                  <a:cubicBezTo>
                    <a:pt x="4278" y="3293"/>
                    <a:pt x="4729" y="3181"/>
                    <a:pt x="5067" y="2914"/>
                  </a:cubicBezTo>
                  <a:cubicBezTo>
                    <a:pt x="6499" y="1779"/>
                    <a:pt x="7462" y="199"/>
                    <a:pt x="6820" y="26"/>
                  </a:cubicBezTo>
                  <a:cubicBezTo>
                    <a:pt x="6755" y="10"/>
                    <a:pt x="6588" y="1"/>
                    <a:pt x="6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5;p38">
              <a:extLst>
                <a:ext uri="{FF2B5EF4-FFF2-40B4-BE49-F238E27FC236}">
                  <a16:creationId xmlns:a16="http://schemas.microsoft.com/office/drawing/2014/main" id="{60770FAE-2CC1-4267-8683-EE8ADBACE007}"/>
                </a:ext>
              </a:extLst>
            </p:cNvPr>
            <p:cNvSpPr/>
            <p:nvPr/>
          </p:nvSpPr>
          <p:spPr>
            <a:xfrm flipH="1">
              <a:off x="7073091" y="1226064"/>
              <a:ext cx="186952" cy="239941"/>
            </a:xfrm>
            <a:custGeom>
              <a:avLst/>
              <a:gdLst/>
              <a:ahLst/>
              <a:cxnLst/>
              <a:rect l="l" t="t" r="r" b="b"/>
              <a:pathLst>
                <a:path w="4576" h="5873" extrusionOk="0">
                  <a:moveTo>
                    <a:pt x="3089" y="0"/>
                  </a:moveTo>
                  <a:cubicBezTo>
                    <a:pt x="2877" y="0"/>
                    <a:pt x="2637" y="93"/>
                    <a:pt x="2371" y="328"/>
                  </a:cubicBezTo>
                  <a:cubicBezTo>
                    <a:pt x="1112" y="1463"/>
                    <a:pt x="2075" y="3216"/>
                    <a:pt x="2075" y="3216"/>
                  </a:cubicBezTo>
                  <a:cubicBezTo>
                    <a:pt x="2075" y="3216"/>
                    <a:pt x="1" y="4179"/>
                    <a:pt x="1927" y="5438"/>
                  </a:cubicBezTo>
                  <a:cubicBezTo>
                    <a:pt x="2389" y="5744"/>
                    <a:pt x="2786" y="5873"/>
                    <a:pt x="3119" y="5873"/>
                  </a:cubicBezTo>
                  <a:cubicBezTo>
                    <a:pt x="4155" y="5873"/>
                    <a:pt x="4576" y="4632"/>
                    <a:pt x="4445" y="3661"/>
                  </a:cubicBezTo>
                  <a:cubicBezTo>
                    <a:pt x="4346" y="2871"/>
                    <a:pt x="4297" y="2081"/>
                    <a:pt x="4297" y="1291"/>
                  </a:cubicBezTo>
                  <a:cubicBezTo>
                    <a:pt x="4297" y="1291"/>
                    <a:pt x="3882" y="0"/>
                    <a:pt x="30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6;p38">
              <a:extLst>
                <a:ext uri="{FF2B5EF4-FFF2-40B4-BE49-F238E27FC236}">
                  <a16:creationId xmlns:a16="http://schemas.microsoft.com/office/drawing/2014/main" id="{BFA4A543-6AE5-4A26-8A62-73DF56177532}"/>
                </a:ext>
              </a:extLst>
            </p:cNvPr>
            <p:cNvSpPr/>
            <p:nvPr/>
          </p:nvSpPr>
          <p:spPr>
            <a:xfrm flipH="1">
              <a:off x="7335626" y="1353817"/>
              <a:ext cx="71660" cy="68269"/>
            </a:xfrm>
            <a:custGeom>
              <a:avLst/>
              <a:gdLst/>
              <a:ahLst/>
              <a:cxnLst/>
              <a:rect l="l" t="t" r="r" b="b"/>
              <a:pathLst>
                <a:path w="1754" h="1671" extrusionOk="0">
                  <a:moveTo>
                    <a:pt x="1021" y="275"/>
                  </a:moveTo>
                  <a:lnTo>
                    <a:pt x="1021" y="275"/>
                  </a:lnTo>
                  <a:cubicBezTo>
                    <a:pt x="1018" y="277"/>
                    <a:pt x="1016" y="278"/>
                    <a:pt x="1014" y="279"/>
                  </a:cubicBezTo>
                  <a:lnTo>
                    <a:pt x="1014" y="279"/>
                  </a:lnTo>
                  <a:cubicBezTo>
                    <a:pt x="1013" y="278"/>
                    <a:pt x="1011" y="278"/>
                    <a:pt x="1010" y="277"/>
                  </a:cubicBezTo>
                  <a:lnTo>
                    <a:pt x="1010" y="277"/>
                  </a:lnTo>
                  <a:lnTo>
                    <a:pt x="1021" y="275"/>
                  </a:lnTo>
                  <a:close/>
                  <a:moveTo>
                    <a:pt x="836" y="1108"/>
                  </a:moveTo>
                  <a:cubicBezTo>
                    <a:pt x="839" y="1109"/>
                    <a:pt x="842" y="1109"/>
                    <a:pt x="845" y="1110"/>
                  </a:cubicBezTo>
                  <a:lnTo>
                    <a:pt x="845" y="1110"/>
                  </a:lnTo>
                  <a:lnTo>
                    <a:pt x="840" y="1111"/>
                  </a:lnTo>
                  <a:lnTo>
                    <a:pt x="840" y="1111"/>
                  </a:lnTo>
                  <a:lnTo>
                    <a:pt x="831" y="1108"/>
                  </a:lnTo>
                  <a:lnTo>
                    <a:pt x="831" y="1108"/>
                  </a:lnTo>
                  <a:cubicBezTo>
                    <a:pt x="833" y="1108"/>
                    <a:pt x="834" y="1108"/>
                    <a:pt x="836" y="1108"/>
                  </a:cubicBezTo>
                  <a:close/>
                  <a:moveTo>
                    <a:pt x="678" y="0"/>
                  </a:moveTo>
                  <a:cubicBezTo>
                    <a:pt x="634" y="0"/>
                    <a:pt x="589" y="6"/>
                    <a:pt x="543" y="15"/>
                  </a:cubicBezTo>
                  <a:cubicBezTo>
                    <a:pt x="420" y="40"/>
                    <a:pt x="321" y="114"/>
                    <a:pt x="272" y="237"/>
                  </a:cubicBezTo>
                  <a:cubicBezTo>
                    <a:pt x="267" y="247"/>
                    <a:pt x="262" y="258"/>
                    <a:pt x="258" y="268"/>
                  </a:cubicBezTo>
                  <a:lnTo>
                    <a:pt x="258" y="268"/>
                  </a:lnTo>
                  <a:cubicBezTo>
                    <a:pt x="141" y="321"/>
                    <a:pt x="49" y="441"/>
                    <a:pt x="25" y="583"/>
                  </a:cubicBezTo>
                  <a:cubicBezTo>
                    <a:pt x="0" y="706"/>
                    <a:pt x="0" y="855"/>
                    <a:pt x="25" y="978"/>
                  </a:cubicBezTo>
                  <a:cubicBezTo>
                    <a:pt x="50" y="1052"/>
                    <a:pt x="74" y="1126"/>
                    <a:pt x="99" y="1176"/>
                  </a:cubicBezTo>
                  <a:cubicBezTo>
                    <a:pt x="123" y="1199"/>
                    <a:pt x="124" y="1223"/>
                    <a:pt x="145" y="1246"/>
                  </a:cubicBezTo>
                  <a:lnTo>
                    <a:pt x="145" y="1246"/>
                  </a:lnTo>
                  <a:cubicBezTo>
                    <a:pt x="179" y="1311"/>
                    <a:pt x="222" y="1373"/>
                    <a:pt x="272" y="1422"/>
                  </a:cubicBezTo>
                  <a:cubicBezTo>
                    <a:pt x="395" y="1521"/>
                    <a:pt x="519" y="1595"/>
                    <a:pt x="667" y="1645"/>
                  </a:cubicBezTo>
                  <a:cubicBezTo>
                    <a:pt x="702" y="1662"/>
                    <a:pt x="740" y="1670"/>
                    <a:pt x="780" y="1670"/>
                  </a:cubicBezTo>
                  <a:cubicBezTo>
                    <a:pt x="823" y="1670"/>
                    <a:pt x="868" y="1661"/>
                    <a:pt x="913" y="1644"/>
                  </a:cubicBezTo>
                  <a:lnTo>
                    <a:pt x="913" y="1644"/>
                  </a:lnTo>
                  <a:cubicBezTo>
                    <a:pt x="988" y="1642"/>
                    <a:pt x="1062" y="1632"/>
                    <a:pt x="1136" y="1595"/>
                  </a:cubicBezTo>
                  <a:cubicBezTo>
                    <a:pt x="1259" y="1546"/>
                    <a:pt x="1383" y="1497"/>
                    <a:pt x="1482" y="1398"/>
                  </a:cubicBezTo>
                  <a:cubicBezTo>
                    <a:pt x="1556" y="1324"/>
                    <a:pt x="1605" y="1250"/>
                    <a:pt x="1654" y="1151"/>
                  </a:cubicBezTo>
                  <a:cubicBezTo>
                    <a:pt x="1729" y="1027"/>
                    <a:pt x="1753" y="855"/>
                    <a:pt x="1704" y="706"/>
                  </a:cubicBezTo>
                  <a:cubicBezTo>
                    <a:pt x="1654" y="632"/>
                    <a:pt x="1605" y="558"/>
                    <a:pt x="1556" y="484"/>
                  </a:cubicBezTo>
                  <a:cubicBezTo>
                    <a:pt x="1552" y="481"/>
                    <a:pt x="1549" y="477"/>
                    <a:pt x="1545" y="473"/>
                  </a:cubicBezTo>
                  <a:lnTo>
                    <a:pt x="1545" y="473"/>
                  </a:lnTo>
                  <a:cubicBezTo>
                    <a:pt x="1510" y="419"/>
                    <a:pt x="1464" y="371"/>
                    <a:pt x="1408" y="336"/>
                  </a:cubicBezTo>
                  <a:cubicBezTo>
                    <a:pt x="1287" y="246"/>
                    <a:pt x="1158" y="192"/>
                    <a:pt x="1030" y="164"/>
                  </a:cubicBezTo>
                  <a:lnTo>
                    <a:pt x="1030" y="164"/>
                  </a:lnTo>
                  <a:cubicBezTo>
                    <a:pt x="994" y="122"/>
                    <a:pt x="947" y="88"/>
                    <a:pt x="889" y="65"/>
                  </a:cubicBezTo>
                  <a:cubicBezTo>
                    <a:pt x="827" y="18"/>
                    <a:pt x="754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7;p38">
              <a:extLst>
                <a:ext uri="{FF2B5EF4-FFF2-40B4-BE49-F238E27FC236}">
                  <a16:creationId xmlns:a16="http://schemas.microsoft.com/office/drawing/2014/main" id="{325926B5-4572-4B48-8881-004010A4FC01}"/>
                </a:ext>
              </a:extLst>
            </p:cNvPr>
            <p:cNvSpPr/>
            <p:nvPr/>
          </p:nvSpPr>
          <p:spPr>
            <a:xfrm flipH="1">
              <a:off x="7454677" y="1308836"/>
              <a:ext cx="120767" cy="88941"/>
            </a:xfrm>
            <a:custGeom>
              <a:avLst/>
              <a:gdLst/>
              <a:ahLst/>
              <a:cxnLst/>
              <a:rect l="l" t="t" r="r" b="b"/>
              <a:pathLst>
                <a:path w="2956" h="2177" extrusionOk="0">
                  <a:moveTo>
                    <a:pt x="975" y="0"/>
                  </a:moveTo>
                  <a:cubicBezTo>
                    <a:pt x="721" y="0"/>
                    <a:pt x="503" y="145"/>
                    <a:pt x="392" y="357"/>
                  </a:cubicBezTo>
                  <a:lnTo>
                    <a:pt x="392" y="357"/>
                  </a:lnTo>
                  <a:cubicBezTo>
                    <a:pt x="240" y="388"/>
                    <a:pt x="124" y="501"/>
                    <a:pt x="67" y="672"/>
                  </a:cubicBezTo>
                  <a:cubicBezTo>
                    <a:pt x="1" y="805"/>
                    <a:pt x="34" y="979"/>
                    <a:pt x="132" y="1121"/>
                  </a:cubicBezTo>
                  <a:lnTo>
                    <a:pt x="132" y="1121"/>
                  </a:lnTo>
                  <a:cubicBezTo>
                    <a:pt x="133" y="1145"/>
                    <a:pt x="136" y="1168"/>
                    <a:pt x="141" y="1190"/>
                  </a:cubicBezTo>
                  <a:cubicBezTo>
                    <a:pt x="240" y="1610"/>
                    <a:pt x="586" y="1931"/>
                    <a:pt x="1006" y="2005"/>
                  </a:cubicBezTo>
                  <a:cubicBezTo>
                    <a:pt x="1041" y="2007"/>
                    <a:pt x="1077" y="2008"/>
                    <a:pt x="1112" y="2008"/>
                  </a:cubicBezTo>
                  <a:cubicBezTo>
                    <a:pt x="1164" y="2008"/>
                    <a:pt x="1215" y="2006"/>
                    <a:pt x="1266" y="2002"/>
                  </a:cubicBezTo>
                  <a:lnTo>
                    <a:pt x="1266" y="2002"/>
                  </a:lnTo>
                  <a:cubicBezTo>
                    <a:pt x="1463" y="2110"/>
                    <a:pt x="1678" y="2176"/>
                    <a:pt x="1892" y="2176"/>
                  </a:cubicBezTo>
                  <a:cubicBezTo>
                    <a:pt x="2018" y="2176"/>
                    <a:pt x="2143" y="2153"/>
                    <a:pt x="2265" y="2104"/>
                  </a:cubicBezTo>
                  <a:cubicBezTo>
                    <a:pt x="2586" y="1980"/>
                    <a:pt x="2808" y="1733"/>
                    <a:pt x="2882" y="1412"/>
                  </a:cubicBezTo>
                  <a:cubicBezTo>
                    <a:pt x="2956" y="1067"/>
                    <a:pt x="2857" y="721"/>
                    <a:pt x="2610" y="474"/>
                  </a:cubicBezTo>
                  <a:cubicBezTo>
                    <a:pt x="2404" y="245"/>
                    <a:pt x="2092" y="101"/>
                    <a:pt x="1772" y="101"/>
                  </a:cubicBezTo>
                  <a:cubicBezTo>
                    <a:pt x="1747" y="101"/>
                    <a:pt x="1722" y="102"/>
                    <a:pt x="1697" y="104"/>
                  </a:cubicBezTo>
                  <a:cubicBezTo>
                    <a:pt x="1632" y="104"/>
                    <a:pt x="1567" y="108"/>
                    <a:pt x="1503" y="115"/>
                  </a:cubicBezTo>
                  <a:lnTo>
                    <a:pt x="1503" y="115"/>
                  </a:lnTo>
                  <a:cubicBezTo>
                    <a:pt x="1360" y="61"/>
                    <a:pt x="1210" y="24"/>
                    <a:pt x="1055" y="5"/>
                  </a:cubicBezTo>
                  <a:cubicBezTo>
                    <a:pt x="1028" y="2"/>
                    <a:pt x="1001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8;p38">
              <a:extLst>
                <a:ext uri="{FF2B5EF4-FFF2-40B4-BE49-F238E27FC236}">
                  <a16:creationId xmlns:a16="http://schemas.microsoft.com/office/drawing/2014/main" id="{28C062A8-E186-486C-A693-C5B036C1E03D}"/>
                </a:ext>
              </a:extLst>
            </p:cNvPr>
            <p:cNvSpPr/>
            <p:nvPr/>
          </p:nvSpPr>
          <p:spPr>
            <a:xfrm flipH="1">
              <a:off x="7594851" y="1415712"/>
              <a:ext cx="96867" cy="119297"/>
            </a:xfrm>
            <a:custGeom>
              <a:avLst/>
              <a:gdLst/>
              <a:ahLst/>
              <a:cxnLst/>
              <a:rect l="l" t="t" r="r" b="b"/>
              <a:pathLst>
                <a:path w="2371" h="2920" extrusionOk="0">
                  <a:moveTo>
                    <a:pt x="1050" y="0"/>
                  </a:moveTo>
                  <a:cubicBezTo>
                    <a:pt x="901" y="0"/>
                    <a:pt x="757" y="71"/>
                    <a:pt x="673" y="218"/>
                  </a:cubicBezTo>
                  <a:lnTo>
                    <a:pt x="673" y="218"/>
                  </a:lnTo>
                  <a:cubicBezTo>
                    <a:pt x="474" y="328"/>
                    <a:pt x="333" y="530"/>
                    <a:pt x="322" y="765"/>
                  </a:cubicBezTo>
                  <a:lnTo>
                    <a:pt x="322" y="765"/>
                  </a:lnTo>
                  <a:cubicBezTo>
                    <a:pt x="275" y="819"/>
                    <a:pt x="233" y="878"/>
                    <a:pt x="198" y="944"/>
                  </a:cubicBezTo>
                  <a:cubicBezTo>
                    <a:pt x="0" y="1290"/>
                    <a:pt x="25" y="1710"/>
                    <a:pt x="222" y="2031"/>
                  </a:cubicBezTo>
                  <a:cubicBezTo>
                    <a:pt x="270" y="2088"/>
                    <a:pt x="319" y="2144"/>
                    <a:pt x="371" y="2199"/>
                  </a:cubicBezTo>
                  <a:lnTo>
                    <a:pt x="371" y="2199"/>
                  </a:lnTo>
                  <a:cubicBezTo>
                    <a:pt x="407" y="2312"/>
                    <a:pt x="456" y="2420"/>
                    <a:pt x="519" y="2524"/>
                  </a:cubicBezTo>
                  <a:cubicBezTo>
                    <a:pt x="691" y="2771"/>
                    <a:pt x="963" y="2919"/>
                    <a:pt x="1259" y="2919"/>
                  </a:cubicBezTo>
                  <a:cubicBezTo>
                    <a:pt x="1753" y="2895"/>
                    <a:pt x="2173" y="2549"/>
                    <a:pt x="2296" y="2055"/>
                  </a:cubicBezTo>
                  <a:cubicBezTo>
                    <a:pt x="2370" y="1512"/>
                    <a:pt x="2173" y="969"/>
                    <a:pt x="1753" y="599"/>
                  </a:cubicBezTo>
                  <a:cubicBezTo>
                    <a:pt x="1745" y="590"/>
                    <a:pt x="1738" y="582"/>
                    <a:pt x="1730" y="573"/>
                  </a:cubicBezTo>
                  <a:lnTo>
                    <a:pt x="1730" y="573"/>
                  </a:lnTo>
                  <a:cubicBezTo>
                    <a:pt x="1637" y="413"/>
                    <a:pt x="1521" y="263"/>
                    <a:pt x="1383" y="130"/>
                  </a:cubicBezTo>
                  <a:cubicBezTo>
                    <a:pt x="1286" y="44"/>
                    <a:pt x="1167" y="0"/>
                    <a:pt x="1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9;p38">
              <a:extLst>
                <a:ext uri="{FF2B5EF4-FFF2-40B4-BE49-F238E27FC236}">
                  <a16:creationId xmlns:a16="http://schemas.microsoft.com/office/drawing/2014/main" id="{C21AF0F4-536C-4C42-9612-EF4995E98F67}"/>
                </a:ext>
              </a:extLst>
            </p:cNvPr>
            <p:cNvSpPr/>
            <p:nvPr/>
          </p:nvSpPr>
          <p:spPr>
            <a:xfrm flipH="1">
              <a:off x="7707447" y="1545631"/>
              <a:ext cx="89186" cy="132207"/>
            </a:xfrm>
            <a:custGeom>
              <a:avLst/>
              <a:gdLst/>
              <a:ahLst/>
              <a:cxnLst/>
              <a:rect l="l" t="t" r="r" b="b"/>
              <a:pathLst>
                <a:path w="2183" h="3236" extrusionOk="0">
                  <a:moveTo>
                    <a:pt x="1510" y="1"/>
                  </a:moveTo>
                  <a:cubicBezTo>
                    <a:pt x="1434" y="1"/>
                    <a:pt x="1357" y="20"/>
                    <a:pt x="1284" y="60"/>
                  </a:cubicBezTo>
                  <a:cubicBezTo>
                    <a:pt x="1220" y="105"/>
                    <a:pt x="1159" y="152"/>
                    <a:pt x="1101" y="202"/>
                  </a:cubicBezTo>
                  <a:lnTo>
                    <a:pt x="1101" y="202"/>
                  </a:lnTo>
                  <a:cubicBezTo>
                    <a:pt x="1082" y="203"/>
                    <a:pt x="1063" y="205"/>
                    <a:pt x="1044" y="207"/>
                  </a:cubicBezTo>
                  <a:lnTo>
                    <a:pt x="1044" y="207"/>
                  </a:lnTo>
                  <a:cubicBezTo>
                    <a:pt x="994" y="164"/>
                    <a:pt x="933" y="130"/>
                    <a:pt x="865" y="110"/>
                  </a:cubicBezTo>
                  <a:cubicBezTo>
                    <a:pt x="832" y="103"/>
                    <a:pt x="799" y="99"/>
                    <a:pt x="766" y="99"/>
                  </a:cubicBezTo>
                  <a:cubicBezTo>
                    <a:pt x="574" y="99"/>
                    <a:pt x="385" y="220"/>
                    <a:pt x="321" y="431"/>
                  </a:cubicBezTo>
                  <a:lnTo>
                    <a:pt x="297" y="406"/>
                  </a:lnTo>
                  <a:lnTo>
                    <a:pt x="297" y="406"/>
                  </a:lnTo>
                  <a:cubicBezTo>
                    <a:pt x="0" y="1246"/>
                    <a:pt x="50" y="2184"/>
                    <a:pt x="420" y="3023"/>
                  </a:cubicBezTo>
                  <a:cubicBezTo>
                    <a:pt x="469" y="3122"/>
                    <a:pt x="568" y="3196"/>
                    <a:pt x="692" y="3221"/>
                  </a:cubicBezTo>
                  <a:cubicBezTo>
                    <a:pt x="728" y="3230"/>
                    <a:pt x="771" y="3235"/>
                    <a:pt x="815" y="3235"/>
                  </a:cubicBezTo>
                  <a:cubicBezTo>
                    <a:pt x="892" y="3235"/>
                    <a:pt x="975" y="3218"/>
                    <a:pt x="1037" y="3171"/>
                  </a:cubicBezTo>
                  <a:cubicBezTo>
                    <a:pt x="1576" y="2856"/>
                    <a:pt x="1884" y="2316"/>
                    <a:pt x="1931" y="1751"/>
                  </a:cubicBezTo>
                  <a:lnTo>
                    <a:pt x="1931" y="1751"/>
                  </a:lnTo>
                  <a:cubicBezTo>
                    <a:pt x="2166" y="1295"/>
                    <a:pt x="2182" y="728"/>
                    <a:pt x="1901" y="233"/>
                  </a:cubicBezTo>
                  <a:cubicBezTo>
                    <a:pt x="1818" y="83"/>
                    <a:pt x="1668" y="1"/>
                    <a:pt x="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0;p38">
              <a:extLst>
                <a:ext uri="{FF2B5EF4-FFF2-40B4-BE49-F238E27FC236}">
                  <a16:creationId xmlns:a16="http://schemas.microsoft.com/office/drawing/2014/main" id="{53E380F5-DFBD-4D97-B058-70E3B8050774}"/>
                </a:ext>
              </a:extLst>
            </p:cNvPr>
            <p:cNvSpPr/>
            <p:nvPr/>
          </p:nvSpPr>
          <p:spPr>
            <a:xfrm flipH="1">
              <a:off x="7625124" y="1719306"/>
              <a:ext cx="99890" cy="112188"/>
            </a:xfrm>
            <a:custGeom>
              <a:avLst/>
              <a:gdLst/>
              <a:ahLst/>
              <a:cxnLst/>
              <a:rect l="l" t="t" r="r" b="b"/>
              <a:pathLst>
                <a:path w="2445" h="2746" extrusionOk="0">
                  <a:moveTo>
                    <a:pt x="1445" y="0"/>
                  </a:moveTo>
                  <a:cubicBezTo>
                    <a:pt x="1388" y="0"/>
                    <a:pt x="1332" y="10"/>
                    <a:pt x="1277" y="31"/>
                  </a:cubicBezTo>
                  <a:lnTo>
                    <a:pt x="1277" y="31"/>
                  </a:lnTo>
                  <a:cubicBezTo>
                    <a:pt x="1001" y="48"/>
                    <a:pt x="736" y="185"/>
                    <a:pt x="543" y="377"/>
                  </a:cubicBezTo>
                  <a:cubicBezTo>
                    <a:pt x="541" y="379"/>
                    <a:pt x="539" y="381"/>
                    <a:pt x="537" y="383"/>
                  </a:cubicBezTo>
                  <a:lnTo>
                    <a:pt x="537" y="383"/>
                  </a:lnTo>
                  <a:cubicBezTo>
                    <a:pt x="496" y="418"/>
                    <a:pt x="457" y="457"/>
                    <a:pt x="420" y="500"/>
                  </a:cubicBezTo>
                  <a:cubicBezTo>
                    <a:pt x="301" y="634"/>
                    <a:pt x="218" y="795"/>
                    <a:pt x="176" y="961"/>
                  </a:cubicBezTo>
                  <a:lnTo>
                    <a:pt x="176" y="961"/>
                  </a:lnTo>
                  <a:cubicBezTo>
                    <a:pt x="175" y="964"/>
                    <a:pt x="174" y="967"/>
                    <a:pt x="173" y="969"/>
                  </a:cubicBezTo>
                  <a:cubicBezTo>
                    <a:pt x="99" y="1216"/>
                    <a:pt x="50" y="1488"/>
                    <a:pt x="25" y="1735"/>
                  </a:cubicBezTo>
                  <a:cubicBezTo>
                    <a:pt x="0" y="1883"/>
                    <a:pt x="0" y="2031"/>
                    <a:pt x="25" y="2179"/>
                  </a:cubicBezTo>
                  <a:cubicBezTo>
                    <a:pt x="50" y="2377"/>
                    <a:pt x="173" y="2550"/>
                    <a:pt x="346" y="2648"/>
                  </a:cubicBezTo>
                  <a:cubicBezTo>
                    <a:pt x="466" y="2714"/>
                    <a:pt x="601" y="2746"/>
                    <a:pt x="737" y="2746"/>
                  </a:cubicBezTo>
                  <a:cubicBezTo>
                    <a:pt x="909" y="2746"/>
                    <a:pt x="1083" y="2695"/>
                    <a:pt x="1235" y="2599"/>
                  </a:cubicBezTo>
                  <a:cubicBezTo>
                    <a:pt x="1432" y="2475"/>
                    <a:pt x="1630" y="2327"/>
                    <a:pt x="1803" y="2130"/>
                  </a:cubicBezTo>
                  <a:cubicBezTo>
                    <a:pt x="1982" y="1927"/>
                    <a:pt x="2142" y="1705"/>
                    <a:pt x="2225" y="1443"/>
                  </a:cubicBezTo>
                  <a:lnTo>
                    <a:pt x="2225" y="1443"/>
                  </a:lnTo>
                  <a:cubicBezTo>
                    <a:pt x="2316" y="1266"/>
                    <a:pt x="2382" y="1074"/>
                    <a:pt x="2420" y="871"/>
                  </a:cubicBezTo>
                  <a:cubicBezTo>
                    <a:pt x="2445" y="747"/>
                    <a:pt x="2445" y="624"/>
                    <a:pt x="2370" y="525"/>
                  </a:cubicBezTo>
                  <a:cubicBezTo>
                    <a:pt x="2321" y="426"/>
                    <a:pt x="2222" y="352"/>
                    <a:pt x="2099" y="303"/>
                  </a:cubicBezTo>
                  <a:cubicBezTo>
                    <a:pt x="2041" y="282"/>
                    <a:pt x="1980" y="262"/>
                    <a:pt x="1919" y="243"/>
                  </a:cubicBezTo>
                  <a:lnTo>
                    <a:pt x="1919" y="243"/>
                  </a:lnTo>
                  <a:cubicBezTo>
                    <a:pt x="1884" y="214"/>
                    <a:pt x="1846" y="187"/>
                    <a:pt x="1807" y="162"/>
                  </a:cubicBezTo>
                  <a:lnTo>
                    <a:pt x="1807" y="162"/>
                  </a:lnTo>
                  <a:cubicBezTo>
                    <a:pt x="1798" y="151"/>
                    <a:pt x="1788" y="140"/>
                    <a:pt x="1778" y="130"/>
                  </a:cubicBezTo>
                  <a:cubicBezTo>
                    <a:pt x="1679" y="44"/>
                    <a:pt x="1562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1;p38">
              <a:extLst>
                <a:ext uri="{FF2B5EF4-FFF2-40B4-BE49-F238E27FC236}">
                  <a16:creationId xmlns:a16="http://schemas.microsoft.com/office/drawing/2014/main" id="{2BD6EFD4-EA4B-476F-B4B4-EE9D0AC3947D}"/>
                </a:ext>
              </a:extLst>
            </p:cNvPr>
            <p:cNvSpPr/>
            <p:nvPr/>
          </p:nvSpPr>
          <p:spPr>
            <a:xfrm flipH="1">
              <a:off x="7745156" y="1842606"/>
              <a:ext cx="122075" cy="110390"/>
            </a:xfrm>
            <a:custGeom>
              <a:avLst/>
              <a:gdLst/>
              <a:ahLst/>
              <a:cxnLst/>
              <a:rect l="l" t="t" r="r" b="b"/>
              <a:pathLst>
                <a:path w="2988" h="2702" extrusionOk="0">
                  <a:moveTo>
                    <a:pt x="1364" y="1223"/>
                  </a:moveTo>
                  <a:cubicBezTo>
                    <a:pt x="1366" y="1223"/>
                    <a:pt x="1369" y="1232"/>
                    <a:pt x="1369" y="1246"/>
                  </a:cubicBezTo>
                  <a:lnTo>
                    <a:pt x="1369" y="1246"/>
                  </a:lnTo>
                  <a:cubicBezTo>
                    <a:pt x="1369" y="1250"/>
                    <a:pt x="1369" y="1253"/>
                    <a:pt x="1369" y="1257"/>
                  </a:cubicBezTo>
                  <a:lnTo>
                    <a:pt x="1369" y="1257"/>
                  </a:lnTo>
                  <a:cubicBezTo>
                    <a:pt x="1368" y="1261"/>
                    <a:pt x="1368" y="1266"/>
                    <a:pt x="1367" y="1271"/>
                  </a:cubicBezTo>
                  <a:lnTo>
                    <a:pt x="1367" y="1271"/>
                  </a:lnTo>
                  <a:cubicBezTo>
                    <a:pt x="1367" y="1271"/>
                    <a:pt x="1367" y="1271"/>
                    <a:pt x="1368" y="1270"/>
                  </a:cubicBezTo>
                  <a:lnTo>
                    <a:pt x="1368" y="1270"/>
                  </a:lnTo>
                  <a:cubicBezTo>
                    <a:pt x="1367" y="1271"/>
                    <a:pt x="1367" y="1272"/>
                    <a:pt x="1367" y="1273"/>
                  </a:cubicBezTo>
                  <a:lnTo>
                    <a:pt x="1367" y="1273"/>
                  </a:lnTo>
                  <a:cubicBezTo>
                    <a:pt x="1367" y="1273"/>
                    <a:pt x="1367" y="1273"/>
                    <a:pt x="1367" y="1273"/>
                  </a:cubicBezTo>
                  <a:lnTo>
                    <a:pt x="1367" y="1273"/>
                  </a:lnTo>
                  <a:cubicBezTo>
                    <a:pt x="1367" y="1272"/>
                    <a:pt x="1367" y="1272"/>
                    <a:pt x="1367" y="1271"/>
                  </a:cubicBezTo>
                  <a:lnTo>
                    <a:pt x="1367" y="1271"/>
                  </a:lnTo>
                  <a:cubicBezTo>
                    <a:pt x="1365" y="1274"/>
                    <a:pt x="1362" y="1278"/>
                    <a:pt x="1359" y="1283"/>
                  </a:cubicBezTo>
                  <a:lnTo>
                    <a:pt x="1359" y="1283"/>
                  </a:lnTo>
                  <a:cubicBezTo>
                    <a:pt x="1359" y="1283"/>
                    <a:pt x="1359" y="1283"/>
                    <a:pt x="1359" y="1282"/>
                  </a:cubicBezTo>
                  <a:lnTo>
                    <a:pt x="1359" y="1282"/>
                  </a:lnTo>
                  <a:cubicBezTo>
                    <a:pt x="1363" y="1270"/>
                    <a:pt x="1364" y="1265"/>
                    <a:pt x="1363" y="1265"/>
                  </a:cubicBezTo>
                  <a:lnTo>
                    <a:pt x="1363" y="1265"/>
                  </a:lnTo>
                  <a:cubicBezTo>
                    <a:pt x="1362" y="1265"/>
                    <a:pt x="1361" y="1268"/>
                    <a:pt x="1358" y="1273"/>
                  </a:cubicBezTo>
                  <a:lnTo>
                    <a:pt x="1358" y="1273"/>
                  </a:lnTo>
                  <a:cubicBezTo>
                    <a:pt x="1358" y="1269"/>
                    <a:pt x="1358" y="1265"/>
                    <a:pt x="1358" y="1260"/>
                  </a:cubicBezTo>
                  <a:cubicBezTo>
                    <a:pt x="1358" y="1234"/>
                    <a:pt x="1361" y="1223"/>
                    <a:pt x="1364" y="1223"/>
                  </a:cubicBezTo>
                  <a:close/>
                  <a:moveTo>
                    <a:pt x="1367" y="1273"/>
                  </a:moveTo>
                  <a:cubicBezTo>
                    <a:pt x="1366" y="1278"/>
                    <a:pt x="1365" y="1284"/>
                    <a:pt x="1364" y="1290"/>
                  </a:cubicBezTo>
                  <a:lnTo>
                    <a:pt x="1364" y="1290"/>
                  </a:lnTo>
                  <a:cubicBezTo>
                    <a:pt x="1362" y="1288"/>
                    <a:pt x="1360" y="1287"/>
                    <a:pt x="1359" y="1285"/>
                  </a:cubicBezTo>
                  <a:lnTo>
                    <a:pt x="1359" y="1285"/>
                  </a:lnTo>
                  <a:cubicBezTo>
                    <a:pt x="1359" y="1285"/>
                    <a:pt x="1359" y="1285"/>
                    <a:pt x="1359" y="1284"/>
                  </a:cubicBezTo>
                  <a:lnTo>
                    <a:pt x="1359" y="1284"/>
                  </a:lnTo>
                  <a:cubicBezTo>
                    <a:pt x="1359" y="1285"/>
                    <a:pt x="1359" y="1285"/>
                    <a:pt x="1359" y="1285"/>
                  </a:cubicBezTo>
                  <a:lnTo>
                    <a:pt x="1359" y="1285"/>
                  </a:lnTo>
                  <a:cubicBezTo>
                    <a:pt x="1358" y="1285"/>
                    <a:pt x="1358" y="1285"/>
                    <a:pt x="1358" y="1284"/>
                  </a:cubicBezTo>
                  <a:lnTo>
                    <a:pt x="1358" y="1284"/>
                  </a:lnTo>
                  <a:cubicBezTo>
                    <a:pt x="1358" y="1284"/>
                    <a:pt x="1358" y="1284"/>
                    <a:pt x="1358" y="1284"/>
                  </a:cubicBezTo>
                  <a:cubicBezTo>
                    <a:pt x="1358" y="1284"/>
                    <a:pt x="1359" y="1284"/>
                    <a:pt x="1359" y="1283"/>
                  </a:cubicBezTo>
                  <a:lnTo>
                    <a:pt x="1359" y="1283"/>
                  </a:lnTo>
                  <a:cubicBezTo>
                    <a:pt x="1359" y="1284"/>
                    <a:pt x="1359" y="1284"/>
                    <a:pt x="1359" y="1284"/>
                  </a:cubicBezTo>
                  <a:lnTo>
                    <a:pt x="1359" y="1284"/>
                  </a:lnTo>
                  <a:cubicBezTo>
                    <a:pt x="1362" y="1280"/>
                    <a:pt x="1365" y="1277"/>
                    <a:pt x="1367" y="1273"/>
                  </a:cubicBezTo>
                  <a:close/>
                  <a:moveTo>
                    <a:pt x="790" y="1"/>
                  </a:moveTo>
                  <a:cubicBezTo>
                    <a:pt x="645" y="1"/>
                    <a:pt x="500" y="72"/>
                    <a:pt x="401" y="214"/>
                  </a:cubicBezTo>
                  <a:lnTo>
                    <a:pt x="401" y="214"/>
                  </a:lnTo>
                  <a:cubicBezTo>
                    <a:pt x="350" y="248"/>
                    <a:pt x="305" y="293"/>
                    <a:pt x="272" y="346"/>
                  </a:cubicBezTo>
                  <a:lnTo>
                    <a:pt x="247" y="322"/>
                  </a:lnTo>
                  <a:lnTo>
                    <a:pt x="247" y="322"/>
                  </a:lnTo>
                  <a:cubicBezTo>
                    <a:pt x="0" y="791"/>
                    <a:pt x="0" y="1359"/>
                    <a:pt x="272" y="1828"/>
                  </a:cubicBezTo>
                  <a:cubicBezTo>
                    <a:pt x="568" y="2247"/>
                    <a:pt x="1012" y="2544"/>
                    <a:pt x="1506" y="2642"/>
                  </a:cubicBezTo>
                  <a:cubicBezTo>
                    <a:pt x="1656" y="2683"/>
                    <a:pt x="1805" y="2701"/>
                    <a:pt x="1955" y="2701"/>
                  </a:cubicBezTo>
                  <a:cubicBezTo>
                    <a:pt x="2077" y="2701"/>
                    <a:pt x="2199" y="2689"/>
                    <a:pt x="2321" y="2667"/>
                  </a:cubicBezTo>
                  <a:cubicBezTo>
                    <a:pt x="2642" y="2593"/>
                    <a:pt x="2889" y="2371"/>
                    <a:pt x="2938" y="2050"/>
                  </a:cubicBezTo>
                  <a:cubicBezTo>
                    <a:pt x="2988" y="1754"/>
                    <a:pt x="2913" y="1433"/>
                    <a:pt x="2741" y="1186"/>
                  </a:cubicBezTo>
                  <a:cubicBezTo>
                    <a:pt x="2617" y="988"/>
                    <a:pt x="2469" y="815"/>
                    <a:pt x="2296" y="643"/>
                  </a:cubicBezTo>
                  <a:cubicBezTo>
                    <a:pt x="1877" y="272"/>
                    <a:pt x="1358" y="50"/>
                    <a:pt x="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2;p38">
              <a:extLst>
                <a:ext uri="{FF2B5EF4-FFF2-40B4-BE49-F238E27FC236}">
                  <a16:creationId xmlns:a16="http://schemas.microsoft.com/office/drawing/2014/main" id="{C6CC0689-B933-4330-87EC-C57B9FBCFCA6}"/>
                </a:ext>
              </a:extLst>
            </p:cNvPr>
            <p:cNvSpPr/>
            <p:nvPr/>
          </p:nvSpPr>
          <p:spPr>
            <a:xfrm flipH="1">
              <a:off x="7859305" y="2201272"/>
              <a:ext cx="118684" cy="123668"/>
            </a:xfrm>
            <a:custGeom>
              <a:avLst/>
              <a:gdLst/>
              <a:ahLst/>
              <a:cxnLst/>
              <a:rect l="l" t="t" r="r" b="b"/>
              <a:pathLst>
                <a:path w="2905" h="3027" extrusionOk="0">
                  <a:moveTo>
                    <a:pt x="1508" y="1764"/>
                  </a:moveTo>
                  <a:lnTo>
                    <a:pt x="1508" y="1764"/>
                  </a:lnTo>
                  <a:cubicBezTo>
                    <a:pt x="1508" y="1764"/>
                    <a:pt x="1508" y="1764"/>
                    <a:pt x="1508" y="1764"/>
                  </a:cubicBezTo>
                  <a:lnTo>
                    <a:pt x="1508" y="1764"/>
                  </a:lnTo>
                  <a:cubicBezTo>
                    <a:pt x="1506" y="1764"/>
                    <a:pt x="1504" y="1764"/>
                    <a:pt x="1501" y="1764"/>
                  </a:cubicBezTo>
                  <a:close/>
                  <a:moveTo>
                    <a:pt x="1515" y="1764"/>
                  </a:moveTo>
                  <a:cubicBezTo>
                    <a:pt x="1515" y="1764"/>
                    <a:pt x="1516" y="1765"/>
                    <a:pt x="1516" y="1765"/>
                  </a:cubicBezTo>
                  <a:lnTo>
                    <a:pt x="1516" y="1765"/>
                  </a:lnTo>
                  <a:cubicBezTo>
                    <a:pt x="1516" y="1765"/>
                    <a:pt x="1516" y="1765"/>
                    <a:pt x="1517" y="1765"/>
                  </a:cubicBezTo>
                  <a:lnTo>
                    <a:pt x="1517" y="1765"/>
                  </a:lnTo>
                  <a:cubicBezTo>
                    <a:pt x="1517" y="1765"/>
                    <a:pt x="1516" y="1766"/>
                    <a:pt x="1516" y="1766"/>
                  </a:cubicBezTo>
                  <a:lnTo>
                    <a:pt x="1516" y="1766"/>
                  </a:lnTo>
                  <a:cubicBezTo>
                    <a:pt x="1516" y="1766"/>
                    <a:pt x="1516" y="1765"/>
                    <a:pt x="1516" y="1765"/>
                  </a:cubicBezTo>
                  <a:lnTo>
                    <a:pt x="1516" y="1765"/>
                  </a:lnTo>
                  <a:cubicBezTo>
                    <a:pt x="1515" y="1765"/>
                    <a:pt x="1514" y="1765"/>
                    <a:pt x="1514" y="1766"/>
                  </a:cubicBezTo>
                  <a:lnTo>
                    <a:pt x="1514" y="1766"/>
                  </a:lnTo>
                  <a:cubicBezTo>
                    <a:pt x="1514" y="1765"/>
                    <a:pt x="1514" y="1764"/>
                    <a:pt x="1515" y="1764"/>
                  </a:cubicBezTo>
                  <a:close/>
                  <a:moveTo>
                    <a:pt x="1514" y="1766"/>
                  </a:moveTo>
                  <a:cubicBezTo>
                    <a:pt x="1514" y="1766"/>
                    <a:pt x="1513" y="1766"/>
                    <a:pt x="1513" y="1766"/>
                  </a:cubicBezTo>
                  <a:lnTo>
                    <a:pt x="1513" y="1766"/>
                  </a:lnTo>
                  <a:cubicBezTo>
                    <a:pt x="1513" y="1766"/>
                    <a:pt x="1513" y="1766"/>
                    <a:pt x="1512" y="1766"/>
                  </a:cubicBezTo>
                  <a:lnTo>
                    <a:pt x="1512" y="1766"/>
                  </a:lnTo>
                  <a:cubicBezTo>
                    <a:pt x="1513" y="1766"/>
                    <a:pt x="1513" y="1766"/>
                    <a:pt x="1514" y="1766"/>
                  </a:cubicBezTo>
                  <a:close/>
                  <a:moveTo>
                    <a:pt x="1505" y="1769"/>
                  </a:moveTo>
                  <a:lnTo>
                    <a:pt x="1505" y="1769"/>
                  </a:lnTo>
                  <a:cubicBezTo>
                    <a:pt x="1504" y="1770"/>
                    <a:pt x="1503" y="1772"/>
                    <a:pt x="1501" y="1773"/>
                  </a:cubicBezTo>
                  <a:lnTo>
                    <a:pt x="1501" y="1773"/>
                  </a:lnTo>
                  <a:lnTo>
                    <a:pt x="1501" y="1770"/>
                  </a:lnTo>
                  <a:lnTo>
                    <a:pt x="1501" y="1770"/>
                  </a:lnTo>
                  <a:cubicBezTo>
                    <a:pt x="1503" y="1770"/>
                    <a:pt x="1504" y="1769"/>
                    <a:pt x="1505" y="1769"/>
                  </a:cubicBezTo>
                  <a:close/>
                  <a:moveTo>
                    <a:pt x="1516" y="1766"/>
                  </a:moveTo>
                  <a:lnTo>
                    <a:pt x="1516" y="1766"/>
                  </a:lnTo>
                  <a:cubicBezTo>
                    <a:pt x="1516" y="1766"/>
                    <a:pt x="1517" y="1767"/>
                    <a:pt x="1517" y="1768"/>
                  </a:cubicBezTo>
                  <a:lnTo>
                    <a:pt x="1517" y="1768"/>
                  </a:lnTo>
                  <a:cubicBezTo>
                    <a:pt x="1517" y="1768"/>
                    <a:pt x="1517" y="1768"/>
                    <a:pt x="1516" y="1769"/>
                  </a:cubicBezTo>
                  <a:lnTo>
                    <a:pt x="1516" y="1769"/>
                  </a:lnTo>
                  <a:cubicBezTo>
                    <a:pt x="1516" y="1768"/>
                    <a:pt x="1516" y="1768"/>
                    <a:pt x="1515" y="1768"/>
                  </a:cubicBezTo>
                  <a:lnTo>
                    <a:pt x="1515" y="1768"/>
                  </a:lnTo>
                  <a:cubicBezTo>
                    <a:pt x="1514" y="1769"/>
                    <a:pt x="1513" y="1771"/>
                    <a:pt x="1511" y="1773"/>
                  </a:cubicBezTo>
                  <a:lnTo>
                    <a:pt x="1511" y="1773"/>
                  </a:lnTo>
                  <a:cubicBezTo>
                    <a:pt x="1510" y="1774"/>
                    <a:pt x="1509" y="1774"/>
                    <a:pt x="1508" y="1775"/>
                  </a:cubicBezTo>
                  <a:lnTo>
                    <a:pt x="1508" y="1775"/>
                  </a:lnTo>
                  <a:cubicBezTo>
                    <a:pt x="1510" y="1772"/>
                    <a:pt x="1512" y="1769"/>
                    <a:pt x="1513" y="1766"/>
                  </a:cubicBezTo>
                  <a:lnTo>
                    <a:pt x="1513" y="1766"/>
                  </a:lnTo>
                  <a:cubicBezTo>
                    <a:pt x="1514" y="1767"/>
                    <a:pt x="1515" y="1767"/>
                    <a:pt x="1515" y="1768"/>
                  </a:cubicBezTo>
                  <a:lnTo>
                    <a:pt x="1515" y="1768"/>
                  </a:lnTo>
                  <a:cubicBezTo>
                    <a:pt x="1515" y="1767"/>
                    <a:pt x="1516" y="1766"/>
                    <a:pt x="1516" y="1766"/>
                  </a:cubicBezTo>
                  <a:close/>
                  <a:moveTo>
                    <a:pt x="1494" y="1773"/>
                  </a:moveTo>
                  <a:lnTo>
                    <a:pt x="1494" y="1773"/>
                  </a:lnTo>
                  <a:cubicBezTo>
                    <a:pt x="1494" y="1774"/>
                    <a:pt x="1494" y="1774"/>
                    <a:pt x="1495" y="1774"/>
                  </a:cubicBezTo>
                  <a:lnTo>
                    <a:pt x="1495" y="1774"/>
                  </a:lnTo>
                  <a:cubicBezTo>
                    <a:pt x="1493" y="1778"/>
                    <a:pt x="1492" y="1782"/>
                    <a:pt x="1490" y="1785"/>
                  </a:cubicBezTo>
                  <a:lnTo>
                    <a:pt x="1490" y="1785"/>
                  </a:lnTo>
                  <a:cubicBezTo>
                    <a:pt x="1488" y="1786"/>
                    <a:pt x="1485" y="1788"/>
                    <a:pt x="1483" y="1788"/>
                  </a:cubicBezTo>
                  <a:lnTo>
                    <a:pt x="1468" y="1788"/>
                  </a:lnTo>
                  <a:cubicBezTo>
                    <a:pt x="1468" y="1787"/>
                    <a:pt x="1469" y="1786"/>
                    <a:pt x="1470" y="1785"/>
                  </a:cubicBezTo>
                  <a:lnTo>
                    <a:pt x="1470" y="1785"/>
                  </a:lnTo>
                  <a:cubicBezTo>
                    <a:pt x="1478" y="1782"/>
                    <a:pt x="1486" y="1777"/>
                    <a:pt x="1494" y="1773"/>
                  </a:cubicBezTo>
                  <a:close/>
                  <a:moveTo>
                    <a:pt x="2021" y="1"/>
                  </a:moveTo>
                  <a:cubicBezTo>
                    <a:pt x="1944" y="1"/>
                    <a:pt x="1867" y="21"/>
                    <a:pt x="1798" y="60"/>
                  </a:cubicBezTo>
                  <a:cubicBezTo>
                    <a:pt x="1794" y="62"/>
                    <a:pt x="1790" y="65"/>
                    <a:pt x="1786" y="67"/>
                  </a:cubicBezTo>
                  <a:lnTo>
                    <a:pt x="1786" y="67"/>
                  </a:lnTo>
                  <a:cubicBezTo>
                    <a:pt x="1768" y="66"/>
                    <a:pt x="1750" y="66"/>
                    <a:pt x="1733" y="66"/>
                  </a:cubicBezTo>
                  <a:cubicBezTo>
                    <a:pt x="1603" y="66"/>
                    <a:pt x="1474" y="88"/>
                    <a:pt x="1353" y="134"/>
                  </a:cubicBezTo>
                  <a:cubicBezTo>
                    <a:pt x="958" y="258"/>
                    <a:pt x="613" y="529"/>
                    <a:pt x="415" y="900"/>
                  </a:cubicBezTo>
                  <a:cubicBezTo>
                    <a:pt x="242" y="1245"/>
                    <a:pt x="119" y="1616"/>
                    <a:pt x="69" y="2011"/>
                  </a:cubicBezTo>
                  <a:cubicBezTo>
                    <a:pt x="1" y="2217"/>
                    <a:pt x="124" y="2445"/>
                    <a:pt x="320" y="2555"/>
                  </a:cubicBezTo>
                  <a:lnTo>
                    <a:pt x="320" y="2555"/>
                  </a:lnTo>
                  <a:cubicBezTo>
                    <a:pt x="355" y="2643"/>
                    <a:pt x="409" y="2726"/>
                    <a:pt x="489" y="2801"/>
                  </a:cubicBezTo>
                  <a:cubicBezTo>
                    <a:pt x="653" y="2949"/>
                    <a:pt x="861" y="3026"/>
                    <a:pt x="1076" y="3026"/>
                  </a:cubicBezTo>
                  <a:cubicBezTo>
                    <a:pt x="1178" y="3026"/>
                    <a:pt x="1281" y="3009"/>
                    <a:pt x="1381" y="2975"/>
                  </a:cubicBezTo>
                  <a:lnTo>
                    <a:pt x="1381" y="2975"/>
                  </a:lnTo>
                  <a:cubicBezTo>
                    <a:pt x="1600" y="2929"/>
                    <a:pt x="1801" y="2819"/>
                    <a:pt x="1977" y="2672"/>
                  </a:cubicBezTo>
                  <a:lnTo>
                    <a:pt x="1977" y="2672"/>
                  </a:lnTo>
                  <a:cubicBezTo>
                    <a:pt x="2068" y="2637"/>
                    <a:pt x="2152" y="2580"/>
                    <a:pt x="2217" y="2504"/>
                  </a:cubicBezTo>
                  <a:cubicBezTo>
                    <a:pt x="2242" y="2483"/>
                    <a:pt x="2264" y="2461"/>
                    <a:pt x="2286" y="2437"/>
                  </a:cubicBezTo>
                  <a:lnTo>
                    <a:pt x="2286" y="2437"/>
                  </a:lnTo>
                  <a:cubicBezTo>
                    <a:pt x="2325" y="2396"/>
                    <a:pt x="2361" y="2351"/>
                    <a:pt x="2393" y="2304"/>
                  </a:cubicBezTo>
                  <a:lnTo>
                    <a:pt x="2393" y="2304"/>
                  </a:lnTo>
                  <a:cubicBezTo>
                    <a:pt x="2663" y="2033"/>
                    <a:pt x="2835" y="1664"/>
                    <a:pt x="2884" y="1270"/>
                  </a:cubicBezTo>
                  <a:cubicBezTo>
                    <a:pt x="2904" y="929"/>
                    <a:pt x="2778" y="605"/>
                    <a:pt x="2544" y="376"/>
                  </a:cubicBezTo>
                  <a:lnTo>
                    <a:pt x="2544" y="376"/>
                  </a:lnTo>
                  <a:cubicBezTo>
                    <a:pt x="2490" y="290"/>
                    <a:pt x="2423" y="209"/>
                    <a:pt x="2341" y="134"/>
                  </a:cubicBezTo>
                  <a:cubicBezTo>
                    <a:pt x="2252" y="45"/>
                    <a:pt x="213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3;p38">
              <a:extLst>
                <a:ext uri="{FF2B5EF4-FFF2-40B4-BE49-F238E27FC236}">
                  <a16:creationId xmlns:a16="http://schemas.microsoft.com/office/drawing/2014/main" id="{D8F54784-ECD7-47F1-B666-8B7104E5FD14}"/>
                </a:ext>
              </a:extLst>
            </p:cNvPr>
            <p:cNvSpPr/>
            <p:nvPr/>
          </p:nvSpPr>
          <p:spPr>
            <a:xfrm flipH="1">
              <a:off x="8114322" y="2339771"/>
              <a:ext cx="139888" cy="152839"/>
            </a:xfrm>
            <a:custGeom>
              <a:avLst/>
              <a:gdLst/>
              <a:ahLst/>
              <a:cxnLst/>
              <a:rect l="l" t="t" r="r" b="b"/>
              <a:pathLst>
                <a:path w="3424" h="3741" extrusionOk="0">
                  <a:moveTo>
                    <a:pt x="2090" y="1509"/>
                  </a:moveTo>
                  <a:cubicBezTo>
                    <a:pt x="2095" y="1509"/>
                    <a:pt x="2094" y="1511"/>
                    <a:pt x="2089" y="1514"/>
                  </a:cubicBezTo>
                  <a:lnTo>
                    <a:pt x="2089" y="1514"/>
                  </a:lnTo>
                  <a:cubicBezTo>
                    <a:pt x="2088" y="1514"/>
                    <a:pt x="2088" y="1514"/>
                    <a:pt x="2087" y="1514"/>
                  </a:cubicBezTo>
                  <a:cubicBezTo>
                    <a:pt x="2084" y="1514"/>
                    <a:pt x="2082" y="1514"/>
                    <a:pt x="2080" y="1514"/>
                  </a:cubicBezTo>
                  <a:lnTo>
                    <a:pt x="2080" y="1514"/>
                  </a:lnTo>
                  <a:cubicBezTo>
                    <a:pt x="2086" y="1511"/>
                    <a:pt x="2090" y="1509"/>
                    <a:pt x="2090" y="1509"/>
                  </a:cubicBezTo>
                  <a:close/>
                  <a:moveTo>
                    <a:pt x="1953" y="0"/>
                  </a:moveTo>
                  <a:cubicBezTo>
                    <a:pt x="1810" y="0"/>
                    <a:pt x="1666" y="26"/>
                    <a:pt x="1522" y="77"/>
                  </a:cubicBezTo>
                  <a:cubicBezTo>
                    <a:pt x="1226" y="201"/>
                    <a:pt x="954" y="423"/>
                    <a:pt x="782" y="719"/>
                  </a:cubicBezTo>
                  <a:cubicBezTo>
                    <a:pt x="634" y="1015"/>
                    <a:pt x="510" y="1336"/>
                    <a:pt x="461" y="1682"/>
                  </a:cubicBezTo>
                  <a:cubicBezTo>
                    <a:pt x="411" y="1830"/>
                    <a:pt x="387" y="2003"/>
                    <a:pt x="337" y="2176"/>
                  </a:cubicBezTo>
                  <a:cubicBezTo>
                    <a:pt x="337" y="2201"/>
                    <a:pt x="313" y="2250"/>
                    <a:pt x="313" y="2275"/>
                  </a:cubicBezTo>
                  <a:cubicBezTo>
                    <a:pt x="295" y="2309"/>
                    <a:pt x="278" y="2355"/>
                    <a:pt x="278" y="2355"/>
                  </a:cubicBezTo>
                  <a:cubicBezTo>
                    <a:pt x="277" y="2355"/>
                    <a:pt x="280" y="2347"/>
                    <a:pt x="288" y="2324"/>
                  </a:cubicBezTo>
                  <a:lnTo>
                    <a:pt x="288" y="2324"/>
                  </a:lnTo>
                  <a:cubicBezTo>
                    <a:pt x="238" y="2423"/>
                    <a:pt x="189" y="2497"/>
                    <a:pt x="140" y="2571"/>
                  </a:cubicBezTo>
                  <a:cubicBezTo>
                    <a:pt x="65" y="2678"/>
                    <a:pt x="49" y="2788"/>
                    <a:pt x="72" y="2888"/>
                  </a:cubicBezTo>
                  <a:lnTo>
                    <a:pt x="72" y="2888"/>
                  </a:lnTo>
                  <a:cubicBezTo>
                    <a:pt x="1" y="3048"/>
                    <a:pt x="16" y="3246"/>
                    <a:pt x="189" y="3410"/>
                  </a:cubicBezTo>
                  <a:lnTo>
                    <a:pt x="140" y="3386"/>
                  </a:lnTo>
                  <a:lnTo>
                    <a:pt x="140" y="3386"/>
                  </a:lnTo>
                  <a:cubicBezTo>
                    <a:pt x="403" y="3636"/>
                    <a:pt x="717" y="3741"/>
                    <a:pt x="1037" y="3741"/>
                  </a:cubicBezTo>
                  <a:cubicBezTo>
                    <a:pt x="1347" y="3741"/>
                    <a:pt x="1662" y="3642"/>
                    <a:pt x="1942" y="3484"/>
                  </a:cubicBezTo>
                  <a:cubicBezTo>
                    <a:pt x="2535" y="3139"/>
                    <a:pt x="2979" y="2620"/>
                    <a:pt x="3176" y="1978"/>
                  </a:cubicBezTo>
                  <a:cubicBezTo>
                    <a:pt x="3423" y="1287"/>
                    <a:pt x="3152" y="522"/>
                    <a:pt x="2535" y="151"/>
                  </a:cubicBezTo>
                  <a:cubicBezTo>
                    <a:pt x="2347" y="51"/>
                    <a:pt x="2152" y="0"/>
                    <a:pt x="1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4;p38">
              <a:extLst>
                <a:ext uri="{FF2B5EF4-FFF2-40B4-BE49-F238E27FC236}">
                  <a16:creationId xmlns:a16="http://schemas.microsoft.com/office/drawing/2014/main" id="{C9A439B8-A1E5-4D47-BCAA-E431232E255C}"/>
                </a:ext>
              </a:extLst>
            </p:cNvPr>
            <p:cNvSpPr/>
            <p:nvPr/>
          </p:nvSpPr>
          <p:spPr>
            <a:xfrm flipH="1">
              <a:off x="8070975" y="2754449"/>
              <a:ext cx="115007" cy="107735"/>
            </a:xfrm>
            <a:custGeom>
              <a:avLst/>
              <a:gdLst/>
              <a:ahLst/>
              <a:cxnLst/>
              <a:rect l="l" t="t" r="r" b="b"/>
              <a:pathLst>
                <a:path w="2815" h="2637" extrusionOk="0">
                  <a:moveTo>
                    <a:pt x="1250" y="1125"/>
                  </a:moveTo>
                  <a:cubicBezTo>
                    <a:pt x="1250" y="1125"/>
                    <a:pt x="1250" y="1126"/>
                    <a:pt x="1250" y="1126"/>
                  </a:cubicBezTo>
                  <a:lnTo>
                    <a:pt x="1250" y="1126"/>
                  </a:lnTo>
                  <a:cubicBezTo>
                    <a:pt x="1249" y="1126"/>
                    <a:pt x="1249" y="1126"/>
                    <a:pt x="1249" y="1125"/>
                  </a:cubicBezTo>
                  <a:lnTo>
                    <a:pt x="1249" y="1125"/>
                  </a:lnTo>
                  <a:cubicBezTo>
                    <a:pt x="1249" y="1125"/>
                    <a:pt x="1250" y="1125"/>
                    <a:pt x="1250" y="1125"/>
                  </a:cubicBezTo>
                  <a:close/>
                  <a:moveTo>
                    <a:pt x="1244" y="1129"/>
                  </a:moveTo>
                  <a:cubicBezTo>
                    <a:pt x="1244" y="1130"/>
                    <a:pt x="1244" y="1131"/>
                    <a:pt x="1244" y="1132"/>
                  </a:cubicBezTo>
                  <a:lnTo>
                    <a:pt x="1244" y="1132"/>
                  </a:lnTo>
                  <a:cubicBezTo>
                    <a:pt x="1245" y="1131"/>
                    <a:pt x="1245" y="1130"/>
                    <a:pt x="1246" y="1129"/>
                  </a:cubicBezTo>
                  <a:lnTo>
                    <a:pt x="1246" y="1129"/>
                  </a:lnTo>
                  <a:cubicBezTo>
                    <a:pt x="1246" y="1130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5" y="1131"/>
                    <a:pt x="1245" y="1132"/>
                    <a:pt x="1244" y="1132"/>
                  </a:cubicBezTo>
                  <a:lnTo>
                    <a:pt x="1244" y="1132"/>
                  </a:lnTo>
                  <a:cubicBezTo>
                    <a:pt x="1244" y="1132"/>
                    <a:pt x="1244" y="1132"/>
                    <a:pt x="1244" y="1132"/>
                  </a:cubicBezTo>
                  <a:lnTo>
                    <a:pt x="1244" y="1132"/>
                  </a:lnTo>
                  <a:cubicBezTo>
                    <a:pt x="1244" y="1132"/>
                    <a:pt x="1244" y="1132"/>
                    <a:pt x="1244" y="1132"/>
                  </a:cubicBezTo>
                  <a:lnTo>
                    <a:pt x="1244" y="1132"/>
                  </a:lnTo>
                  <a:cubicBezTo>
                    <a:pt x="1241" y="1133"/>
                    <a:pt x="1239" y="1134"/>
                    <a:pt x="1236" y="1135"/>
                  </a:cubicBezTo>
                  <a:lnTo>
                    <a:pt x="1236" y="1135"/>
                  </a:lnTo>
                  <a:cubicBezTo>
                    <a:pt x="1238" y="1135"/>
                    <a:pt x="1240" y="1135"/>
                    <a:pt x="1242" y="1135"/>
                  </a:cubicBezTo>
                  <a:lnTo>
                    <a:pt x="1242" y="1135"/>
                  </a:lnTo>
                  <a:cubicBezTo>
                    <a:pt x="1242" y="1135"/>
                    <a:pt x="1242" y="1136"/>
                    <a:pt x="1242" y="1136"/>
                  </a:cubicBezTo>
                  <a:lnTo>
                    <a:pt x="1242" y="1136"/>
                  </a:lnTo>
                  <a:cubicBezTo>
                    <a:pt x="1243" y="1136"/>
                    <a:pt x="1243" y="1135"/>
                    <a:pt x="1243" y="1135"/>
                  </a:cubicBezTo>
                  <a:lnTo>
                    <a:pt x="1243" y="1135"/>
                  </a:lnTo>
                  <a:cubicBezTo>
                    <a:pt x="1244" y="1135"/>
                    <a:pt x="1244" y="1135"/>
                    <a:pt x="1244" y="1135"/>
                  </a:cubicBezTo>
                  <a:lnTo>
                    <a:pt x="1244" y="1135"/>
                  </a:lnTo>
                  <a:cubicBezTo>
                    <a:pt x="1244" y="1134"/>
                    <a:pt x="1244" y="1134"/>
                    <a:pt x="1244" y="1133"/>
                  </a:cubicBezTo>
                  <a:lnTo>
                    <a:pt x="1244" y="1133"/>
                  </a:lnTo>
                  <a:cubicBezTo>
                    <a:pt x="1245" y="1133"/>
                    <a:pt x="1245" y="1132"/>
                    <a:pt x="1246" y="1131"/>
                  </a:cubicBezTo>
                  <a:lnTo>
                    <a:pt x="1246" y="1131"/>
                  </a:lnTo>
                  <a:cubicBezTo>
                    <a:pt x="1246" y="1132"/>
                    <a:pt x="1246" y="1134"/>
                    <a:pt x="1246" y="1135"/>
                  </a:cubicBezTo>
                  <a:lnTo>
                    <a:pt x="1246" y="1135"/>
                  </a:lnTo>
                  <a:cubicBezTo>
                    <a:pt x="1245" y="1135"/>
                    <a:pt x="1245" y="1135"/>
                    <a:pt x="1244" y="1135"/>
                  </a:cubicBezTo>
                  <a:lnTo>
                    <a:pt x="1244" y="1135"/>
                  </a:lnTo>
                  <a:cubicBezTo>
                    <a:pt x="1244" y="1135"/>
                    <a:pt x="1245" y="1136"/>
                    <a:pt x="1245" y="1136"/>
                  </a:cubicBezTo>
                  <a:lnTo>
                    <a:pt x="1242" y="1136"/>
                  </a:lnTo>
                  <a:cubicBezTo>
                    <a:pt x="1242" y="1137"/>
                    <a:pt x="1241" y="1138"/>
                    <a:pt x="1241" y="1138"/>
                  </a:cubicBezTo>
                  <a:lnTo>
                    <a:pt x="1241" y="1138"/>
                  </a:lnTo>
                  <a:cubicBezTo>
                    <a:pt x="1241" y="1138"/>
                    <a:pt x="1241" y="1137"/>
                    <a:pt x="1242" y="1136"/>
                  </a:cubicBezTo>
                  <a:lnTo>
                    <a:pt x="1235" y="1136"/>
                  </a:lnTo>
                  <a:cubicBezTo>
                    <a:pt x="1235" y="1136"/>
                    <a:pt x="1236" y="1136"/>
                    <a:pt x="1236" y="1135"/>
                  </a:cubicBezTo>
                  <a:lnTo>
                    <a:pt x="1236" y="1135"/>
                  </a:lnTo>
                  <a:cubicBezTo>
                    <a:pt x="1236" y="1135"/>
                    <a:pt x="1236" y="1135"/>
                    <a:pt x="1236" y="1135"/>
                  </a:cubicBezTo>
                  <a:lnTo>
                    <a:pt x="1236" y="1135"/>
                  </a:lnTo>
                  <a:cubicBezTo>
                    <a:pt x="1239" y="1132"/>
                    <a:pt x="1241" y="1130"/>
                    <a:pt x="1244" y="1129"/>
                  </a:cubicBezTo>
                  <a:close/>
                  <a:moveTo>
                    <a:pt x="692" y="0"/>
                  </a:moveTo>
                  <a:cubicBezTo>
                    <a:pt x="608" y="0"/>
                    <a:pt x="536" y="23"/>
                    <a:pt x="467" y="68"/>
                  </a:cubicBezTo>
                  <a:lnTo>
                    <a:pt x="467" y="68"/>
                  </a:lnTo>
                  <a:cubicBezTo>
                    <a:pt x="460" y="70"/>
                    <a:pt x="452" y="72"/>
                    <a:pt x="445" y="74"/>
                  </a:cubicBezTo>
                  <a:cubicBezTo>
                    <a:pt x="247" y="124"/>
                    <a:pt x="99" y="297"/>
                    <a:pt x="50" y="494"/>
                  </a:cubicBezTo>
                  <a:cubicBezTo>
                    <a:pt x="25" y="593"/>
                    <a:pt x="25" y="692"/>
                    <a:pt x="25" y="790"/>
                  </a:cubicBezTo>
                  <a:cubicBezTo>
                    <a:pt x="0" y="1185"/>
                    <a:pt x="124" y="1556"/>
                    <a:pt x="371" y="1852"/>
                  </a:cubicBezTo>
                  <a:cubicBezTo>
                    <a:pt x="522" y="2019"/>
                    <a:pt x="711" y="2148"/>
                    <a:pt x="919" y="2223"/>
                  </a:cubicBezTo>
                  <a:lnTo>
                    <a:pt x="919" y="2223"/>
                  </a:lnTo>
                  <a:cubicBezTo>
                    <a:pt x="1011" y="2338"/>
                    <a:pt x="1123" y="2439"/>
                    <a:pt x="1235" y="2519"/>
                  </a:cubicBezTo>
                  <a:cubicBezTo>
                    <a:pt x="1379" y="2591"/>
                    <a:pt x="1551" y="2637"/>
                    <a:pt x="1719" y="2637"/>
                  </a:cubicBezTo>
                  <a:cubicBezTo>
                    <a:pt x="1781" y="2637"/>
                    <a:pt x="1842" y="2631"/>
                    <a:pt x="1902" y="2617"/>
                  </a:cubicBezTo>
                  <a:cubicBezTo>
                    <a:pt x="2297" y="2519"/>
                    <a:pt x="2617" y="2222"/>
                    <a:pt x="2716" y="1827"/>
                  </a:cubicBezTo>
                  <a:cubicBezTo>
                    <a:pt x="2815" y="1408"/>
                    <a:pt x="2692" y="963"/>
                    <a:pt x="2371" y="642"/>
                  </a:cubicBezTo>
                  <a:cubicBezTo>
                    <a:pt x="2074" y="346"/>
                    <a:pt x="1704" y="173"/>
                    <a:pt x="1309" y="99"/>
                  </a:cubicBezTo>
                  <a:cubicBezTo>
                    <a:pt x="1279" y="93"/>
                    <a:pt x="1250" y="86"/>
                    <a:pt x="1221" y="81"/>
                  </a:cubicBezTo>
                  <a:lnTo>
                    <a:pt x="1221" y="81"/>
                  </a:lnTo>
                  <a:cubicBezTo>
                    <a:pt x="1144" y="58"/>
                    <a:pt x="1066" y="40"/>
                    <a:pt x="988" y="25"/>
                  </a:cubicBezTo>
                  <a:cubicBezTo>
                    <a:pt x="942" y="18"/>
                    <a:pt x="894" y="15"/>
                    <a:pt x="845" y="15"/>
                  </a:cubicBezTo>
                  <a:cubicBezTo>
                    <a:pt x="834" y="15"/>
                    <a:pt x="824" y="16"/>
                    <a:pt x="814" y="16"/>
                  </a:cubicBezTo>
                  <a:lnTo>
                    <a:pt x="814" y="16"/>
                  </a:lnTo>
                  <a:cubicBezTo>
                    <a:pt x="773" y="11"/>
                    <a:pt x="732" y="5"/>
                    <a:pt x="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5;p38">
              <a:extLst>
                <a:ext uri="{FF2B5EF4-FFF2-40B4-BE49-F238E27FC236}">
                  <a16:creationId xmlns:a16="http://schemas.microsoft.com/office/drawing/2014/main" id="{D5EFD0EC-EC6F-49E2-A689-DD79E0B242E9}"/>
                </a:ext>
              </a:extLst>
            </p:cNvPr>
            <p:cNvSpPr/>
            <p:nvPr/>
          </p:nvSpPr>
          <p:spPr>
            <a:xfrm flipH="1">
              <a:off x="8277742" y="2672371"/>
              <a:ext cx="129347" cy="135148"/>
            </a:xfrm>
            <a:custGeom>
              <a:avLst/>
              <a:gdLst/>
              <a:ahLst/>
              <a:cxnLst/>
              <a:rect l="l" t="t" r="r" b="b"/>
              <a:pathLst>
                <a:path w="3166" h="3308" extrusionOk="0">
                  <a:moveTo>
                    <a:pt x="1546" y="1400"/>
                  </a:moveTo>
                  <a:lnTo>
                    <a:pt x="1546" y="1400"/>
                  </a:lnTo>
                  <a:cubicBezTo>
                    <a:pt x="1546" y="1401"/>
                    <a:pt x="1546" y="1402"/>
                    <a:pt x="1546" y="1403"/>
                  </a:cubicBezTo>
                  <a:lnTo>
                    <a:pt x="1546" y="1403"/>
                  </a:lnTo>
                  <a:cubicBezTo>
                    <a:pt x="1546" y="1403"/>
                    <a:pt x="1546" y="1403"/>
                    <a:pt x="1545" y="1403"/>
                  </a:cubicBezTo>
                  <a:cubicBezTo>
                    <a:pt x="1543" y="1403"/>
                    <a:pt x="1543" y="1402"/>
                    <a:pt x="1546" y="1400"/>
                  </a:cubicBezTo>
                  <a:close/>
                  <a:moveTo>
                    <a:pt x="1704" y="1519"/>
                  </a:moveTo>
                  <a:cubicBezTo>
                    <a:pt x="1704" y="1519"/>
                    <a:pt x="1704" y="1519"/>
                    <a:pt x="1704" y="1519"/>
                  </a:cubicBezTo>
                  <a:lnTo>
                    <a:pt x="1704" y="1519"/>
                  </a:lnTo>
                  <a:cubicBezTo>
                    <a:pt x="1704" y="1519"/>
                    <a:pt x="1704" y="1519"/>
                    <a:pt x="1703" y="1520"/>
                  </a:cubicBezTo>
                  <a:lnTo>
                    <a:pt x="1703" y="1520"/>
                  </a:lnTo>
                  <a:cubicBezTo>
                    <a:pt x="1704" y="1519"/>
                    <a:pt x="1704" y="1519"/>
                    <a:pt x="1704" y="1519"/>
                  </a:cubicBezTo>
                  <a:close/>
                  <a:moveTo>
                    <a:pt x="1684" y="1516"/>
                  </a:moveTo>
                  <a:cubicBezTo>
                    <a:pt x="1676" y="1519"/>
                    <a:pt x="1670" y="1521"/>
                    <a:pt x="1666" y="1521"/>
                  </a:cubicBezTo>
                  <a:cubicBezTo>
                    <a:pt x="1662" y="1521"/>
                    <a:pt x="1660" y="1519"/>
                    <a:pt x="1660" y="1516"/>
                  </a:cubicBezTo>
                  <a:close/>
                  <a:moveTo>
                    <a:pt x="1705" y="1519"/>
                  </a:moveTo>
                  <a:cubicBezTo>
                    <a:pt x="1706" y="1519"/>
                    <a:pt x="1707" y="1520"/>
                    <a:pt x="1708" y="1520"/>
                  </a:cubicBezTo>
                  <a:lnTo>
                    <a:pt x="1708" y="1520"/>
                  </a:lnTo>
                  <a:cubicBezTo>
                    <a:pt x="1706" y="1521"/>
                    <a:pt x="1704" y="1523"/>
                    <a:pt x="1701" y="1524"/>
                  </a:cubicBezTo>
                  <a:lnTo>
                    <a:pt x="1701" y="1524"/>
                  </a:lnTo>
                  <a:cubicBezTo>
                    <a:pt x="1701" y="1524"/>
                    <a:pt x="1701" y="1524"/>
                    <a:pt x="1701" y="1524"/>
                  </a:cubicBezTo>
                  <a:lnTo>
                    <a:pt x="1701" y="1524"/>
                  </a:lnTo>
                  <a:cubicBezTo>
                    <a:pt x="1703" y="1521"/>
                    <a:pt x="1705" y="1520"/>
                    <a:pt x="1705" y="1519"/>
                  </a:cubicBezTo>
                  <a:close/>
                  <a:moveTo>
                    <a:pt x="1713" y="1523"/>
                  </a:moveTo>
                  <a:cubicBezTo>
                    <a:pt x="1713" y="1523"/>
                    <a:pt x="1714" y="1523"/>
                    <a:pt x="1714" y="1523"/>
                  </a:cubicBezTo>
                  <a:lnTo>
                    <a:pt x="1714" y="1523"/>
                  </a:lnTo>
                  <a:cubicBezTo>
                    <a:pt x="1717" y="1526"/>
                    <a:pt x="1722" y="1529"/>
                    <a:pt x="1727" y="1533"/>
                  </a:cubicBezTo>
                  <a:lnTo>
                    <a:pt x="1727" y="1533"/>
                  </a:lnTo>
                  <a:cubicBezTo>
                    <a:pt x="1727" y="1533"/>
                    <a:pt x="1727" y="1533"/>
                    <a:pt x="1727" y="1533"/>
                  </a:cubicBezTo>
                  <a:lnTo>
                    <a:pt x="1727" y="1533"/>
                  </a:lnTo>
                  <a:cubicBezTo>
                    <a:pt x="1728" y="1535"/>
                    <a:pt x="1729" y="1536"/>
                    <a:pt x="1731" y="1538"/>
                  </a:cubicBezTo>
                  <a:lnTo>
                    <a:pt x="1731" y="1538"/>
                  </a:lnTo>
                  <a:cubicBezTo>
                    <a:pt x="1731" y="1538"/>
                    <a:pt x="1731" y="1538"/>
                    <a:pt x="1731" y="1538"/>
                  </a:cubicBezTo>
                  <a:lnTo>
                    <a:pt x="1731" y="1538"/>
                  </a:lnTo>
                  <a:cubicBezTo>
                    <a:pt x="1732" y="1539"/>
                    <a:pt x="1733" y="1539"/>
                    <a:pt x="1734" y="1540"/>
                  </a:cubicBezTo>
                  <a:cubicBezTo>
                    <a:pt x="1737" y="1547"/>
                    <a:pt x="1740" y="1553"/>
                    <a:pt x="1742" y="1558"/>
                  </a:cubicBezTo>
                  <a:lnTo>
                    <a:pt x="1742" y="1558"/>
                  </a:lnTo>
                  <a:cubicBezTo>
                    <a:pt x="1740" y="1556"/>
                    <a:pt x="1737" y="1554"/>
                    <a:pt x="1735" y="1552"/>
                  </a:cubicBezTo>
                  <a:lnTo>
                    <a:pt x="1735" y="1552"/>
                  </a:lnTo>
                  <a:cubicBezTo>
                    <a:pt x="1733" y="1548"/>
                    <a:pt x="1731" y="1543"/>
                    <a:pt x="1728" y="1537"/>
                  </a:cubicBezTo>
                  <a:lnTo>
                    <a:pt x="1728" y="1537"/>
                  </a:lnTo>
                  <a:cubicBezTo>
                    <a:pt x="1729" y="1537"/>
                    <a:pt x="1730" y="1537"/>
                    <a:pt x="1731" y="1538"/>
                  </a:cubicBezTo>
                  <a:lnTo>
                    <a:pt x="1731" y="1538"/>
                  </a:lnTo>
                  <a:cubicBezTo>
                    <a:pt x="1730" y="1536"/>
                    <a:pt x="1728" y="1535"/>
                    <a:pt x="1727" y="1533"/>
                  </a:cubicBezTo>
                  <a:lnTo>
                    <a:pt x="1727" y="1533"/>
                  </a:lnTo>
                  <a:cubicBezTo>
                    <a:pt x="1727" y="1535"/>
                    <a:pt x="1728" y="1536"/>
                    <a:pt x="1728" y="1537"/>
                  </a:cubicBezTo>
                  <a:lnTo>
                    <a:pt x="1728" y="1537"/>
                  </a:lnTo>
                  <a:cubicBezTo>
                    <a:pt x="1725" y="1536"/>
                    <a:pt x="1721" y="1535"/>
                    <a:pt x="1718" y="1534"/>
                  </a:cubicBezTo>
                  <a:lnTo>
                    <a:pt x="1718" y="1534"/>
                  </a:lnTo>
                  <a:cubicBezTo>
                    <a:pt x="1714" y="1528"/>
                    <a:pt x="1711" y="1523"/>
                    <a:pt x="1713" y="1523"/>
                  </a:cubicBezTo>
                  <a:close/>
                  <a:moveTo>
                    <a:pt x="1630" y="1561"/>
                  </a:moveTo>
                  <a:cubicBezTo>
                    <a:pt x="1631" y="1561"/>
                    <a:pt x="1632" y="1562"/>
                    <a:pt x="1632" y="1562"/>
                  </a:cubicBezTo>
                  <a:lnTo>
                    <a:pt x="1632" y="1562"/>
                  </a:lnTo>
                  <a:cubicBezTo>
                    <a:pt x="1632" y="1562"/>
                    <a:pt x="1633" y="1562"/>
                    <a:pt x="1633" y="1562"/>
                  </a:cubicBezTo>
                  <a:cubicBezTo>
                    <a:pt x="1633" y="1562"/>
                    <a:pt x="1633" y="1562"/>
                    <a:pt x="1634" y="1562"/>
                  </a:cubicBezTo>
                  <a:lnTo>
                    <a:pt x="1634" y="1562"/>
                  </a:lnTo>
                  <a:cubicBezTo>
                    <a:pt x="1639" y="1564"/>
                    <a:pt x="1640" y="1565"/>
                    <a:pt x="1635" y="1565"/>
                  </a:cubicBezTo>
                  <a:cubicBezTo>
                    <a:pt x="1635" y="1565"/>
                    <a:pt x="1634" y="1564"/>
                    <a:pt x="1632" y="1564"/>
                  </a:cubicBezTo>
                  <a:lnTo>
                    <a:pt x="1632" y="1564"/>
                  </a:lnTo>
                  <a:cubicBezTo>
                    <a:pt x="1632" y="1563"/>
                    <a:pt x="1631" y="1562"/>
                    <a:pt x="1630" y="1561"/>
                  </a:cubicBezTo>
                  <a:close/>
                  <a:moveTo>
                    <a:pt x="1825" y="0"/>
                  </a:moveTo>
                  <a:cubicBezTo>
                    <a:pt x="1757" y="0"/>
                    <a:pt x="1684" y="18"/>
                    <a:pt x="1610" y="59"/>
                  </a:cubicBezTo>
                  <a:lnTo>
                    <a:pt x="1610" y="108"/>
                  </a:lnTo>
                  <a:cubicBezTo>
                    <a:pt x="1278" y="311"/>
                    <a:pt x="1001" y="556"/>
                    <a:pt x="769" y="841"/>
                  </a:cubicBezTo>
                  <a:lnTo>
                    <a:pt x="769" y="841"/>
                  </a:lnTo>
                  <a:cubicBezTo>
                    <a:pt x="338" y="1147"/>
                    <a:pt x="0" y="1620"/>
                    <a:pt x="80" y="2158"/>
                  </a:cubicBezTo>
                  <a:cubicBezTo>
                    <a:pt x="107" y="2306"/>
                    <a:pt x="168" y="2436"/>
                    <a:pt x="255" y="2547"/>
                  </a:cubicBezTo>
                  <a:lnTo>
                    <a:pt x="255" y="2547"/>
                  </a:lnTo>
                  <a:cubicBezTo>
                    <a:pt x="337" y="2906"/>
                    <a:pt x="603" y="3192"/>
                    <a:pt x="968" y="3293"/>
                  </a:cubicBezTo>
                  <a:cubicBezTo>
                    <a:pt x="1028" y="3303"/>
                    <a:pt x="1086" y="3308"/>
                    <a:pt x="1142" y="3308"/>
                  </a:cubicBezTo>
                  <a:cubicBezTo>
                    <a:pt x="1649" y="3308"/>
                    <a:pt x="2038" y="2930"/>
                    <a:pt x="2326" y="2553"/>
                  </a:cubicBezTo>
                  <a:cubicBezTo>
                    <a:pt x="2672" y="2108"/>
                    <a:pt x="2944" y="1590"/>
                    <a:pt x="3092" y="1047"/>
                  </a:cubicBezTo>
                  <a:cubicBezTo>
                    <a:pt x="3166" y="800"/>
                    <a:pt x="3018" y="553"/>
                    <a:pt x="2795" y="479"/>
                  </a:cubicBezTo>
                  <a:cubicBezTo>
                    <a:pt x="2795" y="478"/>
                    <a:pt x="2794" y="478"/>
                    <a:pt x="2793" y="478"/>
                  </a:cubicBezTo>
                  <a:lnTo>
                    <a:pt x="2793" y="478"/>
                  </a:lnTo>
                  <a:cubicBezTo>
                    <a:pt x="2719" y="401"/>
                    <a:pt x="2627" y="340"/>
                    <a:pt x="2524" y="306"/>
                  </a:cubicBezTo>
                  <a:cubicBezTo>
                    <a:pt x="2420" y="278"/>
                    <a:pt x="2313" y="260"/>
                    <a:pt x="2205" y="253"/>
                  </a:cubicBezTo>
                  <a:lnTo>
                    <a:pt x="2205" y="253"/>
                  </a:lnTo>
                  <a:cubicBezTo>
                    <a:pt x="2132" y="109"/>
                    <a:pt x="1992" y="0"/>
                    <a:pt x="1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6;p38">
              <a:extLst>
                <a:ext uri="{FF2B5EF4-FFF2-40B4-BE49-F238E27FC236}">
                  <a16:creationId xmlns:a16="http://schemas.microsoft.com/office/drawing/2014/main" id="{60F09E6F-D18D-43F9-B4FA-8495EA18CB94}"/>
                </a:ext>
              </a:extLst>
            </p:cNvPr>
            <p:cNvSpPr/>
            <p:nvPr/>
          </p:nvSpPr>
          <p:spPr>
            <a:xfrm flipH="1">
              <a:off x="8091116" y="2553075"/>
              <a:ext cx="152103" cy="121462"/>
            </a:xfrm>
            <a:custGeom>
              <a:avLst/>
              <a:gdLst/>
              <a:ahLst/>
              <a:cxnLst/>
              <a:rect l="l" t="t" r="r" b="b"/>
              <a:pathLst>
                <a:path w="3723" h="2973" extrusionOk="0">
                  <a:moveTo>
                    <a:pt x="629" y="0"/>
                  </a:moveTo>
                  <a:cubicBezTo>
                    <a:pt x="342" y="0"/>
                    <a:pt x="45" y="293"/>
                    <a:pt x="162" y="622"/>
                  </a:cubicBezTo>
                  <a:lnTo>
                    <a:pt x="162" y="622"/>
                  </a:lnTo>
                  <a:cubicBezTo>
                    <a:pt x="155" y="642"/>
                    <a:pt x="148" y="662"/>
                    <a:pt x="142" y="683"/>
                  </a:cubicBezTo>
                  <a:cubicBezTo>
                    <a:pt x="122" y="747"/>
                    <a:pt x="109" y="812"/>
                    <a:pt x="102" y="876"/>
                  </a:cubicBezTo>
                  <a:lnTo>
                    <a:pt x="102" y="876"/>
                  </a:lnTo>
                  <a:cubicBezTo>
                    <a:pt x="77" y="995"/>
                    <a:pt x="80" y="1123"/>
                    <a:pt x="118" y="1251"/>
                  </a:cubicBezTo>
                  <a:cubicBezTo>
                    <a:pt x="128" y="1281"/>
                    <a:pt x="140" y="1311"/>
                    <a:pt x="153" y="1340"/>
                  </a:cubicBezTo>
                  <a:lnTo>
                    <a:pt x="153" y="1340"/>
                  </a:lnTo>
                  <a:cubicBezTo>
                    <a:pt x="1" y="1932"/>
                    <a:pt x="278" y="2561"/>
                    <a:pt x="858" y="2806"/>
                  </a:cubicBezTo>
                  <a:cubicBezTo>
                    <a:pt x="1093" y="2917"/>
                    <a:pt x="1352" y="2973"/>
                    <a:pt x="1611" y="2973"/>
                  </a:cubicBezTo>
                  <a:cubicBezTo>
                    <a:pt x="1871" y="2973"/>
                    <a:pt x="2130" y="2917"/>
                    <a:pt x="2364" y="2806"/>
                  </a:cubicBezTo>
                  <a:cubicBezTo>
                    <a:pt x="2491" y="2746"/>
                    <a:pt x="2601" y="2667"/>
                    <a:pt x="2693" y="2574"/>
                  </a:cubicBezTo>
                  <a:lnTo>
                    <a:pt x="2693" y="2574"/>
                  </a:lnTo>
                  <a:cubicBezTo>
                    <a:pt x="2943" y="2529"/>
                    <a:pt x="3179" y="2425"/>
                    <a:pt x="3377" y="2238"/>
                  </a:cubicBezTo>
                  <a:cubicBezTo>
                    <a:pt x="3623" y="1991"/>
                    <a:pt x="3722" y="1621"/>
                    <a:pt x="3623" y="1300"/>
                  </a:cubicBezTo>
                  <a:cubicBezTo>
                    <a:pt x="3549" y="979"/>
                    <a:pt x="3352" y="708"/>
                    <a:pt x="3080" y="535"/>
                  </a:cubicBezTo>
                  <a:cubicBezTo>
                    <a:pt x="2833" y="387"/>
                    <a:pt x="2587" y="263"/>
                    <a:pt x="2315" y="214"/>
                  </a:cubicBezTo>
                  <a:cubicBezTo>
                    <a:pt x="2125" y="146"/>
                    <a:pt x="1920" y="108"/>
                    <a:pt x="1713" y="108"/>
                  </a:cubicBezTo>
                  <a:cubicBezTo>
                    <a:pt x="1552" y="108"/>
                    <a:pt x="1391" y="131"/>
                    <a:pt x="1233" y="180"/>
                  </a:cubicBezTo>
                  <a:lnTo>
                    <a:pt x="1233" y="180"/>
                  </a:lnTo>
                  <a:cubicBezTo>
                    <a:pt x="1138" y="166"/>
                    <a:pt x="1042" y="157"/>
                    <a:pt x="947" y="157"/>
                  </a:cubicBezTo>
                  <a:cubicBezTo>
                    <a:pt x="946" y="157"/>
                    <a:pt x="945" y="157"/>
                    <a:pt x="943" y="157"/>
                  </a:cubicBezTo>
                  <a:lnTo>
                    <a:pt x="943" y="157"/>
                  </a:lnTo>
                  <a:cubicBezTo>
                    <a:pt x="858" y="47"/>
                    <a:pt x="745" y="0"/>
                    <a:pt x="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7;p38">
              <a:extLst>
                <a:ext uri="{FF2B5EF4-FFF2-40B4-BE49-F238E27FC236}">
                  <a16:creationId xmlns:a16="http://schemas.microsoft.com/office/drawing/2014/main" id="{542BA9C8-0303-49F8-8DF2-B4B3AFFDB2F6}"/>
                </a:ext>
              </a:extLst>
            </p:cNvPr>
            <p:cNvSpPr/>
            <p:nvPr/>
          </p:nvSpPr>
          <p:spPr>
            <a:xfrm flipH="1">
              <a:off x="7885371" y="2454492"/>
              <a:ext cx="148304" cy="135312"/>
            </a:xfrm>
            <a:custGeom>
              <a:avLst/>
              <a:gdLst/>
              <a:ahLst/>
              <a:cxnLst/>
              <a:rect l="l" t="t" r="r" b="b"/>
              <a:pathLst>
                <a:path w="3630" h="3312" extrusionOk="0">
                  <a:moveTo>
                    <a:pt x="999" y="2395"/>
                  </a:moveTo>
                  <a:lnTo>
                    <a:pt x="999" y="2395"/>
                  </a:lnTo>
                  <a:cubicBezTo>
                    <a:pt x="999" y="2395"/>
                    <a:pt x="1000" y="2396"/>
                    <a:pt x="1000" y="2396"/>
                  </a:cubicBezTo>
                  <a:lnTo>
                    <a:pt x="1000" y="2396"/>
                  </a:lnTo>
                  <a:cubicBezTo>
                    <a:pt x="1002" y="2397"/>
                    <a:pt x="1003" y="2399"/>
                    <a:pt x="1004" y="2400"/>
                  </a:cubicBezTo>
                  <a:lnTo>
                    <a:pt x="1004" y="2400"/>
                  </a:lnTo>
                  <a:cubicBezTo>
                    <a:pt x="1003" y="2400"/>
                    <a:pt x="1002" y="2399"/>
                    <a:pt x="1002" y="2399"/>
                  </a:cubicBezTo>
                  <a:lnTo>
                    <a:pt x="1002" y="2399"/>
                  </a:lnTo>
                  <a:cubicBezTo>
                    <a:pt x="1001" y="2398"/>
                    <a:pt x="1000" y="2397"/>
                    <a:pt x="999" y="2395"/>
                  </a:cubicBezTo>
                  <a:close/>
                  <a:moveTo>
                    <a:pt x="892" y="2435"/>
                  </a:moveTo>
                  <a:cubicBezTo>
                    <a:pt x="893" y="2437"/>
                    <a:pt x="894" y="2438"/>
                    <a:pt x="894" y="2439"/>
                  </a:cubicBezTo>
                  <a:lnTo>
                    <a:pt x="894" y="2439"/>
                  </a:lnTo>
                  <a:cubicBezTo>
                    <a:pt x="893" y="2444"/>
                    <a:pt x="891" y="2449"/>
                    <a:pt x="889" y="2454"/>
                  </a:cubicBezTo>
                  <a:cubicBezTo>
                    <a:pt x="889" y="2448"/>
                    <a:pt x="890" y="2442"/>
                    <a:pt x="892" y="2435"/>
                  </a:cubicBezTo>
                  <a:close/>
                  <a:moveTo>
                    <a:pt x="2409" y="1"/>
                  </a:moveTo>
                  <a:cubicBezTo>
                    <a:pt x="2315" y="1"/>
                    <a:pt x="2219" y="12"/>
                    <a:pt x="2124" y="34"/>
                  </a:cubicBezTo>
                  <a:cubicBezTo>
                    <a:pt x="1753" y="133"/>
                    <a:pt x="1408" y="331"/>
                    <a:pt x="1136" y="627"/>
                  </a:cubicBezTo>
                  <a:cubicBezTo>
                    <a:pt x="1067" y="689"/>
                    <a:pt x="1015" y="762"/>
                    <a:pt x="979" y="842"/>
                  </a:cubicBezTo>
                  <a:lnTo>
                    <a:pt x="979" y="842"/>
                  </a:lnTo>
                  <a:cubicBezTo>
                    <a:pt x="825" y="984"/>
                    <a:pt x="689" y="1144"/>
                    <a:pt x="568" y="1318"/>
                  </a:cubicBezTo>
                  <a:cubicBezTo>
                    <a:pt x="346" y="1590"/>
                    <a:pt x="173" y="1886"/>
                    <a:pt x="75" y="2207"/>
                  </a:cubicBezTo>
                  <a:cubicBezTo>
                    <a:pt x="0" y="2429"/>
                    <a:pt x="0" y="2627"/>
                    <a:pt x="75" y="2824"/>
                  </a:cubicBezTo>
                  <a:cubicBezTo>
                    <a:pt x="198" y="3071"/>
                    <a:pt x="445" y="3244"/>
                    <a:pt x="692" y="3244"/>
                  </a:cubicBezTo>
                  <a:cubicBezTo>
                    <a:pt x="749" y="3244"/>
                    <a:pt x="805" y="3242"/>
                    <a:pt x="859" y="3239"/>
                  </a:cubicBezTo>
                  <a:lnTo>
                    <a:pt x="859" y="3239"/>
                  </a:lnTo>
                  <a:cubicBezTo>
                    <a:pt x="1037" y="3288"/>
                    <a:pt x="1219" y="3312"/>
                    <a:pt x="1402" y="3312"/>
                  </a:cubicBezTo>
                  <a:cubicBezTo>
                    <a:pt x="1494" y="3312"/>
                    <a:pt x="1587" y="3306"/>
                    <a:pt x="1679" y="3293"/>
                  </a:cubicBezTo>
                  <a:cubicBezTo>
                    <a:pt x="2074" y="3269"/>
                    <a:pt x="2445" y="3170"/>
                    <a:pt x="2790" y="2948"/>
                  </a:cubicBezTo>
                  <a:cubicBezTo>
                    <a:pt x="3263" y="2639"/>
                    <a:pt x="3522" y="2115"/>
                    <a:pt x="3507" y="1575"/>
                  </a:cubicBezTo>
                  <a:lnTo>
                    <a:pt x="3507" y="1575"/>
                  </a:lnTo>
                  <a:cubicBezTo>
                    <a:pt x="3516" y="1540"/>
                    <a:pt x="3524" y="1503"/>
                    <a:pt x="3531" y="1466"/>
                  </a:cubicBezTo>
                  <a:cubicBezTo>
                    <a:pt x="3630" y="1071"/>
                    <a:pt x="3531" y="652"/>
                    <a:pt x="3259" y="355"/>
                  </a:cubicBezTo>
                  <a:cubicBezTo>
                    <a:pt x="3031" y="127"/>
                    <a:pt x="2728" y="1"/>
                    <a:pt x="2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8;p38">
              <a:extLst>
                <a:ext uri="{FF2B5EF4-FFF2-40B4-BE49-F238E27FC236}">
                  <a16:creationId xmlns:a16="http://schemas.microsoft.com/office/drawing/2014/main" id="{99529CDC-95E0-4A45-AF5C-56C2BCD85417}"/>
                </a:ext>
              </a:extLst>
            </p:cNvPr>
            <p:cNvSpPr/>
            <p:nvPr/>
          </p:nvSpPr>
          <p:spPr>
            <a:xfrm flipH="1">
              <a:off x="7983218" y="2145260"/>
              <a:ext cx="93844" cy="119583"/>
            </a:xfrm>
            <a:custGeom>
              <a:avLst/>
              <a:gdLst/>
              <a:ahLst/>
              <a:cxnLst/>
              <a:rect l="l" t="t" r="r" b="b"/>
              <a:pathLst>
                <a:path w="2297" h="2927" extrusionOk="0">
                  <a:moveTo>
                    <a:pt x="1801" y="0"/>
                  </a:moveTo>
                  <a:cubicBezTo>
                    <a:pt x="1751" y="0"/>
                    <a:pt x="1702" y="8"/>
                    <a:pt x="1655" y="24"/>
                  </a:cubicBezTo>
                  <a:cubicBezTo>
                    <a:pt x="1260" y="147"/>
                    <a:pt x="939" y="419"/>
                    <a:pt x="717" y="765"/>
                  </a:cubicBezTo>
                  <a:cubicBezTo>
                    <a:pt x="666" y="835"/>
                    <a:pt x="624" y="914"/>
                    <a:pt x="592" y="1000"/>
                  </a:cubicBezTo>
                  <a:lnTo>
                    <a:pt x="592" y="1000"/>
                  </a:lnTo>
                  <a:cubicBezTo>
                    <a:pt x="491" y="1090"/>
                    <a:pt x="400" y="1194"/>
                    <a:pt x="322" y="1308"/>
                  </a:cubicBezTo>
                  <a:cubicBezTo>
                    <a:pt x="75" y="1678"/>
                    <a:pt x="1" y="2147"/>
                    <a:pt x="124" y="2567"/>
                  </a:cubicBezTo>
                  <a:cubicBezTo>
                    <a:pt x="188" y="2778"/>
                    <a:pt x="377" y="2899"/>
                    <a:pt x="569" y="2899"/>
                  </a:cubicBezTo>
                  <a:cubicBezTo>
                    <a:pt x="570" y="2899"/>
                    <a:pt x="571" y="2899"/>
                    <a:pt x="572" y="2899"/>
                  </a:cubicBezTo>
                  <a:lnTo>
                    <a:pt x="572" y="2899"/>
                  </a:lnTo>
                  <a:cubicBezTo>
                    <a:pt x="622" y="2917"/>
                    <a:pt x="676" y="2926"/>
                    <a:pt x="731" y="2926"/>
                  </a:cubicBezTo>
                  <a:cubicBezTo>
                    <a:pt x="809" y="2926"/>
                    <a:pt x="890" y="2906"/>
                    <a:pt x="964" y="2863"/>
                  </a:cubicBezTo>
                  <a:cubicBezTo>
                    <a:pt x="1060" y="2801"/>
                    <a:pt x="1151" y="2733"/>
                    <a:pt x="1235" y="2658"/>
                  </a:cubicBezTo>
                  <a:lnTo>
                    <a:pt x="1235" y="2658"/>
                  </a:lnTo>
                  <a:cubicBezTo>
                    <a:pt x="1388" y="2585"/>
                    <a:pt x="1524" y="2467"/>
                    <a:pt x="1630" y="2320"/>
                  </a:cubicBezTo>
                  <a:cubicBezTo>
                    <a:pt x="1637" y="2305"/>
                    <a:pt x="1644" y="2290"/>
                    <a:pt x="1651" y="2274"/>
                  </a:cubicBezTo>
                  <a:lnTo>
                    <a:pt x="1651" y="2274"/>
                  </a:lnTo>
                  <a:cubicBezTo>
                    <a:pt x="1745" y="2156"/>
                    <a:pt x="1824" y="2026"/>
                    <a:pt x="1885" y="1887"/>
                  </a:cubicBezTo>
                  <a:lnTo>
                    <a:pt x="1885" y="1887"/>
                  </a:lnTo>
                  <a:cubicBezTo>
                    <a:pt x="1899" y="1875"/>
                    <a:pt x="1913" y="1863"/>
                    <a:pt x="1927" y="1851"/>
                  </a:cubicBezTo>
                  <a:cubicBezTo>
                    <a:pt x="2173" y="1555"/>
                    <a:pt x="2297" y="1135"/>
                    <a:pt x="2248" y="740"/>
                  </a:cubicBezTo>
                  <a:cubicBezTo>
                    <a:pt x="2248" y="683"/>
                    <a:pt x="2237" y="629"/>
                    <a:pt x="2219" y="580"/>
                  </a:cubicBezTo>
                  <a:lnTo>
                    <a:pt x="2219" y="580"/>
                  </a:lnTo>
                  <a:cubicBezTo>
                    <a:pt x="2220" y="576"/>
                    <a:pt x="2222" y="571"/>
                    <a:pt x="2223" y="567"/>
                  </a:cubicBezTo>
                  <a:cubicBezTo>
                    <a:pt x="2248" y="419"/>
                    <a:pt x="2223" y="246"/>
                    <a:pt x="2099" y="123"/>
                  </a:cubicBezTo>
                  <a:cubicBezTo>
                    <a:pt x="2015" y="38"/>
                    <a:pt x="1908" y="0"/>
                    <a:pt x="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9;p38">
              <a:extLst>
                <a:ext uri="{FF2B5EF4-FFF2-40B4-BE49-F238E27FC236}">
                  <a16:creationId xmlns:a16="http://schemas.microsoft.com/office/drawing/2014/main" id="{B56E69C3-3389-416C-B347-A4CD1B448CCF}"/>
                </a:ext>
              </a:extLst>
            </p:cNvPr>
            <p:cNvSpPr/>
            <p:nvPr/>
          </p:nvSpPr>
          <p:spPr>
            <a:xfrm flipH="1">
              <a:off x="7695722" y="2045860"/>
              <a:ext cx="136211" cy="131839"/>
            </a:xfrm>
            <a:custGeom>
              <a:avLst/>
              <a:gdLst/>
              <a:ahLst/>
              <a:cxnLst/>
              <a:rect l="l" t="t" r="r" b="b"/>
              <a:pathLst>
                <a:path w="3334" h="3227" extrusionOk="0">
                  <a:moveTo>
                    <a:pt x="1519" y="0"/>
                  </a:moveTo>
                  <a:cubicBezTo>
                    <a:pt x="1171" y="0"/>
                    <a:pt x="831" y="103"/>
                    <a:pt x="543" y="309"/>
                  </a:cubicBezTo>
                  <a:cubicBezTo>
                    <a:pt x="346" y="432"/>
                    <a:pt x="198" y="605"/>
                    <a:pt x="74" y="803"/>
                  </a:cubicBezTo>
                  <a:cubicBezTo>
                    <a:pt x="0" y="926"/>
                    <a:pt x="0" y="1099"/>
                    <a:pt x="74" y="1247"/>
                  </a:cubicBezTo>
                  <a:cubicBezTo>
                    <a:pt x="107" y="1300"/>
                    <a:pt x="148" y="1348"/>
                    <a:pt x="193" y="1389"/>
                  </a:cubicBezTo>
                  <a:lnTo>
                    <a:pt x="193" y="1389"/>
                  </a:lnTo>
                  <a:cubicBezTo>
                    <a:pt x="139" y="1547"/>
                    <a:pt x="115" y="1716"/>
                    <a:pt x="124" y="1889"/>
                  </a:cubicBezTo>
                  <a:cubicBezTo>
                    <a:pt x="173" y="2358"/>
                    <a:pt x="445" y="2803"/>
                    <a:pt x="864" y="3025"/>
                  </a:cubicBezTo>
                  <a:cubicBezTo>
                    <a:pt x="1010" y="3094"/>
                    <a:pt x="1160" y="3141"/>
                    <a:pt x="1312" y="3167"/>
                  </a:cubicBezTo>
                  <a:lnTo>
                    <a:pt x="1312" y="3167"/>
                  </a:lnTo>
                  <a:cubicBezTo>
                    <a:pt x="1417" y="3205"/>
                    <a:pt x="1528" y="3227"/>
                    <a:pt x="1640" y="3227"/>
                  </a:cubicBezTo>
                  <a:cubicBezTo>
                    <a:pt x="1760" y="3227"/>
                    <a:pt x="1881" y="3202"/>
                    <a:pt x="2000" y="3148"/>
                  </a:cubicBezTo>
                  <a:cubicBezTo>
                    <a:pt x="2029" y="3132"/>
                    <a:pt x="2057" y="3115"/>
                    <a:pt x="2085" y="3097"/>
                  </a:cubicBezTo>
                  <a:lnTo>
                    <a:pt x="2085" y="3097"/>
                  </a:lnTo>
                  <a:cubicBezTo>
                    <a:pt x="2157" y="3071"/>
                    <a:pt x="2227" y="3038"/>
                    <a:pt x="2296" y="3000"/>
                  </a:cubicBezTo>
                  <a:cubicBezTo>
                    <a:pt x="3086" y="2531"/>
                    <a:pt x="3333" y="1494"/>
                    <a:pt x="2840" y="704"/>
                  </a:cubicBezTo>
                  <a:cubicBezTo>
                    <a:pt x="2593" y="334"/>
                    <a:pt x="2198" y="62"/>
                    <a:pt x="1729" y="13"/>
                  </a:cubicBezTo>
                  <a:cubicBezTo>
                    <a:pt x="1659" y="5"/>
                    <a:pt x="1589" y="0"/>
                    <a:pt x="1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0;p38">
              <a:extLst>
                <a:ext uri="{FF2B5EF4-FFF2-40B4-BE49-F238E27FC236}">
                  <a16:creationId xmlns:a16="http://schemas.microsoft.com/office/drawing/2014/main" id="{E1135F5D-0EF5-41A4-83E5-085810E2EE27}"/>
                </a:ext>
              </a:extLst>
            </p:cNvPr>
            <p:cNvSpPr/>
            <p:nvPr/>
          </p:nvSpPr>
          <p:spPr>
            <a:xfrm flipH="1">
              <a:off x="7867190" y="1992503"/>
              <a:ext cx="86817" cy="82159"/>
            </a:xfrm>
            <a:custGeom>
              <a:avLst/>
              <a:gdLst/>
              <a:ahLst/>
              <a:cxnLst/>
              <a:rect l="l" t="t" r="r" b="b"/>
              <a:pathLst>
                <a:path w="2125" h="2011" extrusionOk="0">
                  <a:moveTo>
                    <a:pt x="1139" y="1"/>
                  </a:moveTo>
                  <a:cubicBezTo>
                    <a:pt x="866" y="1"/>
                    <a:pt x="621" y="147"/>
                    <a:pt x="470" y="405"/>
                  </a:cubicBezTo>
                  <a:cubicBezTo>
                    <a:pt x="440" y="476"/>
                    <a:pt x="414" y="546"/>
                    <a:pt x="394" y="616"/>
                  </a:cubicBezTo>
                  <a:lnTo>
                    <a:pt x="394" y="616"/>
                  </a:lnTo>
                  <a:cubicBezTo>
                    <a:pt x="145" y="708"/>
                    <a:pt x="1" y="1010"/>
                    <a:pt x="149" y="1269"/>
                  </a:cubicBezTo>
                  <a:lnTo>
                    <a:pt x="174" y="1294"/>
                  </a:lnTo>
                  <a:cubicBezTo>
                    <a:pt x="232" y="1390"/>
                    <a:pt x="304" y="1475"/>
                    <a:pt x="385" y="1546"/>
                  </a:cubicBezTo>
                  <a:lnTo>
                    <a:pt x="385" y="1546"/>
                  </a:lnTo>
                  <a:cubicBezTo>
                    <a:pt x="491" y="1830"/>
                    <a:pt x="771" y="2010"/>
                    <a:pt x="1087" y="2010"/>
                  </a:cubicBezTo>
                  <a:cubicBezTo>
                    <a:pt x="1209" y="2010"/>
                    <a:pt x="1328" y="1989"/>
                    <a:pt x="1438" y="1947"/>
                  </a:cubicBezTo>
                  <a:lnTo>
                    <a:pt x="1438" y="1947"/>
                  </a:lnTo>
                  <a:cubicBezTo>
                    <a:pt x="1472" y="1937"/>
                    <a:pt x="1504" y="1925"/>
                    <a:pt x="1532" y="1911"/>
                  </a:cubicBezTo>
                  <a:cubicBezTo>
                    <a:pt x="1540" y="1905"/>
                    <a:pt x="1549" y="1898"/>
                    <a:pt x="1557" y="1892"/>
                  </a:cubicBezTo>
                  <a:lnTo>
                    <a:pt x="1557" y="1892"/>
                  </a:lnTo>
                  <a:cubicBezTo>
                    <a:pt x="1708" y="1809"/>
                    <a:pt x="1837" y="1682"/>
                    <a:pt x="1927" y="1516"/>
                  </a:cubicBezTo>
                  <a:cubicBezTo>
                    <a:pt x="1947" y="1480"/>
                    <a:pt x="1964" y="1442"/>
                    <a:pt x="1979" y="1403"/>
                  </a:cubicBezTo>
                  <a:lnTo>
                    <a:pt x="1979" y="1403"/>
                  </a:lnTo>
                  <a:cubicBezTo>
                    <a:pt x="2032" y="1327"/>
                    <a:pt x="2070" y="1244"/>
                    <a:pt x="2099" y="1171"/>
                  </a:cubicBezTo>
                  <a:cubicBezTo>
                    <a:pt x="2124" y="1023"/>
                    <a:pt x="2124" y="874"/>
                    <a:pt x="2099" y="726"/>
                  </a:cubicBezTo>
                  <a:cubicBezTo>
                    <a:pt x="2071" y="640"/>
                    <a:pt x="2033" y="562"/>
                    <a:pt x="1988" y="487"/>
                  </a:cubicBezTo>
                  <a:lnTo>
                    <a:pt x="1988" y="487"/>
                  </a:lnTo>
                  <a:cubicBezTo>
                    <a:pt x="1984" y="460"/>
                    <a:pt x="1980" y="433"/>
                    <a:pt x="1976" y="405"/>
                  </a:cubicBezTo>
                  <a:cubicBezTo>
                    <a:pt x="1927" y="257"/>
                    <a:pt x="1803" y="134"/>
                    <a:pt x="1655" y="109"/>
                  </a:cubicBezTo>
                  <a:cubicBezTo>
                    <a:pt x="1611" y="96"/>
                    <a:pt x="1568" y="87"/>
                    <a:pt x="1524" y="81"/>
                  </a:cubicBezTo>
                  <a:lnTo>
                    <a:pt x="1524" y="81"/>
                  </a:lnTo>
                  <a:cubicBezTo>
                    <a:pt x="1436" y="45"/>
                    <a:pt x="1348" y="28"/>
                    <a:pt x="1260" y="10"/>
                  </a:cubicBezTo>
                  <a:cubicBezTo>
                    <a:pt x="1219" y="4"/>
                    <a:pt x="1179" y="1"/>
                    <a:pt x="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1;p38">
              <a:extLst>
                <a:ext uri="{FF2B5EF4-FFF2-40B4-BE49-F238E27FC236}">
                  <a16:creationId xmlns:a16="http://schemas.microsoft.com/office/drawing/2014/main" id="{6F3316F9-6FD4-431D-B380-D89141F17915}"/>
                </a:ext>
              </a:extLst>
            </p:cNvPr>
            <p:cNvSpPr/>
            <p:nvPr/>
          </p:nvSpPr>
          <p:spPr>
            <a:xfrm flipH="1">
              <a:off x="8172826" y="2972370"/>
              <a:ext cx="114026" cy="199781"/>
            </a:xfrm>
            <a:custGeom>
              <a:avLst/>
              <a:gdLst/>
              <a:ahLst/>
              <a:cxnLst/>
              <a:rect l="l" t="t" r="r" b="b"/>
              <a:pathLst>
                <a:path w="2791" h="4890" extrusionOk="0">
                  <a:moveTo>
                    <a:pt x="1304" y="1"/>
                  </a:moveTo>
                  <a:cubicBezTo>
                    <a:pt x="1166" y="1"/>
                    <a:pt x="1026" y="38"/>
                    <a:pt x="889" y="123"/>
                  </a:cubicBezTo>
                  <a:cubicBezTo>
                    <a:pt x="695" y="281"/>
                    <a:pt x="552" y="490"/>
                    <a:pt x="495" y="723"/>
                  </a:cubicBezTo>
                  <a:lnTo>
                    <a:pt x="495" y="723"/>
                  </a:lnTo>
                  <a:cubicBezTo>
                    <a:pt x="313" y="1016"/>
                    <a:pt x="222" y="1389"/>
                    <a:pt x="149" y="1727"/>
                  </a:cubicBezTo>
                  <a:cubicBezTo>
                    <a:pt x="1" y="2345"/>
                    <a:pt x="25" y="2987"/>
                    <a:pt x="445" y="3480"/>
                  </a:cubicBezTo>
                  <a:cubicBezTo>
                    <a:pt x="462" y="3501"/>
                    <a:pt x="479" y="3520"/>
                    <a:pt x="497" y="3539"/>
                  </a:cubicBezTo>
                  <a:lnTo>
                    <a:pt x="497" y="3539"/>
                  </a:lnTo>
                  <a:cubicBezTo>
                    <a:pt x="524" y="3849"/>
                    <a:pt x="598" y="4157"/>
                    <a:pt x="741" y="4443"/>
                  </a:cubicBezTo>
                  <a:cubicBezTo>
                    <a:pt x="881" y="4699"/>
                    <a:pt x="1175" y="4890"/>
                    <a:pt x="1498" y="4890"/>
                  </a:cubicBezTo>
                  <a:cubicBezTo>
                    <a:pt x="1517" y="4890"/>
                    <a:pt x="1536" y="4889"/>
                    <a:pt x="1556" y="4888"/>
                  </a:cubicBezTo>
                  <a:cubicBezTo>
                    <a:pt x="1877" y="4838"/>
                    <a:pt x="2173" y="4641"/>
                    <a:pt x="2321" y="4320"/>
                  </a:cubicBezTo>
                  <a:cubicBezTo>
                    <a:pt x="2642" y="3678"/>
                    <a:pt x="2790" y="2962"/>
                    <a:pt x="2766" y="2246"/>
                  </a:cubicBezTo>
                  <a:cubicBezTo>
                    <a:pt x="2771" y="2161"/>
                    <a:pt x="2769" y="2076"/>
                    <a:pt x="2761" y="1991"/>
                  </a:cubicBezTo>
                  <a:lnTo>
                    <a:pt x="2761" y="1991"/>
                  </a:lnTo>
                  <a:cubicBezTo>
                    <a:pt x="2756" y="1811"/>
                    <a:pt x="2730" y="1632"/>
                    <a:pt x="2685" y="1459"/>
                  </a:cubicBezTo>
                  <a:lnTo>
                    <a:pt x="2685" y="1459"/>
                  </a:lnTo>
                  <a:cubicBezTo>
                    <a:pt x="2651" y="1223"/>
                    <a:pt x="2578" y="996"/>
                    <a:pt x="2442" y="792"/>
                  </a:cubicBezTo>
                  <a:lnTo>
                    <a:pt x="2442" y="792"/>
                  </a:lnTo>
                  <a:cubicBezTo>
                    <a:pt x="2272" y="395"/>
                    <a:pt x="1971" y="7"/>
                    <a:pt x="1537" y="7"/>
                  </a:cubicBezTo>
                  <a:cubicBezTo>
                    <a:pt x="1506" y="7"/>
                    <a:pt x="1475" y="9"/>
                    <a:pt x="1444" y="13"/>
                  </a:cubicBezTo>
                  <a:lnTo>
                    <a:pt x="1444" y="13"/>
                  </a:lnTo>
                  <a:cubicBezTo>
                    <a:pt x="1397" y="5"/>
                    <a:pt x="1351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2;p38">
              <a:extLst>
                <a:ext uri="{FF2B5EF4-FFF2-40B4-BE49-F238E27FC236}">
                  <a16:creationId xmlns:a16="http://schemas.microsoft.com/office/drawing/2014/main" id="{EAC1246A-665B-4090-A03B-5ABE3067E7D9}"/>
                </a:ext>
              </a:extLst>
            </p:cNvPr>
            <p:cNvSpPr/>
            <p:nvPr/>
          </p:nvSpPr>
          <p:spPr>
            <a:xfrm flipH="1">
              <a:off x="8328157" y="2919626"/>
              <a:ext cx="185931" cy="116764"/>
            </a:xfrm>
            <a:custGeom>
              <a:avLst/>
              <a:gdLst/>
              <a:ahLst/>
              <a:cxnLst/>
              <a:rect l="l" t="t" r="r" b="b"/>
              <a:pathLst>
                <a:path w="4551" h="2858" extrusionOk="0">
                  <a:moveTo>
                    <a:pt x="2114" y="0"/>
                  </a:moveTo>
                  <a:cubicBezTo>
                    <a:pt x="2037" y="0"/>
                    <a:pt x="1960" y="2"/>
                    <a:pt x="1884" y="6"/>
                  </a:cubicBezTo>
                  <a:cubicBezTo>
                    <a:pt x="1601" y="21"/>
                    <a:pt x="1261" y="43"/>
                    <a:pt x="976" y="152"/>
                  </a:cubicBezTo>
                  <a:lnTo>
                    <a:pt x="976" y="152"/>
                  </a:lnTo>
                  <a:cubicBezTo>
                    <a:pt x="948" y="147"/>
                    <a:pt x="920" y="144"/>
                    <a:pt x="893" y="144"/>
                  </a:cubicBezTo>
                  <a:cubicBezTo>
                    <a:pt x="741" y="144"/>
                    <a:pt x="596" y="221"/>
                    <a:pt x="511" y="360"/>
                  </a:cubicBezTo>
                  <a:lnTo>
                    <a:pt x="511" y="360"/>
                  </a:lnTo>
                  <a:cubicBezTo>
                    <a:pt x="418" y="407"/>
                    <a:pt x="347" y="487"/>
                    <a:pt x="303" y="587"/>
                  </a:cubicBezTo>
                  <a:lnTo>
                    <a:pt x="303" y="587"/>
                  </a:lnTo>
                  <a:cubicBezTo>
                    <a:pt x="80" y="701"/>
                    <a:pt x="1" y="977"/>
                    <a:pt x="131" y="1216"/>
                  </a:cubicBezTo>
                  <a:cubicBezTo>
                    <a:pt x="221" y="1363"/>
                    <a:pt x="324" y="1494"/>
                    <a:pt x="438" y="1608"/>
                  </a:cubicBezTo>
                  <a:lnTo>
                    <a:pt x="438" y="1608"/>
                  </a:lnTo>
                  <a:cubicBezTo>
                    <a:pt x="598" y="2002"/>
                    <a:pt x="914" y="2330"/>
                    <a:pt x="1293" y="2537"/>
                  </a:cubicBezTo>
                  <a:lnTo>
                    <a:pt x="1293" y="2537"/>
                  </a:lnTo>
                  <a:cubicBezTo>
                    <a:pt x="1425" y="2614"/>
                    <a:pt x="1566" y="2676"/>
                    <a:pt x="1711" y="2722"/>
                  </a:cubicBezTo>
                  <a:cubicBezTo>
                    <a:pt x="1985" y="2808"/>
                    <a:pt x="2300" y="2858"/>
                    <a:pt x="2618" y="2858"/>
                  </a:cubicBezTo>
                  <a:cubicBezTo>
                    <a:pt x="3217" y="2858"/>
                    <a:pt x="3825" y="2680"/>
                    <a:pt x="4180" y="2228"/>
                  </a:cubicBezTo>
                  <a:cubicBezTo>
                    <a:pt x="4476" y="1883"/>
                    <a:pt x="4550" y="1364"/>
                    <a:pt x="4303" y="945"/>
                  </a:cubicBezTo>
                  <a:cubicBezTo>
                    <a:pt x="4081" y="574"/>
                    <a:pt x="3736" y="303"/>
                    <a:pt x="3316" y="179"/>
                  </a:cubicBezTo>
                  <a:cubicBezTo>
                    <a:pt x="2923" y="55"/>
                    <a:pt x="2513" y="0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3;p38">
              <a:extLst>
                <a:ext uri="{FF2B5EF4-FFF2-40B4-BE49-F238E27FC236}">
                  <a16:creationId xmlns:a16="http://schemas.microsoft.com/office/drawing/2014/main" id="{9AA3150C-3F93-4F12-81C2-2419D449FFCE}"/>
                </a:ext>
              </a:extLst>
            </p:cNvPr>
            <p:cNvSpPr/>
            <p:nvPr/>
          </p:nvSpPr>
          <p:spPr>
            <a:xfrm flipH="1">
              <a:off x="8831572" y="3423000"/>
              <a:ext cx="126773" cy="124567"/>
            </a:xfrm>
            <a:custGeom>
              <a:avLst/>
              <a:gdLst/>
              <a:ahLst/>
              <a:cxnLst/>
              <a:rect l="l" t="t" r="r" b="b"/>
              <a:pathLst>
                <a:path w="3103" h="3049" extrusionOk="0">
                  <a:moveTo>
                    <a:pt x="905" y="1"/>
                  </a:moveTo>
                  <a:cubicBezTo>
                    <a:pt x="686" y="1"/>
                    <a:pt x="463" y="96"/>
                    <a:pt x="290" y="252"/>
                  </a:cubicBezTo>
                  <a:cubicBezTo>
                    <a:pt x="281" y="264"/>
                    <a:pt x="271" y="276"/>
                    <a:pt x="263" y="288"/>
                  </a:cubicBezTo>
                  <a:lnTo>
                    <a:pt x="263" y="288"/>
                  </a:lnTo>
                  <a:cubicBezTo>
                    <a:pt x="159" y="371"/>
                    <a:pt x="92" y="500"/>
                    <a:pt x="92" y="647"/>
                  </a:cubicBezTo>
                  <a:cubicBezTo>
                    <a:pt x="92" y="686"/>
                    <a:pt x="93" y="725"/>
                    <a:pt x="95" y="763"/>
                  </a:cubicBezTo>
                  <a:lnTo>
                    <a:pt x="95" y="763"/>
                  </a:lnTo>
                  <a:cubicBezTo>
                    <a:pt x="88" y="869"/>
                    <a:pt x="96" y="977"/>
                    <a:pt x="120" y="1084"/>
                  </a:cubicBezTo>
                  <a:lnTo>
                    <a:pt x="120" y="1084"/>
                  </a:lnTo>
                  <a:cubicBezTo>
                    <a:pt x="1" y="1507"/>
                    <a:pt x="202" y="1955"/>
                    <a:pt x="487" y="2301"/>
                  </a:cubicBezTo>
                  <a:cubicBezTo>
                    <a:pt x="784" y="2622"/>
                    <a:pt x="1154" y="2869"/>
                    <a:pt x="1574" y="2993"/>
                  </a:cubicBezTo>
                  <a:cubicBezTo>
                    <a:pt x="1685" y="3030"/>
                    <a:pt x="1796" y="3048"/>
                    <a:pt x="1907" y="3048"/>
                  </a:cubicBezTo>
                  <a:cubicBezTo>
                    <a:pt x="2010" y="3048"/>
                    <a:pt x="2112" y="3032"/>
                    <a:pt x="2214" y="3001"/>
                  </a:cubicBezTo>
                  <a:lnTo>
                    <a:pt x="2214" y="3001"/>
                  </a:lnTo>
                  <a:cubicBezTo>
                    <a:pt x="2308" y="2994"/>
                    <a:pt x="2400" y="2975"/>
                    <a:pt x="2487" y="2943"/>
                  </a:cubicBezTo>
                  <a:cubicBezTo>
                    <a:pt x="2784" y="2820"/>
                    <a:pt x="2956" y="2523"/>
                    <a:pt x="2981" y="2227"/>
                  </a:cubicBezTo>
                  <a:cubicBezTo>
                    <a:pt x="2982" y="2216"/>
                    <a:pt x="2983" y="2205"/>
                    <a:pt x="2984" y="2193"/>
                  </a:cubicBezTo>
                  <a:lnTo>
                    <a:pt x="2984" y="2193"/>
                  </a:lnTo>
                  <a:cubicBezTo>
                    <a:pt x="3103" y="1801"/>
                    <a:pt x="2979" y="1386"/>
                    <a:pt x="2710" y="1116"/>
                  </a:cubicBezTo>
                  <a:cubicBezTo>
                    <a:pt x="2673" y="1086"/>
                    <a:pt x="2635" y="1057"/>
                    <a:pt x="2596" y="1030"/>
                  </a:cubicBezTo>
                  <a:lnTo>
                    <a:pt x="2596" y="1030"/>
                  </a:lnTo>
                  <a:cubicBezTo>
                    <a:pt x="2577" y="1009"/>
                    <a:pt x="2557" y="988"/>
                    <a:pt x="2537" y="968"/>
                  </a:cubicBezTo>
                  <a:cubicBezTo>
                    <a:pt x="2424" y="856"/>
                    <a:pt x="2304" y="756"/>
                    <a:pt x="2177" y="669"/>
                  </a:cubicBezTo>
                  <a:lnTo>
                    <a:pt x="2177" y="669"/>
                  </a:lnTo>
                  <a:cubicBezTo>
                    <a:pt x="2080" y="575"/>
                    <a:pt x="1979" y="493"/>
                    <a:pt x="1870" y="425"/>
                  </a:cubicBezTo>
                  <a:cubicBezTo>
                    <a:pt x="1648" y="252"/>
                    <a:pt x="1426" y="129"/>
                    <a:pt x="1179" y="55"/>
                  </a:cubicBezTo>
                  <a:cubicBezTo>
                    <a:pt x="1091" y="18"/>
                    <a:pt x="998" y="1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4;p38">
              <a:extLst>
                <a:ext uri="{FF2B5EF4-FFF2-40B4-BE49-F238E27FC236}">
                  <a16:creationId xmlns:a16="http://schemas.microsoft.com/office/drawing/2014/main" id="{DB75324D-C397-4FFC-9215-70DB384F5BC6}"/>
                </a:ext>
              </a:extLst>
            </p:cNvPr>
            <p:cNvSpPr/>
            <p:nvPr/>
          </p:nvSpPr>
          <p:spPr>
            <a:xfrm flipH="1">
              <a:off x="8818785" y="3150497"/>
              <a:ext cx="133555" cy="100299"/>
            </a:xfrm>
            <a:custGeom>
              <a:avLst/>
              <a:gdLst/>
              <a:ahLst/>
              <a:cxnLst/>
              <a:rect l="l" t="t" r="r" b="b"/>
              <a:pathLst>
                <a:path w="3269" h="2455" extrusionOk="0">
                  <a:moveTo>
                    <a:pt x="1449" y="1"/>
                  </a:moveTo>
                  <a:cubicBezTo>
                    <a:pt x="990" y="1"/>
                    <a:pt x="540" y="171"/>
                    <a:pt x="168" y="478"/>
                  </a:cubicBezTo>
                  <a:cubicBezTo>
                    <a:pt x="26" y="620"/>
                    <a:pt x="1" y="844"/>
                    <a:pt x="91" y="1015"/>
                  </a:cubicBezTo>
                  <a:lnTo>
                    <a:pt x="91" y="1015"/>
                  </a:lnTo>
                  <a:cubicBezTo>
                    <a:pt x="64" y="1171"/>
                    <a:pt x="73" y="1333"/>
                    <a:pt x="118" y="1490"/>
                  </a:cubicBezTo>
                  <a:cubicBezTo>
                    <a:pt x="217" y="1787"/>
                    <a:pt x="415" y="2034"/>
                    <a:pt x="711" y="2157"/>
                  </a:cubicBezTo>
                  <a:cubicBezTo>
                    <a:pt x="958" y="2305"/>
                    <a:pt x="1205" y="2379"/>
                    <a:pt x="1501" y="2404"/>
                  </a:cubicBezTo>
                  <a:cubicBezTo>
                    <a:pt x="1628" y="2438"/>
                    <a:pt x="1758" y="2454"/>
                    <a:pt x="1888" y="2454"/>
                  </a:cubicBezTo>
                  <a:cubicBezTo>
                    <a:pt x="2102" y="2454"/>
                    <a:pt x="2316" y="2410"/>
                    <a:pt x="2517" y="2325"/>
                  </a:cubicBezTo>
                  <a:lnTo>
                    <a:pt x="2517" y="2325"/>
                  </a:lnTo>
                  <a:cubicBezTo>
                    <a:pt x="2757" y="2262"/>
                    <a:pt x="2968" y="2110"/>
                    <a:pt x="3106" y="1885"/>
                  </a:cubicBezTo>
                  <a:cubicBezTo>
                    <a:pt x="3126" y="1852"/>
                    <a:pt x="3142" y="1818"/>
                    <a:pt x="3155" y="1784"/>
                  </a:cubicBezTo>
                  <a:lnTo>
                    <a:pt x="3155" y="1784"/>
                  </a:lnTo>
                  <a:cubicBezTo>
                    <a:pt x="3230" y="1643"/>
                    <a:pt x="3269" y="1480"/>
                    <a:pt x="3254" y="1318"/>
                  </a:cubicBezTo>
                  <a:cubicBezTo>
                    <a:pt x="3229" y="1021"/>
                    <a:pt x="3106" y="750"/>
                    <a:pt x="2908" y="552"/>
                  </a:cubicBezTo>
                  <a:cubicBezTo>
                    <a:pt x="2563" y="231"/>
                    <a:pt x="2093" y="34"/>
                    <a:pt x="1624" y="9"/>
                  </a:cubicBezTo>
                  <a:cubicBezTo>
                    <a:pt x="1566" y="4"/>
                    <a:pt x="150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5;p38">
              <a:extLst>
                <a:ext uri="{FF2B5EF4-FFF2-40B4-BE49-F238E27FC236}">
                  <a16:creationId xmlns:a16="http://schemas.microsoft.com/office/drawing/2014/main" id="{45A4CF78-600E-40E7-BFF7-D2732DBD56CE}"/>
                </a:ext>
              </a:extLst>
            </p:cNvPr>
            <p:cNvSpPr/>
            <p:nvPr/>
          </p:nvSpPr>
          <p:spPr>
            <a:xfrm flipH="1">
              <a:off x="9040546" y="3308484"/>
              <a:ext cx="104180" cy="160805"/>
            </a:xfrm>
            <a:custGeom>
              <a:avLst/>
              <a:gdLst/>
              <a:ahLst/>
              <a:cxnLst/>
              <a:rect l="l" t="t" r="r" b="b"/>
              <a:pathLst>
                <a:path w="2550" h="3936" extrusionOk="0">
                  <a:moveTo>
                    <a:pt x="1271" y="0"/>
                  </a:moveTo>
                  <a:cubicBezTo>
                    <a:pt x="1149" y="0"/>
                    <a:pt x="1024" y="22"/>
                    <a:pt x="902" y="68"/>
                  </a:cubicBezTo>
                  <a:cubicBezTo>
                    <a:pt x="767" y="146"/>
                    <a:pt x="652" y="251"/>
                    <a:pt x="568" y="374"/>
                  </a:cubicBezTo>
                  <a:lnTo>
                    <a:pt x="568" y="374"/>
                  </a:lnTo>
                  <a:cubicBezTo>
                    <a:pt x="170" y="731"/>
                    <a:pt x="0" y="1283"/>
                    <a:pt x="112" y="1796"/>
                  </a:cubicBezTo>
                  <a:cubicBezTo>
                    <a:pt x="186" y="2092"/>
                    <a:pt x="285" y="2388"/>
                    <a:pt x="433" y="2660"/>
                  </a:cubicBezTo>
                  <a:cubicBezTo>
                    <a:pt x="505" y="2805"/>
                    <a:pt x="595" y="2941"/>
                    <a:pt x="701" y="3064"/>
                  </a:cubicBezTo>
                  <a:lnTo>
                    <a:pt x="701" y="3064"/>
                  </a:lnTo>
                  <a:lnTo>
                    <a:pt x="877" y="3475"/>
                  </a:lnTo>
                  <a:cubicBezTo>
                    <a:pt x="947" y="3580"/>
                    <a:pt x="1046" y="3648"/>
                    <a:pt x="1151" y="3678"/>
                  </a:cubicBezTo>
                  <a:lnTo>
                    <a:pt x="1151" y="3678"/>
                  </a:lnTo>
                  <a:cubicBezTo>
                    <a:pt x="1182" y="3718"/>
                    <a:pt x="1214" y="3757"/>
                    <a:pt x="1247" y="3796"/>
                  </a:cubicBezTo>
                  <a:cubicBezTo>
                    <a:pt x="1342" y="3890"/>
                    <a:pt x="1459" y="3936"/>
                    <a:pt x="1573" y="3936"/>
                  </a:cubicBezTo>
                  <a:cubicBezTo>
                    <a:pt x="1728" y="3936"/>
                    <a:pt x="1878" y="3853"/>
                    <a:pt x="1963" y="3697"/>
                  </a:cubicBezTo>
                  <a:cubicBezTo>
                    <a:pt x="2284" y="3253"/>
                    <a:pt x="2457" y="2709"/>
                    <a:pt x="2507" y="2166"/>
                  </a:cubicBezTo>
                  <a:cubicBezTo>
                    <a:pt x="2549" y="1695"/>
                    <a:pt x="2481" y="1242"/>
                    <a:pt x="2284" y="808"/>
                  </a:cubicBezTo>
                  <a:lnTo>
                    <a:pt x="2284" y="808"/>
                  </a:lnTo>
                  <a:cubicBezTo>
                    <a:pt x="2166" y="319"/>
                    <a:pt x="1738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6;p38">
              <a:extLst>
                <a:ext uri="{FF2B5EF4-FFF2-40B4-BE49-F238E27FC236}">
                  <a16:creationId xmlns:a16="http://schemas.microsoft.com/office/drawing/2014/main" id="{173CEB0E-9FDE-4DB4-8CAF-8D007506DE4A}"/>
                </a:ext>
              </a:extLst>
            </p:cNvPr>
            <p:cNvSpPr/>
            <p:nvPr/>
          </p:nvSpPr>
          <p:spPr>
            <a:xfrm flipH="1">
              <a:off x="8958591" y="3843562"/>
              <a:ext cx="89799" cy="139111"/>
            </a:xfrm>
            <a:custGeom>
              <a:avLst/>
              <a:gdLst/>
              <a:ahLst/>
              <a:cxnLst/>
              <a:rect l="l" t="t" r="r" b="b"/>
              <a:pathLst>
                <a:path w="2198" h="3405" extrusionOk="0">
                  <a:moveTo>
                    <a:pt x="933" y="0"/>
                  </a:moveTo>
                  <a:cubicBezTo>
                    <a:pt x="754" y="0"/>
                    <a:pt x="574" y="52"/>
                    <a:pt x="420" y="155"/>
                  </a:cubicBezTo>
                  <a:cubicBezTo>
                    <a:pt x="198" y="303"/>
                    <a:pt x="50" y="550"/>
                    <a:pt x="50" y="796"/>
                  </a:cubicBezTo>
                  <a:cubicBezTo>
                    <a:pt x="82" y="957"/>
                    <a:pt x="125" y="1118"/>
                    <a:pt x="191" y="1265"/>
                  </a:cubicBezTo>
                  <a:lnTo>
                    <a:pt x="191" y="1265"/>
                  </a:lnTo>
                  <a:cubicBezTo>
                    <a:pt x="192" y="1274"/>
                    <a:pt x="192" y="1282"/>
                    <a:pt x="192" y="1291"/>
                  </a:cubicBezTo>
                  <a:lnTo>
                    <a:pt x="192" y="1291"/>
                  </a:lnTo>
                  <a:cubicBezTo>
                    <a:pt x="118" y="1373"/>
                    <a:pt x="74" y="1484"/>
                    <a:pt x="74" y="1611"/>
                  </a:cubicBezTo>
                  <a:cubicBezTo>
                    <a:pt x="0" y="2031"/>
                    <a:pt x="74" y="2475"/>
                    <a:pt x="297" y="2870"/>
                  </a:cubicBezTo>
                  <a:cubicBezTo>
                    <a:pt x="509" y="3210"/>
                    <a:pt x="868" y="3404"/>
                    <a:pt x="1248" y="3404"/>
                  </a:cubicBezTo>
                  <a:cubicBezTo>
                    <a:pt x="1309" y="3404"/>
                    <a:pt x="1371" y="3399"/>
                    <a:pt x="1432" y="3389"/>
                  </a:cubicBezTo>
                  <a:cubicBezTo>
                    <a:pt x="1951" y="3290"/>
                    <a:pt x="2173" y="2772"/>
                    <a:pt x="2198" y="2303"/>
                  </a:cubicBezTo>
                  <a:cubicBezTo>
                    <a:pt x="2198" y="1968"/>
                    <a:pt x="2145" y="1634"/>
                    <a:pt x="2024" y="1315"/>
                  </a:cubicBezTo>
                  <a:lnTo>
                    <a:pt x="2024" y="1315"/>
                  </a:lnTo>
                  <a:cubicBezTo>
                    <a:pt x="1993" y="940"/>
                    <a:pt x="1861" y="580"/>
                    <a:pt x="1605" y="303"/>
                  </a:cubicBezTo>
                  <a:cubicBezTo>
                    <a:pt x="1432" y="101"/>
                    <a:pt x="1184" y="0"/>
                    <a:pt x="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7;p38">
              <a:extLst>
                <a:ext uri="{FF2B5EF4-FFF2-40B4-BE49-F238E27FC236}">
                  <a16:creationId xmlns:a16="http://schemas.microsoft.com/office/drawing/2014/main" id="{8E8A8D43-7520-4067-B4CF-54F43695A42F}"/>
                </a:ext>
              </a:extLst>
            </p:cNvPr>
            <p:cNvSpPr/>
            <p:nvPr/>
          </p:nvSpPr>
          <p:spPr>
            <a:xfrm flipH="1">
              <a:off x="8939021" y="3605173"/>
              <a:ext cx="114435" cy="150796"/>
            </a:xfrm>
            <a:custGeom>
              <a:avLst/>
              <a:gdLst/>
              <a:ahLst/>
              <a:cxnLst/>
              <a:rect l="l" t="t" r="r" b="b"/>
              <a:pathLst>
                <a:path w="2801" h="3691" extrusionOk="0">
                  <a:moveTo>
                    <a:pt x="701" y="0"/>
                  </a:moveTo>
                  <a:cubicBezTo>
                    <a:pt x="453" y="0"/>
                    <a:pt x="248" y="202"/>
                    <a:pt x="248" y="459"/>
                  </a:cubicBezTo>
                  <a:cubicBezTo>
                    <a:pt x="239" y="610"/>
                    <a:pt x="242" y="760"/>
                    <a:pt x="258" y="906"/>
                  </a:cubicBezTo>
                  <a:lnTo>
                    <a:pt x="258" y="906"/>
                  </a:lnTo>
                  <a:cubicBezTo>
                    <a:pt x="168" y="1001"/>
                    <a:pt x="118" y="1132"/>
                    <a:pt x="134" y="1273"/>
                  </a:cubicBezTo>
                  <a:lnTo>
                    <a:pt x="134" y="1273"/>
                  </a:lnTo>
                  <a:cubicBezTo>
                    <a:pt x="0" y="1752"/>
                    <a:pt x="354" y="2250"/>
                    <a:pt x="569" y="2657"/>
                  </a:cubicBezTo>
                  <a:cubicBezTo>
                    <a:pt x="674" y="2855"/>
                    <a:pt x="795" y="3048"/>
                    <a:pt x="946" y="3196"/>
                  </a:cubicBezTo>
                  <a:lnTo>
                    <a:pt x="946" y="3196"/>
                  </a:lnTo>
                  <a:cubicBezTo>
                    <a:pt x="1177" y="3471"/>
                    <a:pt x="1491" y="3690"/>
                    <a:pt x="1844" y="3690"/>
                  </a:cubicBezTo>
                  <a:cubicBezTo>
                    <a:pt x="1935" y="3690"/>
                    <a:pt x="2029" y="3676"/>
                    <a:pt x="2124" y="3644"/>
                  </a:cubicBezTo>
                  <a:cubicBezTo>
                    <a:pt x="2433" y="3550"/>
                    <a:pt x="2625" y="3303"/>
                    <a:pt x="2720" y="3006"/>
                  </a:cubicBezTo>
                  <a:lnTo>
                    <a:pt x="2720" y="3006"/>
                  </a:lnTo>
                  <a:cubicBezTo>
                    <a:pt x="2728" y="2989"/>
                    <a:pt x="2735" y="2971"/>
                    <a:pt x="2741" y="2953"/>
                  </a:cubicBezTo>
                  <a:cubicBezTo>
                    <a:pt x="2748" y="2921"/>
                    <a:pt x="2753" y="2890"/>
                    <a:pt x="2758" y="2859"/>
                  </a:cubicBezTo>
                  <a:lnTo>
                    <a:pt x="2758" y="2859"/>
                  </a:lnTo>
                  <a:cubicBezTo>
                    <a:pt x="2793" y="2690"/>
                    <a:pt x="2801" y="2511"/>
                    <a:pt x="2783" y="2339"/>
                  </a:cubicBezTo>
                  <a:lnTo>
                    <a:pt x="2783" y="2339"/>
                  </a:lnTo>
                  <a:cubicBezTo>
                    <a:pt x="2758" y="1937"/>
                    <a:pt x="2626" y="1553"/>
                    <a:pt x="2396" y="1225"/>
                  </a:cubicBezTo>
                  <a:cubicBezTo>
                    <a:pt x="2384" y="1208"/>
                    <a:pt x="2372" y="1191"/>
                    <a:pt x="2359" y="1175"/>
                  </a:cubicBezTo>
                  <a:lnTo>
                    <a:pt x="2359" y="1175"/>
                  </a:lnTo>
                  <a:cubicBezTo>
                    <a:pt x="2004" y="633"/>
                    <a:pt x="1460" y="219"/>
                    <a:pt x="816" y="15"/>
                  </a:cubicBezTo>
                  <a:cubicBezTo>
                    <a:pt x="777" y="5"/>
                    <a:pt x="738" y="0"/>
                    <a:pt x="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8;p38">
              <a:extLst>
                <a:ext uri="{FF2B5EF4-FFF2-40B4-BE49-F238E27FC236}">
                  <a16:creationId xmlns:a16="http://schemas.microsoft.com/office/drawing/2014/main" id="{5635A9CD-D9EF-4A97-AA9B-5C50DDCA7DDD}"/>
                </a:ext>
              </a:extLst>
            </p:cNvPr>
            <p:cNvSpPr/>
            <p:nvPr/>
          </p:nvSpPr>
          <p:spPr>
            <a:xfrm flipH="1">
              <a:off x="8503670" y="3432846"/>
              <a:ext cx="189690" cy="105488"/>
            </a:xfrm>
            <a:custGeom>
              <a:avLst/>
              <a:gdLst/>
              <a:ahLst/>
              <a:cxnLst/>
              <a:rect l="l" t="t" r="r" b="b"/>
              <a:pathLst>
                <a:path w="4643" h="2582" extrusionOk="0">
                  <a:moveTo>
                    <a:pt x="2141" y="1"/>
                  </a:moveTo>
                  <a:cubicBezTo>
                    <a:pt x="2061" y="1"/>
                    <a:pt x="1982" y="4"/>
                    <a:pt x="1902" y="11"/>
                  </a:cubicBezTo>
                  <a:cubicBezTo>
                    <a:pt x="1655" y="11"/>
                    <a:pt x="1383" y="60"/>
                    <a:pt x="1137" y="134"/>
                  </a:cubicBezTo>
                  <a:cubicBezTo>
                    <a:pt x="840" y="209"/>
                    <a:pt x="593" y="431"/>
                    <a:pt x="470" y="702"/>
                  </a:cubicBezTo>
                  <a:cubicBezTo>
                    <a:pt x="461" y="733"/>
                    <a:pt x="453" y="763"/>
                    <a:pt x="447" y="793"/>
                  </a:cubicBezTo>
                  <a:lnTo>
                    <a:pt x="447" y="793"/>
                  </a:lnTo>
                  <a:cubicBezTo>
                    <a:pt x="315" y="810"/>
                    <a:pt x="186" y="883"/>
                    <a:pt x="100" y="999"/>
                  </a:cubicBezTo>
                  <a:cubicBezTo>
                    <a:pt x="1" y="1221"/>
                    <a:pt x="75" y="1492"/>
                    <a:pt x="272" y="1616"/>
                  </a:cubicBezTo>
                  <a:cubicBezTo>
                    <a:pt x="431" y="1725"/>
                    <a:pt x="595" y="1821"/>
                    <a:pt x="763" y="1904"/>
                  </a:cubicBezTo>
                  <a:lnTo>
                    <a:pt x="763" y="1904"/>
                  </a:lnTo>
                  <a:cubicBezTo>
                    <a:pt x="817" y="1963"/>
                    <a:pt x="877" y="2016"/>
                    <a:pt x="943" y="2062"/>
                  </a:cubicBezTo>
                  <a:lnTo>
                    <a:pt x="943" y="2062"/>
                  </a:lnTo>
                  <a:cubicBezTo>
                    <a:pt x="956" y="2079"/>
                    <a:pt x="972" y="2095"/>
                    <a:pt x="988" y="2110"/>
                  </a:cubicBezTo>
                  <a:cubicBezTo>
                    <a:pt x="1355" y="2431"/>
                    <a:pt x="1808" y="2581"/>
                    <a:pt x="2286" y="2581"/>
                  </a:cubicBezTo>
                  <a:cubicBezTo>
                    <a:pt x="2322" y="2581"/>
                    <a:pt x="2359" y="2580"/>
                    <a:pt x="2396" y="2579"/>
                  </a:cubicBezTo>
                  <a:cubicBezTo>
                    <a:pt x="2756" y="2562"/>
                    <a:pt x="3095" y="2437"/>
                    <a:pt x="3361" y="2232"/>
                  </a:cubicBezTo>
                  <a:lnTo>
                    <a:pt x="3361" y="2232"/>
                  </a:lnTo>
                  <a:cubicBezTo>
                    <a:pt x="3671" y="2169"/>
                    <a:pt x="3977" y="2071"/>
                    <a:pt x="4272" y="1937"/>
                  </a:cubicBezTo>
                  <a:cubicBezTo>
                    <a:pt x="4642" y="1764"/>
                    <a:pt x="4494" y="1196"/>
                    <a:pt x="4149" y="1097"/>
                  </a:cubicBezTo>
                  <a:cubicBezTo>
                    <a:pt x="4061" y="1072"/>
                    <a:pt x="3972" y="1049"/>
                    <a:pt x="3883" y="1029"/>
                  </a:cubicBezTo>
                  <a:lnTo>
                    <a:pt x="3883" y="1029"/>
                  </a:lnTo>
                  <a:cubicBezTo>
                    <a:pt x="3856" y="904"/>
                    <a:pt x="3810" y="784"/>
                    <a:pt x="3745" y="674"/>
                  </a:cubicBezTo>
                  <a:lnTo>
                    <a:pt x="3745" y="674"/>
                  </a:lnTo>
                  <a:cubicBezTo>
                    <a:pt x="3699" y="550"/>
                    <a:pt x="3626" y="438"/>
                    <a:pt x="3531" y="357"/>
                  </a:cubicBezTo>
                  <a:cubicBezTo>
                    <a:pt x="3309" y="159"/>
                    <a:pt x="3013" y="60"/>
                    <a:pt x="2717" y="36"/>
                  </a:cubicBezTo>
                  <a:cubicBezTo>
                    <a:pt x="2525" y="18"/>
                    <a:pt x="2333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9;p38">
              <a:extLst>
                <a:ext uri="{FF2B5EF4-FFF2-40B4-BE49-F238E27FC236}">
                  <a16:creationId xmlns:a16="http://schemas.microsoft.com/office/drawing/2014/main" id="{5FEE4DC4-5B19-43D1-B7C2-A42BA356AA99}"/>
                </a:ext>
              </a:extLst>
            </p:cNvPr>
            <p:cNvSpPr/>
            <p:nvPr/>
          </p:nvSpPr>
          <p:spPr>
            <a:xfrm flipH="1">
              <a:off x="8683881" y="3279436"/>
              <a:ext cx="123546" cy="116069"/>
            </a:xfrm>
            <a:custGeom>
              <a:avLst/>
              <a:gdLst/>
              <a:ahLst/>
              <a:cxnLst/>
              <a:rect l="l" t="t" r="r" b="b"/>
              <a:pathLst>
                <a:path w="3024" h="2841" extrusionOk="0">
                  <a:moveTo>
                    <a:pt x="1476" y="1"/>
                  </a:moveTo>
                  <a:cubicBezTo>
                    <a:pt x="1365" y="1"/>
                    <a:pt x="1252" y="13"/>
                    <a:pt x="1139" y="38"/>
                  </a:cubicBezTo>
                  <a:cubicBezTo>
                    <a:pt x="617" y="158"/>
                    <a:pt x="284" y="569"/>
                    <a:pt x="170" y="1041"/>
                  </a:cubicBezTo>
                  <a:lnTo>
                    <a:pt x="170" y="1041"/>
                  </a:lnTo>
                  <a:cubicBezTo>
                    <a:pt x="32" y="1194"/>
                    <a:pt x="0" y="1406"/>
                    <a:pt x="102" y="1569"/>
                  </a:cubicBezTo>
                  <a:cubicBezTo>
                    <a:pt x="116" y="1593"/>
                    <a:pt x="130" y="1618"/>
                    <a:pt x="145" y="1642"/>
                  </a:cubicBezTo>
                  <a:lnTo>
                    <a:pt x="145" y="1642"/>
                  </a:lnTo>
                  <a:cubicBezTo>
                    <a:pt x="176" y="1852"/>
                    <a:pt x="252" y="2056"/>
                    <a:pt x="373" y="2235"/>
                  </a:cubicBezTo>
                  <a:cubicBezTo>
                    <a:pt x="613" y="2605"/>
                    <a:pt x="1006" y="2841"/>
                    <a:pt x="1433" y="2841"/>
                  </a:cubicBezTo>
                  <a:cubicBezTo>
                    <a:pt x="1491" y="2841"/>
                    <a:pt x="1549" y="2837"/>
                    <a:pt x="1608" y="2828"/>
                  </a:cubicBezTo>
                  <a:cubicBezTo>
                    <a:pt x="2102" y="2778"/>
                    <a:pt x="2546" y="2507"/>
                    <a:pt x="2818" y="2063"/>
                  </a:cubicBezTo>
                  <a:cubicBezTo>
                    <a:pt x="2892" y="1964"/>
                    <a:pt x="2941" y="1840"/>
                    <a:pt x="2966" y="1692"/>
                  </a:cubicBezTo>
                  <a:cubicBezTo>
                    <a:pt x="3024" y="1518"/>
                    <a:pt x="3021" y="1328"/>
                    <a:pt x="2946" y="1159"/>
                  </a:cubicBezTo>
                  <a:lnTo>
                    <a:pt x="2946" y="1159"/>
                  </a:lnTo>
                  <a:cubicBezTo>
                    <a:pt x="2887" y="822"/>
                    <a:pt x="2698" y="515"/>
                    <a:pt x="2398" y="310"/>
                  </a:cubicBezTo>
                  <a:cubicBezTo>
                    <a:pt x="2122" y="107"/>
                    <a:pt x="1804" y="1"/>
                    <a:pt x="1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30;p38">
              <a:extLst>
                <a:ext uri="{FF2B5EF4-FFF2-40B4-BE49-F238E27FC236}">
                  <a16:creationId xmlns:a16="http://schemas.microsoft.com/office/drawing/2014/main" id="{6CC055F6-DF05-43A3-B1CC-35F2700918FA}"/>
                </a:ext>
              </a:extLst>
            </p:cNvPr>
            <p:cNvSpPr/>
            <p:nvPr/>
          </p:nvSpPr>
          <p:spPr>
            <a:xfrm flipH="1">
              <a:off x="8526876" y="2968652"/>
              <a:ext cx="217921" cy="183398"/>
            </a:xfrm>
            <a:custGeom>
              <a:avLst/>
              <a:gdLst/>
              <a:ahLst/>
              <a:cxnLst/>
              <a:rect l="l" t="t" r="r" b="b"/>
              <a:pathLst>
                <a:path w="5334" h="4489" extrusionOk="0">
                  <a:moveTo>
                    <a:pt x="3226" y="0"/>
                  </a:moveTo>
                  <a:cubicBezTo>
                    <a:pt x="2791" y="0"/>
                    <a:pt x="2349" y="89"/>
                    <a:pt x="1951" y="238"/>
                  </a:cubicBezTo>
                  <a:cubicBezTo>
                    <a:pt x="1603" y="359"/>
                    <a:pt x="1283" y="536"/>
                    <a:pt x="996" y="769"/>
                  </a:cubicBezTo>
                  <a:lnTo>
                    <a:pt x="996" y="769"/>
                  </a:lnTo>
                  <a:cubicBezTo>
                    <a:pt x="371" y="902"/>
                    <a:pt x="25" y="1568"/>
                    <a:pt x="1" y="2164"/>
                  </a:cubicBezTo>
                  <a:cubicBezTo>
                    <a:pt x="9" y="2390"/>
                    <a:pt x="53" y="2612"/>
                    <a:pt x="132" y="2818"/>
                  </a:cubicBezTo>
                  <a:lnTo>
                    <a:pt x="132" y="2818"/>
                  </a:lnTo>
                  <a:cubicBezTo>
                    <a:pt x="137" y="2847"/>
                    <a:pt x="143" y="2876"/>
                    <a:pt x="149" y="2905"/>
                  </a:cubicBezTo>
                  <a:cubicBezTo>
                    <a:pt x="394" y="4105"/>
                    <a:pt x="1756" y="4382"/>
                    <a:pt x="2790" y="4410"/>
                  </a:cubicBezTo>
                  <a:lnTo>
                    <a:pt x="2790" y="4410"/>
                  </a:lnTo>
                  <a:cubicBezTo>
                    <a:pt x="3004" y="4448"/>
                    <a:pt x="3221" y="4472"/>
                    <a:pt x="3433" y="4485"/>
                  </a:cubicBezTo>
                  <a:cubicBezTo>
                    <a:pt x="3475" y="4487"/>
                    <a:pt x="3517" y="4489"/>
                    <a:pt x="3559" y="4489"/>
                  </a:cubicBezTo>
                  <a:cubicBezTo>
                    <a:pt x="4364" y="4489"/>
                    <a:pt x="5214" y="4044"/>
                    <a:pt x="5284" y="3176"/>
                  </a:cubicBezTo>
                  <a:cubicBezTo>
                    <a:pt x="5334" y="2707"/>
                    <a:pt x="5062" y="2337"/>
                    <a:pt x="4864" y="1942"/>
                  </a:cubicBezTo>
                  <a:cubicBezTo>
                    <a:pt x="4815" y="1868"/>
                    <a:pt x="4790" y="1794"/>
                    <a:pt x="4766" y="1744"/>
                  </a:cubicBezTo>
                  <a:cubicBezTo>
                    <a:pt x="4741" y="1670"/>
                    <a:pt x="4741" y="1621"/>
                    <a:pt x="4741" y="1547"/>
                  </a:cubicBezTo>
                  <a:cubicBezTo>
                    <a:pt x="4741" y="1522"/>
                    <a:pt x="4741" y="1473"/>
                    <a:pt x="4766" y="1448"/>
                  </a:cubicBezTo>
                  <a:lnTo>
                    <a:pt x="4766" y="1448"/>
                  </a:lnTo>
                  <a:cubicBezTo>
                    <a:pt x="4729" y="1473"/>
                    <a:pt x="4698" y="1485"/>
                    <a:pt x="4692" y="1485"/>
                  </a:cubicBezTo>
                  <a:cubicBezTo>
                    <a:pt x="4686" y="1485"/>
                    <a:pt x="4704" y="1473"/>
                    <a:pt x="4766" y="1448"/>
                  </a:cubicBezTo>
                  <a:lnTo>
                    <a:pt x="4766" y="1448"/>
                  </a:lnTo>
                  <a:cubicBezTo>
                    <a:pt x="4766" y="1448"/>
                    <a:pt x="4766" y="1448"/>
                    <a:pt x="4766" y="1448"/>
                  </a:cubicBezTo>
                  <a:cubicBezTo>
                    <a:pt x="4766" y="1459"/>
                    <a:pt x="4768" y="1462"/>
                    <a:pt x="4771" y="1462"/>
                  </a:cubicBezTo>
                  <a:cubicBezTo>
                    <a:pt x="4777" y="1462"/>
                    <a:pt x="4785" y="1449"/>
                    <a:pt x="4787" y="1441"/>
                  </a:cubicBezTo>
                  <a:lnTo>
                    <a:pt x="4787" y="1441"/>
                  </a:lnTo>
                  <a:cubicBezTo>
                    <a:pt x="5092" y="1331"/>
                    <a:pt x="5205" y="924"/>
                    <a:pt x="4963" y="683"/>
                  </a:cubicBezTo>
                  <a:cubicBezTo>
                    <a:pt x="4506" y="196"/>
                    <a:pt x="3873" y="0"/>
                    <a:pt x="3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1;p38">
              <a:extLst>
                <a:ext uri="{FF2B5EF4-FFF2-40B4-BE49-F238E27FC236}">
                  <a16:creationId xmlns:a16="http://schemas.microsoft.com/office/drawing/2014/main" id="{BD86DED7-642A-4310-8A06-004B57C0713F}"/>
                </a:ext>
              </a:extLst>
            </p:cNvPr>
            <p:cNvSpPr/>
            <p:nvPr/>
          </p:nvSpPr>
          <p:spPr>
            <a:xfrm flipH="1">
              <a:off x="8345929" y="3251042"/>
              <a:ext cx="193081" cy="175227"/>
            </a:xfrm>
            <a:custGeom>
              <a:avLst/>
              <a:gdLst/>
              <a:ahLst/>
              <a:cxnLst/>
              <a:rect l="l" t="t" r="r" b="b"/>
              <a:pathLst>
                <a:path w="4726" h="4289" extrusionOk="0">
                  <a:moveTo>
                    <a:pt x="1573" y="0"/>
                  </a:moveTo>
                  <a:cubicBezTo>
                    <a:pt x="1424" y="0"/>
                    <a:pt x="1277" y="22"/>
                    <a:pt x="1136" y="66"/>
                  </a:cubicBezTo>
                  <a:cubicBezTo>
                    <a:pt x="815" y="190"/>
                    <a:pt x="519" y="437"/>
                    <a:pt x="371" y="758"/>
                  </a:cubicBezTo>
                  <a:cubicBezTo>
                    <a:pt x="0" y="1498"/>
                    <a:pt x="223" y="2264"/>
                    <a:pt x="593" y="2955"/>
                  </a:cubicBezTo>
                  <a:cubicBezTo>
                    <a:pt x="741" y="3276"/>
                    <a:pt x="939" y="3572"/>
                    <a:pt x="1161" y="3844"/>
                  </a:cubicBezTo>
                  <a:cubicBezTo>
                    <a:pt x="1408" y="4115"/>
                    <a:pt x="1778" y="4264"/>
                    <a:pt x="2148" y="4288"/>
                  </a:cubicBezTo>
                  <a:cubicBezTo>
                    <a:pt x="2494" y="4264"/>
                    <a:pt x="2815" y="4214"/>
                    <a:pt x="3161" y="4091"/>
                  </a:cubicBezTo>
                  <a:lnTo>
                    <a:pt x="3407" y="4041"/>
                  </a:lnTo>
                  <a:lnTo>
                    <a:pt x="3630" y="4041"/>
                  </a:lnTo>
                  <a:cubicBezTo>
                    <a:pt x="3639" y="4041"/>
                    <a:pt x="3647" y="4041"/>
                    <a:pt x="3652" y="4041"/>
                  </a:cubicBezTo>
                  <a:lnTo>
                    <a:pt x="3652" y="4041"/>
                  </a:lnTo>
                  <a:cubicBezTo>
                    <a:pt x="3653" y="4041"/>
                    <a:pt x="3654" y="4041"/>
                    <a:pt x="3654" y="4041"/>
                  </a:cubicBezTo>
                  <a:cubicBezTo>
                    <a:pt x="3654" y="4041"/>
                    <a:pt x="3705" y="4051"/>
                    <a:pt x="3728" y="4052"/>
                  </a:cubicBezTo>
                  <a:lnTo>
                    <a:pt x="3728" y="4052"/>
                  </a:lnTo>
                  <a:cubicBezTo>
                    <a:pt x="3758" y="4071"/>
                    <a:pt x="3813" y="4101"/>
                    <a:pt x="3827" y="4115"/>
                  </a:cubicBezTo>
                  <a:cubicBezTo>
                    <a:pt x="3894" y="4156"/>
                    <a:pt x="3968" y="4174"/>
                    <a:pt x="4043" y="4174"/>
                  </a:cubicBezTo>
                  <a:cubicBezTo>
                    <a:pt x="4242" y="4174"/>
                    <a:pt x="4440" y="4042"/>
                    <a:pt x="4494" y="3844"/>
                  </a:cubicBezTo>
                  <a:cubicBezTo>
                    <a:pt x="4725" y="2543"/>
                    <a:pt x="4121" y="1307"/>
                    <a:pt x="3080" y="664"/>
                  </a:cubicBezTo>
                  <a:lnTo>
                    <a:pt x="3080" y="664"/>
                  </a:lnTo>
                  <a:cubicBezTo>
                    <a:pt x="2862" y="475"/>
                    <a:pt x="2599" y="326"/>
                    <a:pt x="2346" y="215"/>
                  </a:cubicBezTo>
                  <a:cubicBezTo>
                    <a:pt x="2108" y="72"/>
                    <a:pt x="1839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2;p38">
              <a:extLst>
                <a:ext uri="{FF2B5EF4-FFF2-40B4-BE49-F238E27FC236}">
                  <a16:creationId xmlns:a16="http://schemas.microsoft.com/office/drawing/2014/main" id="{50615D4D-7B27-47C2-83CF-51F241AC0828}"/>
                </a:ext>
              </a:extLst>
            </p:cNvPr>
            <p:cNvSpPr/>
            <p:nvPr/>
          </p:nvSpPr>
          <p:spPr>
            <a:xfrm flipH="1">
              <a:off x="8577291" y="3237519"/>
              <a:ext cx="95887" cy="89881"/>
            </a:xfrm>
            <a:custGeom>
              <a:avLst/>
              <a:gdLst/>
              <a:ahLst/>
              <a:cxnLst/>
              <a:rect l="l" t="t" r="r" b="b"/>
              <a:pathLst>
                <a:path w="2347" h="2200" extrusionOk="0">
                  <a:moveTo>
                    <a:pt x="1173" y="916"/>
                  </a:moveTo>
                  <a:lnTo>
                    <a:pt x="1173" y="916"/>
                  </a:lnTo>
                  <a:cubicBezTo>
                    <a:pt x="1175" y="916"/>
                    <a:pt x="1176" y="917"/>
                    <a:pt x="1178" y="917"/>
                  </a:cubicBezTo>
                  <a:lnTo>
                    <a:pt x="1178" y="917"/>
                  </a:lnTo>
                  <a:cubicBezTo>
                    <a:pt x="1178" y="917"/>
                    <a:pt x="1177" y="918"/>
                    <a:pt x="1177" y="918"/>
                  </a:cubicBezTo>
                  <a:lnTo>
                    <a:pt x="1177" y="918"/>
                  </a:lnTo>
                  <a:lnTo>
                    <a:pt x="1175" y="919"/>
                  </a:lnTo>
                  <a:lnTo>
                    <a:pt x="1175" y="919"/>
                  </a:lnTo>
                  <a:lnTo>
                    <a:pt x="1172" y="918"/>
                  </a:lnTo>
                  <a:lnTo>
                    <a:pt x="1172" y="918"/>
                  </a:lnTo>
                  <a:lnTo>
                    <a:pt x="1173" y="916"/>
                  </a:lnTo>
                  <a:close/>
                  <a:moveTo>
                    <a:pt x="1177" y="919"/>
                  </a:moveTo>
                  <a:cubicBezTo>
                    <a:pt x="1177" y="919"/>
                    <a:pt x="1177" y="919"/>
                    <a:pt x="1177" y="919"/>
                  </a:cubicBezTo>
                  <a:lnTo>
                    <a:pt x="1177" y="919"/>
                  </a:lnTo>
                  <a:lnTo>
                    <a:pt x="1176" y="919"/>
                  </a:lnTo>
                  <a:lnTo>
                    <a:pt x="1176" y="919"/>
                  </a:lnTo>
                  <a:cubicBezTo>
                    <a:pt x="1176" y="919"/>
                    <a:pt x="1177" y="919"/>
                    <a:pt x="1177" y="919"/>
                  </a:cubicBezTo>
                  <a:close/>
                  <a:moveTo>
                    <a:pt x="1195" y="923"/>
                  </a:moveTo>
                  <a:cubicBezTo>
                    <a:pt x="1202" y="923"/>
                    <a:pt x="1208" y="924"/>
                    <a:pt x="1215" y="925"/>
                  </a:cubicBezTo>
                  <a:lnTo>
                    <a:pt x="1215" y="925"/>
                  </a:lnTo>
                  <a:cubicBezTo>
                    <a:pt x="1221" y="926"/>
                    <a:pt x="1226" y="928"/>
                    <a:pt x="1231" y="930"/>
                  </a:cubicBezTo>
                  <a:lnTo>
                    <a:pt x="1231" y="930"/>
                  </a:lnTo>
                  <a:lnTo>
                    <a:pt x="1195" y="923"/>
                  </a:lnTo>
                  <a:close/>
                  <a:moveTo>
                    <a:pt x="1175" y="922"/>
                  </a:moveTo>
                  <a:cubicBezTo>
                    <a:pt x="1171" y="927"/>
                    <a:pt x="1167" y="933"/>
                    <a:pt x="1162" y="938"/>
                  </a:cubicBezTo>
                  <a:lnTo>
                    <a:pt x="1162" y="938"/>
                  </a:lnTo>
                  <a:lnTo>
                    <a:pt x="1170" y="922"/>
                  </a:lnTo>
                  <a:lnTo>
                    <a:pt x="1170" y="922"/>
                  </a:lnTo>
                  <a:cubicBezTo>
                    <a:pt x="1172" y="922"/>
                    <a:pt x="1173" y="922"/>
                    <a:pt x="1175" y="922"/>
                  </a:cubicBezTo>
                  <a:close/>
                  <a:moveTo>
                    <a:pt x="1276" y="938"/>
                  </a:moveTo>
                  <a:cubicBezTo>
                    <a:pt x="1277" y="938"/>
                    <a:pt x="1278" y="938"/>
                    <a:pt x="1279" y="939"/>
                  </a:cubicBezTo>
                  <a:lnTo>
                    <a:pt x="1279" y="939"/>
                  </a:lnTo>
                  <a:cubicBezTo>
                    <a:pt x="1279" y="939"/>
                    <a:pt x="1279" y="939"/>
                    <a:pt x="1279" y="940"/>
                  </a:cubicBezTo>
                  <a:lnTo>
                    <a:pt x="1279" y="940"/>
                  </a:lnTo>
                  <a:lnTo>
                    <a:pt x="1277" y="939"/>
                  </a:lnTo>
                  <a:lnTo>
                    <a:pt x="1277" y="939"/>
                  </a:lnTo>
                  <a:lnTo>
                    <a:pt x="1276" y="938"/>
                  </a:lnTo>
                  <a:close/>
                  <a:moveTo>
                    <a:pt x="1292" y="959"/>
                  </a:moveTo>
                  <a:cubicBezTo>
                    <a:pt x="1293" y="960"/>
                    <a:pt x="1293" y="960"/>
                    <a:pt x="1293" y="960"/>
                  </a:cubicBezTo>
                  <a:lnTo>
                    <a:pt x="1293" y="960"/>
                  </a:lnTo>
                  <a:cubicBezTo>
                    <a:pt x="1294" y="962"/>
                    <a:pt x="1296" y="963"/>
                    <a:pt x="1297" y="965"/>
                  </a:cubicBezTo>
                  <a:lnTo>
                    <a:pt x="1297" y="965"/>
                  </a:lnTo>
                  <a:lnTo>
                    <a:pt x="1292" y="959"/>
                  </a:lnTo>
                  <a:close/>
                  <a:moveTo>
                    <a:pt x="1120" y="1057"/>
                  </a:moveTo>
                  <a:lnTo>
                    <a:pt x="1116" y="1066"/>
                  </a:lnTo>
                  <a:lnTo>
                    <a:pt x="1116" y="1066"/>
                  </a:lnTo>
                  <a:lnTo>
                    <a:pt x="1113" y="1065"/>
                  </a:lnTo>
                  <a:lnTo>
                    <a:pt x="1113" y="1065"/>
                  </a:lnTo>
                  <a:cubicBezTo>
                    <a:pt x="1115" y="1062"/>
                    <a:pt x="1117" y="1059"/>
                    <a:pt x="1120" y="1057"/>
                  </a:cubicBezTo>
                  <a:close/>
                  <a:moveTo>
                    <a:pt x="1113" y="1065"/>
                  </a:moveTo>
                  <a:cubicBezTo>
                    <a:pt x="1114" y="1065"/>
                    <a:pt x="1115" y="1066"/>
                    <a:pt x="1116" y="1066"/>
                  </a:cubicBezTo>
                  <a:lnTo>
                    <a:pt x="1116" y="1066"/>
                  </a:lnTo>
                  <a:lnTo>
                    <a:pt x="1115" y="1068"/>
                  </a:lnTo>
                  <a:lnTo>
                    <a:pt x="1114" y="1069"/>
                  </a:lnTo>
                  <a:lnTo>
                    <a:pt x="1114" y="1069"/>
                  </a:lnTo>
                  <a:lnTo>
                    <a:pt x="1110" y="1069"/>
                  </a:lnTo>
                  <a:lnTo>
                    <a:pt x="1110" y="1069"/>
                  </a:lnTo>
                  <a:cubicBezTo>
                    <a:pt x="1111" y="1067"/>
                    <a:pt x="1112" y="1066"/>
                    <a:pt x="1113" y="1065"/>
                  </a:cubicBezTo>
                  <a:close/>
                  <a:moveTo>
                    <a:pt x="1107" y="1073"/>
                  </a:moveTo>
                  <a:cubicBezTo>
                    <a:pt x="1108" y="1073"/>
                    <a:pt x="1109" y="1074"/>
                    <a:pt x="1110" y="1074"/>
                  </a:cubicBezTo>
                  <a:lnTo>
                    <a:pt x="1110" y="1074"/>
                  </a:lnTo>
                  <a:lnTo>
                    <a:pt x="1108" y="1077"/>
                  </a:lnTo>
                  <a:lnTo>
                    <a:pt x="1108" y="1077"/>
                  </a:lnTo>
                  <a:lnTo>
                    <a:pt x="1103" y="1079"/>
                  </a:lnTo>
                  <a:lnTo>
                    <a:pt x="1103" y="1079"/>
                  </a:lnTo>
                  <a:cubicBezTo>
                    <a:pt x="1104" y="1077"/>
                    <a:pt x="1105" y="1075"/>
                    <a:pt x="1107" y="1073"/>
                  </a:cubicBezTo>
                  <a:close/>
                  <a:moveTo>
                    <a:pt x="1099" y="1089"/>
                  </a:moveTo>
                  <a:cubicBezTo>
                    <a:pt x="1099" y="1089"/>
                    <a:pt x="1098" y="1090"/>
                    <a:pt x="1097" y="1090"/>
                  </a:cubicBezTo>
                  <a:lnTo>
                    <a:pt x="1097" y="1090"/>
                  </a:lnTo>
                  <a:cubicBezTo>
                    <a:pt x="1097" y="1090"/>
                    <a:pt x="1097" y="1090"/>
                    <a:pt x="1097" y="1089"/>
                  </a:cubicBezTo>
                  <a:lnTo>
                    <a:pt x="1097" y="1089"/>
                  </a:lnTo>
                  <a:cubicBezTo>
                    <a:pt x="1098" y="1089"/>
                    <a:pt x="1099" y="1089"/>
                    <a:pt x="1099" y="1089"/>
                  </a:cubicBezTo>
                  <a:close/>
                  <a:moveTo>
                    <a:pt x="1200" y="1099"/>
                  </a:moveTo>
                  <a:lnTo>
                    <a:pt x="1200" y="1099"/>
                  </a:lnTo>
                  <a:cubicBezTo>
                    <a:pt x="1212" y="1103"/>
                    <a:pt x="1223" y="1108"/>
                    <a:pt x="1235" y="1113"/>
                  </a:cubicBezTo>
                  <a:lnTo>
                    <a:pt x="1235" y="1113"/>
                  </a:lnTo>
                  <a:lnTo>
                    <a:pt x="1200" y="1099"/>
                  </a:lnTo>
                  <a:close/>
                  <a:moveTo>
                    <a:pt x="1107" y="1089"/>
                  </a:moveTo>
                  <a:lnTo>
                    <a:pt x="1095" y="1118"/>
                  </a:lnTo>
                  <a:lnTo>
                    <a:pt x="1095" y="1118"/>
                  </a:lnTo>
                  <a:cubicBezTo>
                    <a:pt x="1094" y="1113"/>
                    <a:pt x="1093" y="1108"/>
                    <a:pt x="1092" y="1104"/>
                  </a:cubicBezTo>
                  <a:lnTo>
                    <a:pt x="1092" y="1104"/>
                  </a:lnTo>
                  <a:cubicBezTo>
                    <a:pt x="1093" y="1101"/>
                    <a:pt x="1094" y="1098"/>
                    <a:pt x="1095" y="1095"/>
                  </a:cubicBezTo>
                  <a:lnTo>
                    <a:pt x="1095" y="1095"/>
                  </a:lnTo>
                  <a:lnTo>
                    <a:pt x="1094" y="1096"/>
                  </a:lnTo>
                  <a:lnTo>
                    <a:pt x="1094" y="1096"/>
                  </a:lnTo>
                  <a:cubicBezTo>
                    <a:pt x="1095" y="1094"/>
                    <a:pt x="1095" y="1092"/>
                    <a:pt x="1096" y="1090"/>
                  </a:cubicBezTo>
                  <a:lnTo>
                    <a:pt x="1096" y="1090"/>
                  </a:lnTo>
                  <a:cubicBezTo>
                    <a:pt x="1096" y="1090"/>
                    <a:pt x="1097" y="1090"/>
                    <a:pt x="1097" y="1090"/>
                  </a:cubicBezTo>
                  <a:lnTo>
                    <a:pt x="1097" y="1090"/>
                  </a:lnTo>
                  <a:cubicBezTo>
                    <a:pt x="1096" y="1092"/>
                    <a:pt x="1095" y="1093"/>
                    <a:pt x="1095" y="1095"/>
                  </a:cubicBezTo>
                  <a:lnTo>
                    <a:pt x="1095" y="1095"/>
                  </a:lnTo>
                  <a:lnTo>
                    <a:pt x="1099" y="1089"/>
                  </a:lnTo>
                  <a:close/>
                  <a:moveTo>
                    <a:pt x="1089" y="1117"/>
                  </a:moveTo>
                  <a:lnTo>
                    <a:pt x="1092" y="1126"/>
                  </a:lnTo>
                  <a:lnTo>
                    <a:pt x="1092" y="1127"/>
                  </a:lnTo>
                  <a:lnTo>
                    <a:pt x="1092" y="1127"/>
                  </a:lnTo>
                  <a:cubicBezTo>
                    <a:pt x="1091" y="1124"/>
                    <a:pt x="1090" y="1121"/>
                    <a:pt x="1089" y="1118"/>
                  </a:cubicBezTo>
                  <a:lnTo>
                    <a:pt x="1089" y="1118"/>
                  </a:lnTo>
                  <a:cubicBezTo>
                    <a:pt x="1089" y="1118"/>
                    <a:pt x="1089" y="1118"/>
                    <a:pt x="1089" y="1117"/>
                  </a:cubicBezTo>
                  <a:close/>
                  <a:moveTo>
                    <a:pt x="1110" y="1174"/>
                  </a:moveTo>
                  <a:lnTo>
                    <a:pt x="1112" y="1175"/>
                  </a:lnTo>
                  <a:lnTo>
                    <a:pt x="1112" y="1175"/>
                  </a:lnTo>
                  <a:lnTo>
                    <a:pt x="1115" y="1184"/>
                  </a:lnTo>
                  <a:lnTo>
                    <a:pt x="1114" y="1183"/>
                  </a:lnTo>
                  <a:lnTo>
                    <a:pt x="1114" y="1183"/>
                  </a:lnTo>
                  <a:cubicBezTo>
                    <a:pt x="1113" y="1180"/>
                    <a:pt x="1111" y="1177"/>
                    <a:pt x="1110" y="1174"/>
                  </a:cubicBezTo>
                  <a:close/>
                  <a:moveTo>
                    <a:pt x="1115" y="1177"/>
                  </a:moveTo>
                  <a:lnTo>
                    <a:pt x="1136" y="1187"/>
                  </a:lnTo>
                  <a:cubicBezTo>
                    <a:pt x="1150" y="1202"/>
                    <a:pt x="1163" y="1216"/>
                    <a:pt x="1177" y="1228"/>
                  </a:cubicBezTo>
                  <a:lnTo>
                    <a:pt x="1177" y="1228"/>
                  </a:lnTo>
                  <a:lnTo>
                    <a:pt x="1172" y="1226"/>
                  </a:lnTo>
                  <a:lnTo>
                    <a:pt x="1119" y="1186"/>
                  </a:lnTo>
                  <a:lnTo>
                    <a:pt x="1119" y="1186"/>
                  </a:lnTo>
                  <a:cubicBezTo>
                    <a:pt x="1117" y="1183"/>
                    <a:pt x="1116" y="1180"/>
                    <a:pt x="1115" y="1177"/>
                  </a:cubicBezTo>
                  <a:close/>
                  <a:moveTo>
                    <a:pt x="1186" y="1237"/>
                  </a:moveTo>
                  <a:lnTo>
                    <a:pt x="1186" y="1237"/>
                  </a:lnTo>
                  <a:cubicBezTo>
                    <a:pt x="1186" y="1237"/>
                    <a:pt x="1186" y="1237"/>
                    <a:pt x="1186" y="1237"/>
                  </a:cubicBezTo>
                  <a:lnTo>
                    <a:pt x="1186" y="1237"/>
                  </a:lnTo>
                  <a:cubicBezTo>
                    <a:pt x="1186" y="1237"/>
                    <a:pt x="1186" y="1237"/>
                    <a:pt x="1186" y="1237"/>
                  </a:cubicBezTo>
                  <a:lnTo>
                    <a:pt x="1186" y="1237"/>
                  </a:lnTo>
                  <a:lnTo>
                    <a:pt x="1186" y="1237"/>
                  </a:lnTo>
                  <a:close/>
                  <a:moveTo>
                    <a:pt x="1198" y="1237"/>
                  </a:moveTo>
                  <a:cubicBezTo>
                    <a:pt x="1213" y="1237"/>
                    <a:pt x="1228" y="1239"/>
                    <a:pt x="1242" y="1248"/>
                  </a:cubicBezTo>
                  <a:lnTo>
                    <a:pt x="1242" y="1248"/>
                  </a:lnTo>
                  <a:cubicBezTo>
                    <a:pt x="1252" y="1245"/>
                    <a:pt x="1261" y="1243"/>
                    <a:pt x="1269" y="1243"/>
                  </a:cubicBezTo>
                  <a:cubicBezTo>
                    <a:pt x="1276" y="1243"/>
                    <a:pt x="1281" y="1244"/>
                    <a:pt x="1287" y="1246"/>
                  </a:cubicBezTo>
                  <a:lnTo>
                    <a:pt x="1287" y="1246"/>
                  </a:lnTo>
                  <a:lnTo>
                    <a:pt x="1260" y="1252"/>
                  </a:lnTo>
                  <a:lnTo>
                    <a:pt x="1260" y="1252"/>
                  </a:lnTo>
                  <a:lnTo>
                    <a:pt x="1243" y="1248"/>
                  </a:lnTo>
                  <a:lnTo>
                    <a:pt x="1243" y="1248"/>
                  </a:lnTo>
                  <a:cubicBezTo>
                    <a:pt x="1246" y="1250"/>
                    <a:pt x="1248" y="1252"/>
                    <a:pt x="1251" y="1253"/>
                  </a:cubicBezTo>
                  <a:lnTo>
                    <a:pt x="1251" y="1253"/>
                  </a:lnTo>
                  <a:lnTo>
                    <a:pt x="1243" y="1255"/>
                  </a:lnTo>
                  <a:lnTo>
                    <a:pt x="1243" y="1255"/>
                  </a:lnTo>
                  <a:lnTo>
                    <a:pt x="1234" y="1251"/>
                  </a:lnTo>
                  <a:lnTo>
                    <a:pt x="1234" y="1251"/>
                  </a:lnTo>
                  <a:cubicBezTo>
                    <a:pt x="1237" y="1250"/>
                    <a:pt x="1239" y="1249"/>
                    <a:pt x="1242" y="1248"/>
                  </a:cubicBezTo>
                  <a:lnTo>
                    <a:pt x="1242" y="1248"/>
                  </a:lnTo>
                  <a:lnTo>
                    <a:pt x="1243" y="1248"/>
                  </a:lnTo>
                  <a:lnTo>
                    <a:pt x="1243" y="1248"/>
                  </a:lnTo>
                  <a:cubicBezTo>
                    <a:pt x="1243" y="1248"/>
                    <a:pt x="1243" y="1248"/>
                    <a:pt x="1242" y="1248"/>
                  </a:cubicBezTo>
                  <a:lnTo>
                    <a:pt x="1242" y="1248"/>
                  </a:lnTo>
                  <a:cubicBezTo>
                    <a:pt x="1242" y="1248"/>
                    <a:pt x="1242" y="1248"/>
                    <a:pt x="1242" y="1248"/>
                  </a:cubicBezTo>
                  <a:lnTo>
                    <a:pt x="1242" y="1248"/>
                  </a:lnTo>
                  <a:lnTo>
                    <a:pt x="1210" y="1242"/>
                  </a:lnTo>
                  <a:lnTo>
                    <a:pt x="1198" y="1237"/>
                  </a:lnTo>
                  <a:close/>
                  <a:moveTo>
                    <a:pt x="1294" y="1257"/>
                  </a:moveTo>
                  <a:lnTo>
                    <a:pt x="1294" y="1257"/>
                  </a:lnTo>
                  <a:cubicBezTo>
                    <a:pt x="1294" y="1257"/>
                    <a:pt x="1294" y="1258"/>
                    <a:pt x="1294" y="1258"/>
                  </a:cubicBezTo>
                  <a:lnTo>
                    <a:pt x="1294" y="1258"/>
                  </a:lnTo>
                  <a:cubicBezTo>
                    <a:pt x="1294" y="1258"/>
                    <a:pt x="1294" y="1258"/>
                    <a:pt x="1294" y="1258"/>
                  </a:cubicBezTo>
                  <a:lnTo>
                    <a:pt x="1294" y="1258"/>
                  </a:lnTo>
                  <a:lnTo>
                    <a:pt x="1293" y="1258"/>
                  </a:lnTo>
                  <a:lnTo>
                    <a:pt x="1293" y="1258"/>
                  </a:lnTo>
                  <a:lnTo>
                    <a:pt x="1294" y="1257"/>
                  </a:lnTo>
                  <a:close/>
                  <a:moveTo>
                    <a:pt x="1214" y="1260"/>
                  </a:moveTo>
                  <a:cubicBezTo>
                    <a:pt x="1215" y="1260"/>
                    <a:pt x="1215" y="1260"/>
                    <a:pt x="1216" y="1260"/>
                  </a:cubicBezTo>
                  <a:lnTo>
                    <a:pt x="1216" y="1260"/>
                  </a:lnTo>
                  <a:lnTo>
                    <a:pt x="1210" y="1262"/>
                  </a:lnTo>
                  <a:cubicBezTo>
                    <a:pt x="1212" y="1261"/>
                    <a:pt x="1213" y="1260"/>
                    <a:pt x="1214" y="1260"/>
                  </a:cubicBezTo>
                  <a:close/>
                  <a:moveTo>
                    <a:pt x="1154" y="1250"/>
                  </a:moveTo>
                  <a:lnTo>
                    <a:pt x="1222" y="1301"/>
                  </a:lnTo>
                  <a:lnTo>
                    <a:pt x="1222" y="1301"/>
                  </a:lnTo>
                  <a:cubicBezTo>
                    <a:pt x="1219" y="1300"/>
                    <a:pt x="1216" y="1299"/>
                    <a:pt x="1213" y="1298"/>
                  </a:cubicBezTo>
                  <a:lnTo>
                    <a:pt x="1213" y="1298"/>
                  </a:lnTo>
                  <a:cubicBezTo>
                    <a:pt x="1195" y="1287"/>
                    <a:pt x="1177" y="1272"/>
                    <a:pt x="1160" y="1258"/>
                  </a:cubicBezTo>
                  <a:lnTo>
                    <a:pt x="1160" y="1258"/>
                  </a:lnTo>
                  <a:cubicBezTo>
                    <a:pt x="1158" y="1256"/>
                    <a:pt x="1156" y="1253"/>
                    <a:pt x="1154" y="1250"/>
                  </a:cubicBezTo>
                  <a:close/>
                  <a:moveTo>
                    <a:pt x="1272" y="1292"/>
                  </a:moveTo>
                  <a:cubicBezTo>
                    <a:pt x="1271" y="1293"/>
                    <a:pt x="1270" y="1294"/>
                    <a:pt x="1269" y="1295"/>
                  </a:cubicBezTo>
                  <a:lnTo>
                    <a:pt x="1269" y="1295"/>
                  </a:lnTo>
                  <a:cubicBezTo>
                    <a:pt x="1269" y="1295"/>
                    <a:pt x="1269" y="1295"/>
                    <a:pt x="1268" y="1294"/>
                  </a:cubicBezTo>
                  <a:lnTo>
                    <a:pt x="1268" y="1294"/>
                  </a:lnTo>
                  <a:lnTo>
                    <a:pt x="1265" y="1296"/>
                  </a:lnTo>
                  <a:lnTo>
                    <a:pt x="1265" y="1296"/>
                  </a:lnTo>
                  <a:lnTo>
                    <a:pt x="1257" y="1306"/>
                  </a:lnTo>
                  <a:lnTo>
                    <a:pt x="1257" y="1306"/>
                  </a:lnTo>
                  <a:cubicBezTo>
                    <a:pt x="1261" y="1303"/>
                    <a:pt x="1266" y="1299"/>
                    <a:pt x="1269" y="1295"/>
                  </a:cubicBezTo>
                  <a:lnTo>
                    <a:pt x="1269" y="1295"/>
                  </a:lnTo>
                  <a:cubicBezTo>
                    <a:pt x="1270" y="1295"/>
                    <a:pt x="1270" y="1295"/>
                    <a:pt x="1270" y="1295"/>
                  </a:cubicBezTo>
                  <a:lnTo>
                    <a:pt x="1270" y="1295"/>
                  </a:lnTo>
                  <a:cubicBezTo>
                    <a:pt x="1268" y="1298"/>
                    <a:pt x="1266" y="1300"/>
                    <a:pt x="1265" y="1302"/>
                  </a:cubicBezTo>
                  <a:lnTo>
                    <a:pt x="1265" y="1302"/>
                  </a:lnTo>
                  <a:cubicBezTo>
                    <a:pt x="1262" y="1304"/>
                    <a:pt x="1259" y="1306"/>
                    <a:pt x="1256" y="1308"/>
                  </a:cubicBezTo>
                  <a:lnTo>
                    <a:pt x="1256" y="1308"/>
                  </a:lnTo>
                  <a:lnTo>
                    <a:pt x="1257" y="1306"/>
                  </a:lnTo>
                  <a:lnTo>
                    <a:pt x="1257" y="1306"/>
                  </a:lnTo>
                  <a:cubicBezTo>
                    <a:pt x="1256" y="1307"/>
                    <a:pt x="1255" y="1308"/>
                    <a:pt x="1255" y="1308"/>
                  </a:cubicBezTo>
                  <a:lnTo>
                    <a:pt x="1255" y="1308"/>
                  </a:lnTo>
                  <a:cubicBezTo>
                    <a:pt x="1251" y="1308"/>
                    <a:pt x="1248" y="1307"/>
                    <a:pt x="1244" y="1306"/>
                  </a:cubicBezTo>
                  <a:lnTo>
                    <a:pt x="1244" y="1306"/>
                  </a:lnTo>
                  <a:lnTo>
                    <a:pt x="1265" y="1296"/>
                  </a:lnTo>
                  <a:lnTo>
                    <a:pt x="1265" y="1296"/>
                  </a:lnTo>
                  <a:lnTo>
                    <a:pt x="1267" y="1294"/>
                  </a:lnTo>
                  <a:lnTo>
                    <a:pt x="1267" y="1294"/>
                  </a:lnTo>
                  <a:cubicBezTo>
                    <a:pt x="1267" y="1294"/>
                    <a:pt x="1268" y="1294"/>
                    <a:pt x="1268" y="1294"/>
                  </a:cubicBezTo>
                  <a:lnTo>
                    <a:pt x="1268" y="1294"/>
                  </a:lnTo>
                  <a:lnTo>
                    <a:pt x="1272" y="1292"/>
                  </a:lnTo>
                  <a:close/>
                  <a:moveTo>
                    <a:pt x="1204" y="1327"/>
                  </a:moveTo>
                  <a:cubicBezTo>
                    <a:pt x="1200" y="1329"/>
                    <a:pt x="1196" y="1331"/>
                    <a:pt x="1192" y="1333"/>
                  </a:cubicBezTo>
                  <a:lnTo>
                    <a:pt x="1192" y="1333"/>
                  </a:lnTo>
                  <a:cubicBezTo>
                    <a:pt x="1192" y="1333"/>
                    <a:pt x="1192" y="1333"/>
                    <a:pt x="1192" y="1333"/>
                  </a:cubicBezTo>
                  <a:lnTo>
                    <a:pt x="1192" y="1333"/>
                  </a:lnTo>
                  <a:lnTo>
                    <a:pt x="1202" y="1327"/>
                  </a:lnTo>
                  <a:lnTo>
                    <a:pt x="1202" y="1327"/>
                  </a:lnTo>
                  <a:lnTo>
                    <a:pt x="1204" y="1327"/>
                  </a:lnTo>
                  <a:close/>
                  <a:moveTo>
                    <a:pt x="1247" y="1"/>
                  </a:moveTo>
                  <a:cubicBezTo>
                    <a:pt x="1226" y="1"/>
                    <a:pt x="1206" y="1"/>
                    <a:pt x="1186" y="2"/>
                  </a:cubicBezTo>
                  <a:cubicBezTo>
                    <a:pt x="766" y="2"/>
                    <a:pt x="371" y="249"/>
                    <a:pt x="149" y="595"/>
                  </a:cubicBezTo>
                  <a:cubicBezTo>
                    <a:pt x="99" y="694"/>
                    <a:pt x="50" y="792"/>
                    <a:pt x="25" y="891"/>
                  </a:cubicBezTo>
                  <a:cubicBezTo>
                    <a:pt x="1" y="1015"/>
                    <a:pt x="1" y="1138"/>
                    <a:pt x="75" y="1237"/>
                  </a:cubicBezTo>
                  <a:cubicBezTo>
                    <a:pt x="119" y="1315"/>
                    <a:pt x="180" y="1371"/>
                    <a:pt x="249" y="1408"/>
                  </a:cubicBezTo>
                  <a:lnTo>
                    <a:pt x="249" y="1408"/>
                  </a:lnTo>
                  <a:cubicBezTo>
                    <a:pt x="288" y="1530"/>
                    <a:pt x="345" y="1640"/>
                    <a:pt x="420" y="1731"/>
                  </a:cubicBezTo>
                  <a:cubicBezTo>
                    <a:pt x="470" y="1829"/>
                    <a:pt x="544" y="1928"/>
                    <a:pt x="643" y="2002"/>
                  </a:cubicBezTo>
                  <a:cubicBezTo>
                    <a:pt x="741" y="2052"/>
                    <a:pt x="840" y="2126"/>
                    <a:pt x="964" y="2150"/>
                  </a:cubicBezTo>
                  <a:cubicBezTo>
                    <a:pt x="1062" y="2200"/>
                    <a:pt x="1161" y="2200"/>
                    <a:pt x="1260" y="2200"/>
                  </a:cubicBezTo>
                  <a:cubicBezTo>
                    <a:pt x="1359" y="2200"/>
                    <a:pt x="1482" y="2200"/>
                    <a:pt x="1581" y="2150"/>
                  </a:cubicBezTo>
                  <a:cubicBezTo>
                    <a:pt x="1778" y="2076"/>
                    <a:pt x="1976" y="1928"/>
                    <a:pt x="2099" y="1731"/>
                  </a:cubicBezTo>
                  <a:cubicBezTo>
                    <a:pt x="2321" y="1410"/>
                    <a:pt x="2346" y="990"/>
                    <a:pt x="2198" y="620"/>
                  </a:cubicBezTo>
                  <a:cubicBezTo>
                    <a:pt x="2033" y="243"/>
                    <a:pt x="1666" y="1"/>
                    <a:pt x="1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3;p38">
              <a:extLst>
                <a:ext uri="{FF2B5EF4-FFF2-40B4-BE49-F238E27FC236}">
                  <a16:creationId xmlns:a16="http://schemas.microsoft.com/office/drawing/2014/main" id="{1D8D44F5-C066-414E-BE84-8F8C5106B3AE}"/>
                </a:ext>
              </a:extLst>
            </p:cNvPr>
            <p:cNvSpPr/>
            <p:nvPr/>
          </p:nvSpPr>
          <p:spPr>
            <a:xfrm flipH="1">
              <a:off x="8307975" y="3091503"/>
              <a:ext cx="173552" cy="120481"/>
            </a:xfrm>
            <a:custGeom>
              <a:avLst/>
              <a:gdLst/>
              <a:ahLst/>
              <a:cxnLst/>
              <a:rect l="l" t="t" r="r" b="b"/>
              <a:pathLst>
                <a:path w="4248" h="2949" extrusionOk="0">
                  <a:moveTo>
                    <a:pt x="1433" y="885"/>
                  </a:moveTo>
                  <a:cubicBezTo>
                    <a:pt x="1400" y="894"/>
                    <a:pt x="1386" y="896"/>
                    <a:pt x="1383" y="896"/>
                  </a:cubicBezTo>
                  <a:cubicBezTo>
                    <a:pt x="1378" y="896"/>
                    <a:pt x="1416" y="885"/>
                    <a:pt x="1433" y="885"/>
                  </a:cubicBezTo>
                  <a:close/>
                  <a:moveTo>
                    <a:pt x="1803" y="1172"/>
                  </a:moveTo>
                  <a:cubicBezTo>
                    <a:pt x="1818" y="1179"/>
                    <a:pt x="1833" y="1187"/>
                    <a:pt x="1847" y="1194"/>
                  </a:cubicBezTo>
                  <a:lnTo>
                    <a:pt x="1847" y="1194"/>
                  </a:lnTo>
                  <a:lnTo>
                    <a:pt x="1800" y="1182"/>
                  </a:lnTo>
                  <a:lnTo>
                    <a:pt x="1800" y="1182"/>
                  </a:lnTo>
                  <a:cubicBezTo>
                    <a:pt x="1801" y="1179"/>
                    <a:pt x="1802" y="1175"/>
                    <a:pt x="1803" y="1172"/>
                  </a:cubicBezTo>
                  <a:close/>
                  <a:moveTo>
                    <a:pt x="1508" y="0"/>
                  </a:moveTo>
                  <a:cubicBezTo>
                    <a:pt x="1065" y="0"/>
                    <a:pt x="620" y="217"/>
                    <a:pt x="346" y="589"/>
                  </a:cubicBezTo>
                  <a:cubicBezTo>
                    <a:pt x="1" y="1107"/>
                    <a:pt x="198" y="1823"/>
                    <a:pt x="643" y="2243"/>
                  </a:cubicBezTo>
                  <a:cubicBezTo>
                    <a:pt x="1112" y="2589"/>
                    <a:pt x="1655" y="2836"/>
                    <a:pt x="2247" y="2885"/>
                  </a:cubicBezTo>
                  <a:cubicBezTo>
                    <a:pt x="2450" y="2924"/>
                    <a:pt x="2659" y="2948"/>
                    <a:pt x="2864" y="2948"/>
                  </a:cubicBezTo>
                  <a:cubicBezTo>
                    <a:pt x="3307" y="2948"/>
                    <a:pt x="3737" y="2835"/>
                    <a:pt x="4074" y="2515"/>
                  </a:cubicBezTo>
                  <a:cubicBezTo>
                    <a:pt x="4247" y="2317"/>
                    <a:pt x="4247" y="2046"/>
                    <a:pt x="4074" y="1848"/>
                  </a:cubicBezTo>
                  <a:cubicBezTo>
                    <a:pt x="3843" y="1562"/>
                    <a:pt x="3581" y="1303"/>
                    <a:pt x="3296" y="1074"/>
                  </a:cubicBezTo>
                  <a:lnTo>
                    <a:pt x="3296" y="1074"/>
                  </a:lnTo>
                  <a:cubicBezTo>
                    <a:pt x="3284" y="1060"/>
                    <a:pt x="3273" y="1046"/>
                    <a:pt x="3260" y="1033"/>
                  </a:cubicBezTo>
                  <a:lnTo>
                    <a:pt x="3253" y="1040"/>
                  </a:lnTo>
                  <a:lnTo>
                    <a:pt x="3253" y="1040"/>
                  </a:lnTo>
                  <a:cubicBezTo>
                    <a:pt x="3218" y="1013"/>
                    <a:pt x="3183" y="987"/>
                    <a:pt x="3148" y="960"/>
                  </a:cubicBezTo>
                  <a:lnTo>
                    <a:pt x="3148" y="960"/>
                  </a:lnTo>
                  <a:cubicBezTo>
                    <a:pt x="2799" y="571"/>
                    <a:pt x="2399" y="183"/>
                    <a:pt x="1852" y="46"/>
                  </a:cubicBezTo>
                  <a:cubicBezTo>
                    <a:pt x="1740" y="15"/>
                    <a:pt x="1624" y="0"/>
                    <a:pt x="1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4;p38">
              <a:extLst>
                <a:ext uri="{FF2B5EF4-FFF2-40B4-BE49-F238E27FC236}">
                  <a16:creationId xmlns:a16="http://schemas.microsoft.com/office/drawing/2014/main" id="{081CB89D-731F-448C-8249-4779E16DD9EB}"/>
                </a:ext>
              </a:extLst>
            </p:cNvPr>
            <p:cNvSpPr/>
            <p:nvPr/>
          </p:nvSpPr>
          <p:spPr>
            <a:xfrm flipH="1">
              <a:off x="8089114" y="3455480"/>
              <a:ext cx="199740" cy="244109"/>
            </a:xfrm>
            <a:custGeom>
              <a:avLst/>
              <a:gdLst/>
              <a:ahLst/>
              <a:cxnLst/>
              <a:rect l="l" t="t" r="r" b="b"/>
              <a:pathLst>
                <a:path w="4889" h="5975" extrusionOk="0">
                  <a:moveTo>
                    <a:pt x="3012" y="0"/>
                  </a:moveTo>
                  <a:cubicBezTo>
                    <a:pt x="2556" y="21"/>
                    <a:pt x="2099" y="251"/>
                    <a:pt x="1672" y="470"/>
                  </a:cubicBezTo>
                  <a:lnTo>
                    <a:pt x="1672" y="470"/>
                  </a:lnTo>
                  <a:cubicBezTo>
                    <a:pt x="1553" y="478"/>
                    <a:pt x="1436" y="531"/>
                    <a:pt x="1354" y="628"/>
                  </a:cubicBezTo>
                  <a:lnTo>
                    <a:pt x="1354" y="628"/>
                  </a:lnTo>
                  <a:cubicBezTo>
                    <a:pt x="884" y="837"/>
                    <a:pt x="408" y="1042"/>
                    <a:pt x="198" y="1580"/>
                  </a:cubicBezTo>
                  <a:cubicBezTo>
                    <a:pt x="50" y="2025"/>
                    <a:pt x="0" y="2518"/>
                    <a:pt x="74" y="3012"/>
                  </a:cubicBezTo>
                  <a:cubicBezTo>
                    <a:pt x="198" y="4099"/>
                    <a:pt x="741" y="5111"/>
                    <a:pt x="1580" y="5827"/>
                  </a:cubicBezTo>
                  <a:cubicBezTo>
                    <a:pt x="1669" y="5916"/>
                    <a:pt x="1785" y="5960"/>
                    <a:pt x="1906" y="5960"/>
                  </a:cubicBezTo>
                  <a:cubicBezTo>
                    <a:pt x="1939" y="5960"/>
                    <a:pt x="1973" y="5957"/>
                    <a:pt x="2007" y="5950"/>
                  </a:cubicBezTo>
                  <a:lnTo>
                    <a:pt x="2007" y="5950"/>
                  </a:lnTo>
                  <a:cubicBezTo>
                    <a:pt x="2044" y="5962"/>
                    <a:pt x="2084" y="5971"/>
                    <a:pt x="2123" y="5975"/>
                  </a:cubicBezTo>
                  <a:cubicBezTo>
                    <a:pt x="2364" y="5975"/>
                    <a:pt x="2557" y="5764"/>
                    <a:pt x="2567" y="5526"/>
                  </a:cubicBezTo>
                  <a:lnTo>
                    <a:pt x="2567" y="5526"/>
                  </a:lnTo>
                  <a:cubicBezTo>
                    <a:pt x="2568" y="5527"/>
                    <a:pt x="2568" y="5529"/>
                    <a:pt x="2568" y="5531"/>
                  </a:cubicBezTo>
                  <a:lnTo>
                    <a:pt x="2568" y="5506"/>
                  </a:lnTo>
                  <a:cubicBezTo>
                    <a:pt x="2568" y="5512"/>
                    <a:pt x="2568" y="5519"/>
                    <a:pt x="2567" y="5526"/>
                  </a:cubicBezTo>
                  <a:lnTo>
                    <a:pt x="2567" y="5526"/>
                  </a:lnTo>
                  <a:cubicBezTo>
                    <a:pt x="2566" y="5508"/>
                    <a:pt x="2565" y="5491"/>
                    <a:pt x="2564" y="5474"/>
                  </a:cubicBezTo>
                  <a:lnTo>
                    <a:pt x="2564" y="5474"/>
                  </a:lnTo>
                  <a:cubicBezTo>
                    <a:pt x="2757" y="5194"/>
                    <a:pt x="2860" y="4872"/>
                    <a:pt x="2911" y="4531"/>
                  </a:cubicBezTo>
                  <a:lnTo>
                    <a:pt x="2911" y="4531"/>
                  </a:lnTo>
                  <a:cubicBezTo>
                    <a:pt x="3205" y="4138"/>
                    <a:pt x="3621" y="3793"/>
                    <a:pt x="3901" y="3457"/>
                  </a:cubicBezTo>
                  <a:cubicBezTo>
                    <a:pt x="4483" y="2735"/>
                    <a:pt x="4889" y="1707"/>
                    <a:pt x="4397" y="847"/>
                  </a:cubicBezTo>
                  <a:lnTo>
                    <a:pt x="4397" y="847"/>
                  </a:lnTo>
                  <a:cubicBezTo>
                    <a:pt x="4568" y="611"/>
                    <a:pt x="4480" y="231"/>
                    <a:pt x="4148" y="148"/>
                  </a:cubicBezTo>
                  <a:cubicBezTo>
                    <a:pt x="3858" y="57"/>
                    <a:pt x="3564" y="14"/>
                    <a:pt x="3276" y="14"/>
                  </a:cubicBezTo>
                  <a:cubicBezTo>
                    <a:pt x="3260" y="14"/>
                    <a:pt x="3244" y="14"/>
                    <a:pt x="3229" y="15"/>
                  </a:cubicBezTo>
                  <a:lnTo>
                    <a:pt x="3229" y="15"/>
                  </a:lnTo>
                  <a:cubicBezTo>
                    <a:pt x="3157" y="5"/>
                    <a:pt x="3085" y="0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5;p38">
              <a:extLst>
                <a:ext uri="{FF2B5EF4-FFF2-40B4-BE49-F238E27FC236}">
                  <a16:creationId xmlns:a16="http://schemas.microsoft.com/office/drawing/2014/main" id="{E00FC439-522D-4786-AD03-69C732FA7E9C}"/>
                </a:ext>
              </a:extLst>
            </p:cNvPr>
            <p:cNvSpPr/>
            <p:nvPr/>
          </p:nvSpPr>
          <p:spPr>
            <a:xfrm flipH="1">
              <a:off x="8054796" y="3250715"/>
              <a:ext cx="219963" cy="134004"/>
            </a:xfrm>
            <a:custGeom>
              <a:avLst/>
              <a:gdLst/>
              <a:ahLst/>
              <a:cxnLst/>
              <a:rect l="l" t="t" r="r" b="b"/>
              <a:pathLst>
                <a:path w="5384" h="3280" extrusionOk="0">
                  <a:moveTo>
                    <a:pt x="3210" y="0"/>
                  </a:moveTo>
                  <a:cubicBezTo>
                    <a:pt x="3123" y="0"/>
                    <a:pt x="3036" y="29"/>
                    <a:pt x="2962" y="78"/>
                  </a:cubicBezTo>
                  <a:lnTo>
                    <a:pt x="2962" y="78"/>
                  </a:lnTo>
                  <a:cubicBezTo>
                    <a:pt x="2928" y="80"/>
                    <a:pt x="2895" y="82"/>
                    <a:pt x="2861" y="84"/>
                  </a:cubicBezTo>
                  <a:lnTo>
                    <a:pt x="2861" y="84"/>
                  </a:lnTo>
                  <a:cubicBezTo>
                    <a:pt x="2734" y="66"/>
                    <a:pt x="2606" y="56"/>
                    <a:pt x="2479" y="56"/>
                  </a:cubicBezTo>
                  <a:cubicBezTo>
                    <a:pt x="1731" y="56"/>
                    <a:pt x="998" y="373"/>
                    <a:pt x="470" y="963"/>
                  </a:cubicBezTo>
                  <a:cubicBezTo>
                    <a:pt x="223" y="1284"/>
                    <a:pt x="1" y="1679"/>
                    <a:pt x="223" y="2074"/>
                  </a:cubicBezTo>
                  <a:cubicBezTo>
                    <a:pt x="445" y="2370"/>
                    <a:pt x="766" y="2543"/>
                    <a:pt x="1112" y="2568"/>
                  </a:cubicBezTo>
                  <a:cubicBezTo>
                    <a:pt x="1295" y="2596"/>
                    <a:pt x="1479" y="2610"/>
                    <a:pt x="1660" y="2610"/>
                  </a:cubicBezTo>
                  <a:cubicBezTo>
                    <a:pt x="1998" y="2610"/>
                    <a:pt x="2331" y="2561"/>
                    <a:pt x="2646" y="2464"/>
                  </a:cubicBezTo>
                  <a:lnTo>
                    <a:pt x="2646" y="2464"/>
                  </a:lnTo>
                  <a:cubicBezTo>
                    <a:pt x="2823" y="2568"/>
                    <a:pt x="3030" y="2615"/>
                    <a:pt x="3241" y="2615"/>
                  </a:cubicBezTo>
                  <a:cubicBezTo>
                    <a:pt x="3290" y="2615"/>
                    <a:pt x="3339" y="2612"/>
                    <a:pt x="3389" y="2607"/>
                  </a:cubicBezTo>
                  <a:lnTo>
                    <a:pt x="3389" y="2607"/>
                  </a:lnTo>
                  <a:cubicBezTo>
                    <a:pt x="3575" y="2979"/>
                    <a:pt x="3907" y="3280"/>
                    <a:pt x="4298" y="3280"/>
                  </a:cubicBezTo>
                  <a:cubicBezTo>
                    <a:pt x="4447" y="3280"/>
                    <a:pt x="4604" y="3236"/>
                    <a:pt x="4766" y="3136"/>
                  </a:cubicBezTo>
                  <a:cubicBezTo>
                    <a:pt x="5383" y="2741"/>
                    <a:pt x="5284" y="1827"/>
                    <a:pt x="5013" y="1235"/>
                  </a:cubicBezTo>
                  <a:cubicBezTo>
                    <a:pt x="4923" y="1055"/>
                    <a:pt x="4810" y="890"/>
                    <a:pt x="4678" y="744"/>
                  </a:cubicBezTo>
                  <a:lnTo>
                    <a:pt x="4678" y="744"/>
                  </a:lnTo>
                  <a:cubicBezTo>
                    <a:pt x="4674" y="593"/>
                    <a:pt x="4598" y="451"/>
                    <a:pt x="4470" y="371"/>
                  </a:cubicBezTo>
                  <a:cubicBezTo>
                    <a:pt x="4285" y="287"/>
                    <a:pt x="4097" y="222"/>
                    <a:pt x="3906" y="174"/>
                  </a:cubicBezTo>
                  <a:lnTo>
                    <a:pt x="3906" y="174"/>
                  </a:lnTo>
                  <a:cubicBezTo>
                    <a:pt x="3844" y="133"/>
                    <a:pt x="3770" y="106"/>
                    <a:pt x="3688" y="100"/>
                  </a:cubicBezTo>
                  <a:lnTo>
                    <a:pt x="3688" y="100"/>
                  </a:lnTo>
                  <a:cubicBezTo>
                    <a:pt x="3534" y="50"/>
                    <a:pt x="3374" y="16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6;p38">
              <a:extLst>
                <a:ext uri="{FF2B5EF4-FFF2-40B4-BE49-F238E27FC236}">
                  <a16:creationId xmlns:a16="http://schemas.microsoft.com/office/drawing/2014/main" id="{3C00618B-A4A8-4E0F-80AF-50B96323855E}"/>
                </a:ext>
              </a:extLst>
            </p:cNvPr>
            <p:cNvSpPr/>
            <p:nvPr/>
          </p:nvSpPr>
          <p:spPr>
            <a:xfrm flipH="1">
              <a:off x="8953565" y="3069155"/>
              <a:ext cx="125098" cy="95642"/>
            </a:xfrm>
            <a:custGeom>
              <a:avLst/>
              <a:gdLst/>
              <a:ahLst/>
              <a:cxnLst/>
              <a:rect l="l" t="t" r="r" b="b"/>
              <a:pathLst>
                <a:path w="3062" h="2341" extrusionOk="0">
                  <a:moveTo>
                    <a:pt x="1680" y="0"/>
                  </a:moveTo>
                  <a:cubicBezTo>
                    <a:pt x="1087" y="0"/>
                    <a:pt x="544" y="272"/>
                    <a:pt x="174" y="716"/>
                  </a:cubicBezTo>
                  <a:cubicBezTo>
                    <a:pt x="1" y="889"/>
                    <a:pt x="1" y="1185"/>
                    <a:pt x="174" y="1358"/>
                  </a:cubicBezTo>
                  <a:cubicBezTo>
                    <a:pt x="193" y="1380"/>
                    <a:pt x="213" y="1401"/>
                    <a:pt x="233" y="1421"/>
                  </a:cubicBezTo>
                  <a:lnTo>
                    <a:pt x="233" y="1421"/>
                  </a:lnTo>
                  <a:cubicBezTo>
                    <a:pt x="229" y="1449"/>
                    <a:pt x="226" y="1478"/>
                    <a:pt x="223" y="1506"/>
                  </a:cubicBezTo>
                  <a:cubicBezTo>
                    <a:pt x="223" y="1654"/>
                    <a:pt x="322" y="1827"/>
                    <a:pt x="470" y="1901"/>
                  </a:cubicBezTo>
                  <a:cubicBezTo>
                    <a:pt x="499" y="1919"/>
                    <a:pt x="530" y="1932"/>
                    <a:pt x="564" y="1941"/>
                  </a:cubicBezTo>
                  <a:lnTo>
                    <a:pt x="564" y="1941"/>
                  </a:lnTo>
                  <a:cubicBezTo>
                    <a:pt x="571" y="1970"/>
                    <a:pt x="581" y="1998"/>
                    <a:pt x="593" y="2025"/>
                  </a:cubicBezTo>
                  <a:cubicBezTo>
                    <a:pt x="697" y="2163"/>
                    <a:pt x="862" y="2241"/>
                    <a:pt x="1019" y="2241"/>
                  </a:cubicBezTo>
                  <a:cubicBezTo>
                    <a:pt x="1053" y="2241"/>
                    <a:pt x="1087" y="2237"/>
                    <a:pt x="1120" y="2230"/>
                  </a:cubicBezTo>
                  <a:lnTo>
                    <a:pt x="1120" y="2230"/>
                  </a:lnTo>
                  <a:cubicBezTo>
                    <a:pt x="1207" y="2300"/>
                    <a:pt x="1318" y="2340"/>
                    <a:pt x="1428" y="2340"/>
                  </a:cubicBezTo>
                  <a:cubicBezTo>
                    <a:pt x="1569" y="2340"/>
                    <a:pt x="1711" y="2275"/>
                    <a:pt x="1803" y="2124"/>
                  </a:cubicBezTo>
                  <a:cubicBezTo>
                    <a:pt x="1829" y="2073"/>
                    <a:pt x="1852" y="2021"/>
                    <a:pt x="1870" y="1969"/>
                  </a:cubicBezTo>
                  <a:lnTo>
                    <a:pt x="1870" y="1969"/>
                  </a:lnTo>
                  <a:cubicBezTo>
                    <a:pt x="1947" y="1930"/>
                    <a:pt x="2023" y="1881"/>
                    <a:pt x="2093" y="1822"/>
                  </a:cubicBezTo>
                  <a:lnTo>
                    <a:pt x="2093" y="1822"/>
                  </a:lnTo>
                  <a:cubicBezTo>
                    <a:pt x="2285" y="1767"/>
                    <a:pt x="2469" y="1684"/>
                    <a:pt x="2642" y="1580"/>
                  </a:cubicBezTo>
                  <a:cubicBezTo>
                    <a:pt x="2723" y="1533"/>
                    <a:pt x="2782" y="1472"/>
                    <a:pt x="2821" y="1404"/>
                  </a:cubicBezTo>
                  <a:lnTo>
                    <a:pt x="2821" y="1404"/>
                  </a:lnTo>
                  <a:cubicBezTo>
                    <a:pt x="2990" y="1304"/>
                    <a:pt x="3062" y="1085"/>
                    <a:pt x="3013" y="889"/>
                  </a:cubicBezTo>
                  <a:cubicBezTo>
                    <a:pt x="2985" y="791"/>
                    <a:pt x="2917" y="702"/>
                    <a:pt x="2828" y="642"/>
                  </a:cubicBezTo>
                  <a:lnTo>
                    <a:pt x="2828" y="642"/>
                  </a:lnTo>
                  <a:cubicBezTo>
                    <a:pt x="2836" y="392"/>
                    <a:pt x="2608" y="160"/>
                    <a:pt x="2359" y="160"/>
                  </a:cubicBezTo>
                  <a:cubicBezTo>
                    <a:pt x="2269" y="160"/>
                    <a:pt x="2177" y="190"/>
                    <a:pt x="2091" y="259"/>
                  </a:cubicBezTo>
                  <a:lnTo>
                    <a:pt x="2091" y="259"/>
                  </a:lnTo>
                  <a:cubicBezTo>
                    <a:pt x="2086" y="247"/>
                    <a:pt x="2081" y="235"/>
                    <a:pt x="2075" y="223"/>
                  </a:cubicBezTo>
                  <a:cubicBezTo>
                    <a:pt x="1976" y="74"/>
                    <a:pt x="1828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7;p38">
              <a:extLst>
                <a:ext uri="{FF2B5EF4-FFF2-40B4-BE49-F238E27FC236}">
                  <a16:creationId xmlns:a16="http://schemas.microsoft.com/office/drawing/2014/main" id="{AFC415E4-55CA-491B-BAA9-DEE73A882A5E}"/>
                </a:ext>
              </a:extLst>
            </p:cNvPr>
            <p:cNvSpPr/>
            <p:nvPr/>
          </p:nvSpPr>
          <p:spPr>
            <a:xfrm flipH="1">
              <a:off x="8185941" y="3758461"/>
              <a:ext cx="99890" cy="184052"/>
            </a:xfrm>
            <a:custGeom>
              <a:avLst/>
              <a:gdLst/>
              <a:ahLst/>
              <a:cxnLst/>
              <a:rect l="l" t="t" r="r" b="b"/>
              <a:pathLst>
                <a:path w="2445" h="4505" extrusionOk="0">
                  <a:moveTo>
                    <a:pt x="883" y="0"/>
                  </a:moveTo>
                  <a:cubicBezTo>
                    <a:pt x="828" y="0"/>
                    <a:pt x="772" y="5"/>
                    <a:pt x="716" y="16"/>
                  </a:cubicBezTo>
                  <a:cubicBezTo>
                    <a:pt x="395" y="114"/>
                    <a:pt x="173" y="386"/>
                    <a:pt x="99" y="732"/>
                  </a:cubicBezTo>
                  <a:cubicBezTo>
                    <a:pt x="0" y="1324"/>
                    <a:pt x="25" y="1917"/>
                    <a:pt x="222" y="2509"/>
                  </a:cubicBezTo>
                  <a:cubicBezTo>
                    <a:pt x="420" y="3151"/>
                    <a:pt x="790" y="3744"/>
                    <a:pt x="1284" y="4213"/>
                  </a:cubicBezTo>
                  <a:cubicBezTo>
                    <a:pt x="1320" y="4249"/>
                    <a:pt x="1359" y="4277"/>
                    <a:pt x="1400" y="4299"/>
                  </a:cubicBezTo>
                  <a:lnTo>
                    <a:pt x="1400" y="4299"/>
                  </a:lnTo>
                  <a:cubicBezTo>
                    <a:pt x="1486" y="4429"/>
                    <a:pt x="1646" y="4505"/>
                    <a:pt x="1805" y="4505"/>
                  </a:cubicBezTo>
                  <a:cubicBezTo>
                    <a:pt x="1991" y="4505"/>
                    <a:pt x="2177" y="4402"/>
                    <a:pt x="2247" y="4163"/>
                  </a:cubicBezTo>
                  <a:cubicBezTo>
                    <a:pt x="2420" y="3521"/>
                    <a:pt x="2444" y="2855"/>
                    <a:pt x="2346" y="2213"/>
                  </a:cubicBezTo>
                  <a:cubicBezTo>
                    <a:pt x="2272" y="1571"/>
                    <a:pt x="2049" y="1003"/>
                    <a:pt x="1704" y="485"/>
                  </a:cubicBezTo>
                  <a:cubicBezTo>
                    <a:pt x="1534" y="188"/>
                    <a:pt x="1219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8;p38">
              <a:extLst>
                <a:ext uri="{FF2B5EF4-FFF2-40B4-BE49-F238E27FC236}">
                  <a16:creationId xmlns:a16="http://schemas.microsoft.com/office/drawing/2014/main" id="{DE6F2B5B-B639-4614-A95D-89DCF07B9BFE}"/>
                </a:ext>
              </a:extLst>
            </p:cNvPr>
            <p:cNvSpPr/>
            <p:nvPr/>
          </p:nvSpPr>
          <p:spPr>
            <a:xfrm flipH="1">
              <a:off x="8076000" y="3625845"/>
              <a:ext cx="92741" cy="151164"/>
            </a:xfrm>
            <a:custGeom>
              <a:avLst/>
              <a:gdLst/>
              <a:ahLst/>
              <a:cxnLst/>
              <a:rect l="l" t="t" r="r" b="b"/>
              <a:pathLst>
                <a:path w="2270" h="3700" extrusionOk="0">
                  <a:moveTo>
                    <a:pt x="927" y="2431"/>
                  </a:moveTo>
                  <a:cubicBezTo>
                    <a:pt x="929" y="2433"/>
                    <a:pt x="931" y="2437"/>
                    <a:pt x="933" y="2443"/>
                  </a:cubicBezTo>
                  <a:lnTo>
                    <a:pt x="933" y="2443"/>
                  </a:lnTo>
                  <a:cubicBezTo>
                    <a:pt x="931" y="2441"/>
                    <a:pt x="929" y="2439"/>
                    <a:pt x="928" y="2438"/>
                  </a:cubicBezTo>
                  <a:lnTo>
                    <a:pt x="928" y="2438"/>
                  </a:lnTo>
                  <a:cubicBezTo>
                    <a:pt x="928" y="2435"/>
                    <a:pt x="927" y="2433"/>
                    <a:pt x="927" y="2431"/>
                  </a:cubicBezTo>
                  <a:close/>
                  <a:moveTo>
                    <a:pt x="1386" y="1"/>
                  </a:moveTo>
                  <a:cubicBezTo>
                    <a:pt x="1368" y="1"/>
                    <a:pt x="1350" y="1"/>
                    <a:pt x="1331" y="3"/>
                  </a:cubicBezTo>
                  <a:cubicBezTo>
                    <a:pt x="711" y="20"/>
                    <a:pt x="409" y="483"/>
                    <a:pt x="251" y="999"/>
                  </a:cubicBezTo>
                  <a:lnTo>
                    <a:pt x="251" y="999"/>
                  </a:lnTo>
                  <a:cubicBezTo>
                    <a:pt x="164" y="1095"/>
                    <a:pt x="119" y="1228"/>
                    <a:pt x="158" y="1388"/>
                  </a:cubicBezTo>
                  <a:lnTo>
                    <a:pt x="158" y="1388"/>
                  </a:lnTo>
                  <a:cubicBezTo>
                    <a:pt x="144" y="1462"/>
                    <a:pt x="132" y="1536"/>
                    <a:pt x="122" y="1607"/>
                  </a:cubicBezTo>
                  <a:cubicBezTo>
                    <a:pt x="64" y="1825"/>
                    <a:pt x="40" y="2052"/>
                    <a:pt x="50" y="2277"/>
                  </a:cubicBezTo>
                  <a:lnTo>
                    <a:pt x="50" y="2277"/>
                  </a:lnTo>
                  <a:cubicBezTo>
                    <a:pt x="1" y="2678"/>
                    <a:pt x="62" y="3098"/>
                    <a:pt x="245" y="3484"/>
                  </a:cubicBezTo>
                  <a:cubicBezTo>
                    <a:pt x="329" y="3623"/>
                    <a:pt x="476" y="3700"/>
                    <a:pt x="628" y="3700"/>
                  </a:cubicBezTo>
                  <a:cubicBezTo>
                    <a:pt x="744" y="3700"/>
                    <a:pt x="864" y="3654"/>
                    <a:pt x="961" y="3558"/>
                  </a:cubicBezTo>
                  <a:cubicBezTo>
                    <a:pt x="1196" y="3311"/>
                    <a:pt x="1402" y="3037"/>
                    <a:pt x="1579" y="2743"/>
                  </a:cubicBezTo>
                  <a:lnTo>
                    <a:pt x="1579" y="2743"/>
                  </a:lnTo>
                  <a:cubicBezTo>
                    <a:pt x="1682" y="2604"/>
                    <a:pt x="1762" y="2453"/>
                    <a:pt x="1817" y="2294"/>
                  </a:cubicBezTo>
                  <a:lnTo>
                    <a:pt x="1817" y="2294"/>
                  </a:lnTo>
                  <a:cubicBezTo>
                    <a:pt x="1906" y="2103"/>
                    <a:pt x="1983" y="1907"/>
                    <a:pt x="2047" y="1706"/>
                  </a:cubicBezTo>
                  <a:cubicBezTo>
                    <a:pt x="2220" y="1361"/>
                    <a:pt x="2270" y="965"/>
                    <a:pt x="2195" y="595"/>
                  </a:cubicBezTo>
                  <a:cubicBezTo>
                    <a:pt x="2078" y="242"/>
                    <a:pt x="1758" y="1"/>
                    <a:pt x="1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9;p38">
              <a:extLst>
                <a:ext uri="{FF2B5EF4-FFF2-40B4-BE49-F238E27FC236}">
                  <a16:creationId xmlns:a16="http://schemas.microsoft.com/office/drawing/2014/main" id="{65CF9AA9-2619-417F-8A9B-1B15B39DBE5F}"/>
                </a:ext>
              </a:extLst>
            </p:cNvPr>
            <p:cNvSpPr/>
            <p:nvPr/>
          </p:nvSpPr>
          <p:spPr>
            <a:xfrm flipH="1">
              <a:off x="8720365" y="4938966"/>
              <a:ext cx="19365" cy="38322"/>
            </a:xfrm>
            <a:custGeom>
              <a:avLst/>
              <a:gdLst/>
              <a:ahLst/>
              <a:cxnLst/>
              <a:rect l="l" t="t" r="r" b="b"/>
              <a:pathLst>
                <a:path w="474" h="938" extrusionOk="0">
                  <a:moveTo>
                    <a:pt x="163" y="0"/>
                  </a:moveTo>
                  <a:cubicBezTo>
                    <a:pt x="150" y="0"/>
                    <a:pt x="136" y="2"/>
                    <a:pt x="124" y="7"/>
                  </a:cubicBezTo>
                  <a:cubicBezTo>
                    <a:pt x="50" y="31"/>
                    <a:pt x="0" y="130"/>
                    <a:pt x="25" y="204"/>
                  </a:cubicBezTo>
                  <a:lnTo>
                    <a:pt x="0" y="204"/>
                  </a:lnTo>
                  <a:cubicBezTo>
                    <a:pt x="50" y="402"/>
                    <a:pt x="99" y="599"/>
                    <a:pt x="148" y="821"/>
                  </a:cubicBezTo>
                  <a:cubicBezTo>
                    <a:pt x="169" y="902"/>
                    <a:pt x="230" y="938"/>
                    <a:pt x="292" y="938"/>
                  </a:cubicBezTo>
                  <a:cubicBezTo>
                    <a:pt x="382" y="938"/>
                    <a:pt x="474" y="864"/>
                    <a:pt x="445" y="747"/>
                  </a:cubicBezTo>
                  <a:cubicBezTo>
                    <a:pt x="395" y="550"/>
                    <a:pt x="346" y="328"/>
                    <a:pt x="321" y="130"/>
                  </a:cubicBezTo>
                  <a:cubicBezTo>
                    <a:pt x="301" y="48"/>
                    <a:pt x="229" y="0"/>
                    <a:pt x="163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0;p38">
              <a:extLst>
                <a:ext uri="{FF2B5EF4-FFF2-40B4-BE49-F238E27FC236}">
                  <a16:creationId xmlns:a16="http://schemas.microsoft.com/office/drawing/2014/main" id="{1E602EDC-1665-47D2-8360-352823BA1511}"/>
                </a:ext>
              </a:extLst>
            </p:cNvPr>
            <p:cNvSpPr/>
            <p:nvPr/>
          </p:nvSpPr>
          <p:spPr>
            <a:xfrm flipH="1">
              <a:off x="8696342" y="4941499"/>
              <a:ext cx="22225" cy="35094"/>
            </a:xfrm>
            <a:custGeom>
              <a:avLst/>
              <a:gdLst/>
              <a:ahLst/>
              <a:cxnLst/>
              <a:rect l="l" t="t" r="r" b="b"/>
              <a:pathLst>
                <a:path w="544" h="859" extrusionOk="0">
                  <a:moveTo>
                    <a:pt x="136" y="0"/>
                  </a:moveTo>
                  <a:cubicBezTo>
                    <a:pt x="118" y="0"/>
                    <a:pt x="99" y="6"/>
                    <a:pt x="75" y="19"/>
                  </a:cubicBezTo>
                  <a:cubicBezTo>
                    <a:pt x="50" y="43"/>
                    <a:pt x="25" y="68"/>
                    <a:pt x="1" y="117"/>
                  </a:cubicBezTo>
                  <a:cubicBezTo>
                    <a:pt x="1" y="142"/>
                    <a:pt x="1" y="191"/>
                    <a:pt x="1" y="241"/>
                  </a:cubicBezTo>
                  <a:cubicBezTo>
                    <a:pt x="99" y="414"/>
                    <a:pt x="174" y="611"/>
                    <a:pt x="248" y="784"/>
                  </a:cubicBezTo>
                  <a:cubicBezTo>
                    <a:pt x="272" y="809"/>
                    <a:pt x="297" y="833"/>
                    <a:pt x="346" y="858"/>
                  </a:cubicBezTo>
                  <a:cubicBezTo>
                    <a:pt x="371" y="858"/>
                    <a:pt x="420" y="858"/>
                    <a:pt x="445" y="833"/>
                  </a:cubicBezTo>
                  <a:cubicBezTo>
                    <a:pt x="494" y="809"/>
                    <a:pt x="519" y="784"/>
                    <a:pt x="519" y="759"/>
                  </a:cubicBezTo>
                  <a:cubicBezTo>
                    <a:pt x="544" y="710"/>
                    <a:pt x="544" y="661"/>
                    <a:pt x="519" y="636"/>
                  </a:cubicBezTo>
                  <a:cubicBezTo>
                    <a:pt x="445" y="438"/>
                    <a:pt x="371" y="266"/>
                    <a:pt x="297" y="68"/>
                  </a:cubicBezTo>
                  <a:cubicBezTo>
                    <a:pt x="272" y="43"/>
                    <a:pt x="248" y="19"/>
                    <a:pt x="198" y="19"/>
                  </a:cubicBezTo>
                  <a:cubicBezTo>
                    <a:pt x="174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1;p38">
              <a:extLst>
                <a:ext uri="{FF2B5EF4-FFF2-40B4-BE49-F238E27FC236}">
                  <a16:creationId xmlns:a16="http://schemas.microsoft.com/office/drawing/2014/main" id="{2832EC4F-DD92-46EC-9016-C99E77023DA0}"/>
                </a:ext>
              </a:extLst>
            </p:cNvPr>
            <p:cNvSpPr/>
            <p:nvPr/>
          </p:nvSpPr>
          <p:spPr>
            <a:xfrm flipH="1">
              <a:off x="9047573" y="4951059"/>
              <a:ext cx="19978" cy="50456"/>
            </a:xfrm>
            <a:custGeom>
              <a:avLst/>
              <a:gdLst/>
              <a:ahLst/>
              <a:cxnLst/>
              <a:rect l="l" t="t" r="r" b="b"/>
              <a:pathLst>
                <a:path w="489" h="1235" extrusionOk="0">
                  <a:moveTo>
                    <a:pt x="165" y="0"/>
                  </a:moveTo>
                  <a:cubicBezTo>
                    <a:pt x="151" y="0"/>
                    <a:pt x="137" y="2"/>
                    <a:pt x="124" y="7"/>
                  </a:cubicBezTo>
                  <a:cubicBezTo>
                    <a:pt x="50" y="32"/>
                    <a:pt x="0" y="106"/>
                    <a:pt x="25" y="204"/>
                  </a:cubicBezTo>
                  <a:cubicBezTo>
                    <a:pt x="74" y="501"/>
                    <a:pt x="124" y="822"/>
                    <a:pt x="173" y="1118"/>
                  </a:cubicBezTo>
                  <a:cubicBezTo>
                    <a:pt x="193" y="1199"/>
                    <a:pt x="255" y="1234"/>
                    <a:pt x="316" y="1234"/>
                  </a:cubicBezTo>
                  <a:cubicBezTo>
                    <a:pt x="403" y="1234"/>
                    <a:pt x="488" y="1160"/>
                    <a:pt x="445" y="1044"/>
                  </a:cubicBezTo>
                  <a:cubicBezTo>
                    <a:pt x="420" y="723"/>
                    <a:pt x="371" y="427"/>
                    <a:pt x="321" y="106"/>
                  </a:cubicBezTo>
                  <a:cubicBezTo>
                    <a:pt x="301" y="45"/>
                    <a:pt x="230" y="0"/>
                    <a:pt x="165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2;p38">
              <a:extLst>
                <a:ext uri="{FF2B5EF4-FFF2-40B4-BE49-F238E27FC236}">
                  <a16:creationId xmlns:a16="http://schemas.microsoft.com/office/drawing/2014/main" id="{D9D65462-6436-4077-9ED4-437DAB409F57}"/>
                </a:ext>
              </a:extLst>
            </p:cNvPr>
            <p:cNvSpPr/>
            <p:nvPr/>
          </p:nvSpPr>
          <p:spPr>
            <a:xfrm flipH="1">
              <a:off x="9025143" y="4956084"/>
              <a:ext cx="22225" cy="41917"/>
            </a:xfrm>
            <a:custGeom>
              <a:avLst/>
              <a:gdLst/>
              <a:ahLst/>
              <a:cxnLst/>
              <a:rect l="l" t="t" r="r" b="b"/>
              <a:pathLst>
                <a:path w="544" h="1026" extrusionOk="0">
                  <a:moveTo>
                    <a:pt x="187" y="1"/>
                  </a:moveTo>
                  <a:cubicBezTo>
                    <a:pt x="174" y="1"/>
                    <a:pt x="161" y="3"/>
                    <a:pt x="148" y="7"/>
                  </a:cubicBezTo>
                  <a:cubicBezTo>
                    <a:pt x="49" y="32"/>
                    <a:pt x="0" y="106"/>
                    <a:pt x="25" y="180"/>
                  </a:cubicBezTo>
                  <a:lnTo>
                    <a:pt x="222" y="921"/>
                  </a:lnTo>
                  <a:cubicBezTo>
                    <a:pt x="243" y="982"/>
                    <a:pt x="296" y="1026"/>
                    <a:pt x="356" y="1026"/>
                  </a:cubicBezTo>
                  <a:cubicBezTo>
                    <a:pt x="369" y="1026"/>
                    <a:pt x="382" y="1024"/>
                    <a:pt x="395" y="1020"/>
                  </a:cubicBezTo>
                  <a:cubicBezTo>
                    <a:pt x="494" y="995"/>
                    <a:pt x="543" y="921"/>
                    <a:pt x="519" y="847"/>
                  </a:cubicBezTo>
                  <a:lnTo>
                    <a:pt x="321" y="106"/>
                  </a:lnTo>
                  <a:cubicBezTo>
                    <a:pt x="301" y="45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3;p38">
              <a:extLst>
                <a:ext uri="{FF2B5EF4-FFF2-40B4-BE49-F238E27FC236}">
                  <a16:creationId xmlns:a16="http://schemas.microsoft.com/office/drawing/2014/main" id="{072BE905-3E7F-4DED-899E-8C1DAC1E863D}"/>
                </a:ext>
              </a:extLst>
            </p:cNvPr>
            <p:cNvSpPr/>
            <p:nvPr/>
          </p:nvSpPr>
          <p:spPr>
            <a:xfrm flipH="1">
              <a:off x="8250328" y="4889531"/>
              <a:ext cx="22389" cy="47392"/>
            </a:xfrm>
            <a:custGeom>
              <a:avLst/>
              <a:gdLst/>
              <a:ahLst/>
              <a:cxnLst/>
              <a:rect l="l" t="t" r="r" b="b"/>
              <a:pathLst>
                <a:path w="548" h="1160" extrusionOk="0">
                  <a:moveTo>
                    <a:pt x="174" y="0"/>
                  </a:moveTo>
                  <a:cubicBezTo>
                    <a:pt x="158" y="0"/>
                    <a:pt x="141" y="2"/>
                    <a:pt x="124" y="7"/>
                  </a:cubicBezTo>
                  <a:cubicBezTo>
                    <a:pt x="50" y="32"/>
                    <a:pt x="0" y="106"/>
                    <a:pt x="25" y="180"/>
                  </a:cubicBezTo>
                  <a:lnTo>
                    <a:pt x="0" y="180"/>
                  </a:lnTo>
                  <a:cubicBezTo>
                    <a:pt x="74" y="476"/>
                    <a:pt x="148" y="748"/>
                    <a:pt x="198" y="1044"/>
                  </a:cubicBezTo>
                  <a:cubicBezTo>
                    <a:pt x="228" y="1125"/>
                    <a:pt x="296" y="1160"/>
                    <a:pt x="361" y="1160"/>
                  </a:cubicBezTo>
                  <a:cubicBezTo>
                    <a:pt x="456" y="1160"/>
                    <a:pt x="548" y="1086"/>
                    <a:pt x="519" y="970"/>
                  </a:cubicBezTo>
                  <a:cubicBezTo>
                    <a:pt x="445" y="673"/>
                    <a:pt x="395" y="402"/>
                    <a:pt x="321" y="106"/>
                  </a:cubicBezTo>
                  <a:cubicBezTo>
                    <a:pt x="301" y="45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44;p38">
              <a:extLst>
                <a:ext uri="{FF2B5EF4-FFF2-40B4-BE49-F238E27FC236}">
                  <a16:creationId xmlns:a16="http://schemas.microsoft.com/office/drawing/2014/main" id="{A3B9EE43-41D8-41AA-9ED4-3C1B796D131A}"/>
                </a:ext>
              </a:extLst>
            </p:cNvPr>
            <p:cNvSpPr/>
            <p:nvPr/>
          </p:nvSpPr>
          <p:spPr>
            <a:xfrm flipH="1">
              <a:off x="8227286" y="4886508"/>
              <a:ext cx="21245" cy="42939"/>
            </a:xfrm>
            <a:custGeom>
              <a:avLst/>
              <a:gdLst/>
              <a:ahLst/>
              <a:cxnLst/>
              <a:rect l="l" t="t" r="r" b="b"/>
              <a:pathLst>
                <a:path w="520" h="1051" extrusionOk="0">
                  <a:moveTo>
                    <a:pt x="162" y="0"/>
                  </a:moveTo>
                  <a:cubicBezTo>
                    <a:pt x="150" y="0"/>
                    <a:pt x="137" y="3"/>
                    <a:pt x="124" y="7"/>
                  </a:cubicBezTo>
                  <a:cubicBezTo>
                    <a:pt x="50" y="31"/>
                    <a:pt x="1" y="130"/>
                    <a:pt x="1" y="204"/>
                  </a:cubicBezTo>
                  <a:lnTo>
                    <a:pt x="198" y="945"/>
                  </a:lnTo>
                  <a:cubicBezTo>
                    <a:pt x="219" y="1006"/>
                    <a:pt x="272" y="1050"/>
                    <a:pt x="346" y="1050"/>
                  </a:cubicBezTo>
                  <a:cubicBezTo>
                    <a:pt x="362" y="1050"/>
                    <a:pt x="378" y="1048"/>
                    <a:pt x="396" y="1044"/>
                  </a:cubicBezTo>
                  <a:cubicBezTo>
                    <a:pt x="470" y="1019"/>
                    <a:pt x="519" y="945"/>
                    <a:pt x="495" y="846"/>
                  </a:cubicBezTo>
                  <a:lnTo>
                    <a:pt x="297" y="130"/>
                  </a:lnTo>
                  <a:cubicBezTo>
                    <a:pt x="277" y="48"/>
                    <a:pt x="222" y="0"/>
                    <a:pt x="162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45;p38">
              <a:extLst>
                <a:ext uri="{FF2B5EF4-FFF2-40B4-BE49-F238E27FC236}">
                  <a16:creationId xmlns:a16="http://schemas.microsoft.com/office/drawing/2014/main" id="{2C4B6562-03A9-4309-B0B5-60AD5C35483E}"/>
                </a:ext>
              </a:extLst>
            </p:cNvPr>
            <p:cNvSpPr/>
            <p:nvPr/>
          </p:nvSpPr>
          <p:spPr>
            <a:xfrm flipH="1">
              <a:off x="8012470" y="4877683"/>
              <a:ext cx="15157" cy="40406"/>
            </a:xfrm>
            <a:custGeom>
              <a:avLst/>
              <a:gdLst/>
              <a:ahLst/>
              <a:cxnLst/>
              <a:rect l="l" t="t" r="r" b="b"/>
              <a:pathLst>
                <a:path w="371" h="989" extrusionOk="0">
                  <a:moveTo>
                    <a:pt x="149" y="1"/>
                  </a:moveTo>
                  <a:cubicBezTo>
                    <a:pt x="50" y="1"/>
                    <a:pt x="1" y="75"/>
                    <a:pt x="1" y="173"/>
                  </a:cubicBezTo>
                  <a:lnTo>
                    <a:pt x="75" y="840"/>
                  </a:lnTo>
                  <a:cubicBezTo>
                    <a:pt x="75" y="865"/>
                    <a:pt x="75" y="914"/>
                    <a:pt x="124" y="939"/>
                  </a:cubicBezTo>
                  <a:cubicBezTo>
                    <a:pt x="149" y="963"/>
                    <a:pt x="173" y="988"/>
                    <a:pt x="223" y="988"/>
                  </a:cubicBezTo>
                  <a:cubicBezTo>
                    <a:pt x="297" y="988"/>
                    <a:pt x="371" y="914"/>
                    <a:pt x="371" y="840"/>
                  </a:cubicBezTo>
                  <a:lnTo>
                    <a:pt x="297" y="149"/>
                  </a:lnTo>
                  <a:cubicBezTo>
                    <a:pt x="297" y="75"/>
                    <a:pt x="223" y="1"/>
                    <a:pt x="149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6;p38">
              <a:extLst>
                <a:ext uri="{FF2B5EF4-FFF2-40B4-BE49-F238E27FC236}">
                  <a16:creationId xmlns:a16="http://schemas.microsoft.com/office/drawing/2014/main" id="{A807A9E3-322C-48C8-8A70-5E210FE9BE3C}"/>
                </a:ext>
              </a:extLst>
            </p:cNvPr>
            <p:cNvSpPr/>
            <p:nvPr/>
          </p:nvSpPr>
          <p:spPr>
            <a:xfrm flipH="1">
              <a:off x="7977131" y="4875682"/>
              <a:ext cx="18221" cy="45431"/>
            </a:xfrm>
            <a:custGeom>
              <a:avLst/>
              <a:gdLst/>
              <a:ahLst/>
              <a:cxnLst/>
              <a:rect l="l" t="t" r="r" b="b"/>
              <a:pathLst>
                <a:path w="446" h="1112" extrusionOk="0">
                  <a:moveTo>
                    <a:pt x="173" y="0"/>
                  </a:moveTo>
                  <a:cubicBezTo>
                    <a:pt x="99" y="0"/>
                    <a:pt x="1" y="74"/>
                    <a:pt x="25" y="148"/>
                  </a:cubicBezTo>
                  <a:cubicBezTo>
                    <a:pt x="50" y="420"/>
                    <a:pt x="99" y="691"/>
                    <a:pt x="124" y="963"/>
                  </a:cubicBezTo>
                  <a:cubicBezTo>
                    <a:pt x="124" y="1012"/>
                    <a:pt x="149" y="1037"/>
                    <a:pt x="173" y="1062"/>
                  </a:cubicBezTo>
                  <a:cubicBezTo>
                    <a:pt x="198" y="1087"/>
                    <a:pt x="223" y="1111"/>
                    <a:pt x="272" y="1111"/>
                  </a:cubicBezTo>
                  <a:cubicBezTo>
                    <a:pt x="346" y="1111"/>
                    <a:pt x="445" y="1037"/>
                    <a:pt x="420" y="963"/>
                  </a:cubicBezTo>
                  <a:cubicBezTo>
                    <a:pt x="396" y="691"/>
                    <a:pt x="346" y="420"/>
                    <a:pt x="322" y="148"/>
                  </a:cubicBezTo>
                  <a:cubicBezTo>
                    <a:pt x="322" y="124"/>
                    <a:pt x="297" y="74"/>
                    <a:pt x="272" y="50"/>
                  </a:cubicBezTo>
                  <a:cubicBezTo>
                    <a:pt x="248" y="25"/>
                    <a:pt x="198" y="0"/>
                    <a:pt x="173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47;p38">
              <a:extLst>
                <a:ext uri="{FF2B5EF4-FFF2-40B4-BE49-F238E27FC236}">
                  <a16:creationId xmlns:a16="http://schemas.microsoft.com/office/drawing/2014/main" id="{8D28A791-9BF8-40DF-A404-A7712DC6DA46}"/>
                </a:ext>
              </a:extLst>
            </p:cNvPr>
            <p:cNvSpPr/>
            <p:nvPr/>
          </p:nvSpPr>
          <p:spPr>
            <a:xfrm flipH="1">
              <a:off x="7074358" y="1347362"/>
              <a:ext cx="145444" cy="34645"/>
            </a:xfrm>
            <a:custGeom>
              <a:avLst/>
              <a:gdLst/>
              <a:ahLst/>
              <a:cxnLst/>
              <a:rect l="l" t="t" r="r" b="b"/>
              <a:pathLst>
                <a:path w="3560" h="848" extrusionOk="0">
                  <a:moveTo>
                    <a:pt x="162" y="0"/>
                  </a:moveTo>
                  <a:cubicBezTo>
                    <a:pt x="67" y="0"/>
                    <a:pt x="0" y="166"/>
                    <a:pt x="102" y="247"/>
                  </a:cubicBezTo>
                  <a:cubicBezTo>
                    <a:pt x="671" y="646"/>
                    <a:pt x="1331" y="847"/>
                    <a:pt x="1996" y="847"/>
                  </a:cubicBezTo>
                  <a:cubicBezTo>
                    <a:pt x="2484" y="847"/>
                    <a:pt x="2975" y="738"/>
                    <a:pt x="3435" y="519"/>
                  </a:cubicBezTo>
                  <a:cubicBezTo>
                    <a:pt x="3559" y="457"/>
                    <a:pt x="3476" y="274"/>
                    <a:pt x="3358" y="274"/>
                  </a:cubicBezTo>
                  <a:cubicBezTo>
                    <a:pt x="3335" y="274"/>
                    <a:pt x="3311" y="281"/>
                    <a:pt x="3287" y="297"/>
                  </a:cubicBezTo>
                  <a:cubicBezTo>
                    <a:pt x="2875" y="492"/>
                    <a:pt x="2430" y="589"/>
                    <a:pt x="1985" y="589"/>
                  </a:cubicBezTo>
                  <a:cubicBezTo>
                    <a:pt x="1363" y="589"/>
                    <a:pt x="744" y="399"/>
                    <a:pt x="226" y="25"/>
                  </a:cubicBezTo>
                  <a:cubicBezTo>
                    <a:pt x="204" y="8"/>
                    <a:pt x="182" y="0"/>
                    <a:pt x="16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48;p38">
              <a:extLst>
                <a:ext uri="{FF2B5EF4-FFF2-40B4-BE49-F238E27FC236}">
                  <a16:creationId xmlns:a16="http://schemas.microsoft.com/office/drawing/2014/main" id="{C4AB5846-9B26-40BC-B8CA-228DBC7E2413}"/>
                </a:ext>
              </a:extLst>
            </p:cNvPr>
            <p:cNvSpPr/>
            <p:nvPr/>
          </p:nvSpPr>
          <p:spPr>
            <a:xfrm flipH="1">
              <a:off x="7105653" y="1259034"/>
              <a:ext cx="42162" cy="54174"/>
            </a:xfrm>
            <a:custGeom>
              <a:avLst/>
              <a:gdLst/>
              <a:ahLst/>
              <a:cxnLst/>
              <a:rect l="l" t="t" r="r" b="b"/>
              <a:pathLst>
                <a:path w="1032" h="1326" extrusionOk="0">
                  <a:moveTo>
                    <a:pt x="846" y="767"/>
                  </a:moveTo>
                  <a:lnTo>
                    <a:pt x="846" y="769"/>
                  </a:lnTo>
                  <a:lnTo>
                    <a:pt x="846" y="769"/>
                  </a:lnTo>
                  <a:cubicBezTo>
                    <a:pt x="846" y="769"/>
                    <a:pt x="846" y="769"/>
                    <a:pt x="845" y="769"/>
                  </a:cubicBezTo>
                  <a:lnTo>
                    <a:pt x="845" y="769"/>
                  </a:lnTo>
                  <a:cubicBezTo>
                    <a:pt x="846" y="768"/>
                    <a:pt x="846" y="768"/>
                    <a:pt x="846" y="767"/>
                  </a:cubicBezTo>
                  <a:close/>
                  <a:moveTo>
                    <a:pt x="841" y="777"/>
                  </a:moveTo>
                  <a:lnTo>
                    <a:pt x="842" y="780"/>
                  </a:lnTo>
                  <a:lnTo>
                    <a:pt x="834" y="804"/>
                  </a:lnTo>
                  <a:cubicBezTo>
                    <a:pt x="834" y="795"/>
                    <a:pt x="837" y="786"/>
                    <a:pt x="841" y="777"/>
                  </a:cubicBezTo>
                  <a:close/>
                  <a:moveTo>
                    <a:pt x="857" y="787"/>
                  </a:moveTo>
                  <a:lnTo>
                    <a:pt x="883" y="804"/>
                  </a:lnTo>
                  <a:cubicBezTo>
                    <a:pt x="870" y="804"/>
                    <a:pt x="864" y="797"/>
                    <a:pt x="857" y="787"/>
                  </a:cubicBezTo>
                  <a:close/>
                  <a:moveTo>
                    <a:pt x="855" y="776"/>
                  </a:moveTo>
                  <a:lnTo>
                    <a:pt x="883" y="804"/>
                  </a:lnTo>
                  <a:cubicBezTo>
                    <a:pt x="874" y="795"/>
                    <a:pt x="864" y="789"/>
                    <a:pt x="856" y="784"/>
                  </a:cubicBezTo>
                  <a:lnTo>
                    <a:pt x="856" y="784"/>
                  </a:lnTo>
                  <a:cubicBezTo>
                    <a:pt x="856" y="781"/>
                    <a:pt x="855" y="779"/>
                    <a:pt x="855" y="776"/>
                  </a:cubicBezTo>
                  <a:close/>
                  <a:moveTo>
                    <a:pt x="671" y="0"/>
                  </a:moveTo>
                  <a:cubicBezTo>
                    <a:pt x="570" y="0"/>
                    <a:pt x="470" y="51"/>
                    <a:pt x="414" y="163"/>
                  </a:cubicBezTo>
                  <a:lnTo>
                    <a:pt x="118" y="607"/>
                  </a:lnTo>
                  <a:cubicBezTo>
                    <a:pt x="1" y="750"/>
                    <a:pt x="117" y="921"/>
                    <a:pt x="272" y="1003"/>
                  </a:cubicBezTo>
                  <a:lnTo>
                    <a:pt x="272" y="1003"/>
                  </a:lnTo>
                  <a:cubicBezTo>
                    <a:pt x="326" y="1118"/>
                    <a:pt x="411" y="1212"/>
                    <a:pt x="513" y="1274"/>
                  </a:cubicBezTo>
                  <a:cubicBezTo>
                    <a:pt x="559" y="1304"/>
                    <a:pt x="614" y="1325"/>
                    <a:pt x="673" y="1325"/>
                  </a:cubicBezTo>
                  <a:cubicBezTo>
                    <a:pt x="709" y="1325"/>
                    <a:pt x="747" y="1317"/>
                    <a:pt x="784" y="1298"/>
                  </a:cubicBezTo>
                  <a:cubicBezTo>
                    <a:pt x="859" y="1274"/>
                    <a:pt x="933" y="1199"/>
                    <a:pt x="957" y="1101"/>
                  </a:cubicBezTo>
                  <a:cubicBezTo>
                    <a:pt x="1031" y="804"/>
                    <a:pt x="1031" y="508"/>
                    <a:pt x="957" y="212"/>
                  </a:cubicBezTo>
                  <a:cubicBezTo>
                    <a:pt x="917" y="76"/>
                    <a:pt x="794" y="0"/>
                    <a:pt x="67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49;p38">
              <a:extLst>
                <a:ext uri="{FF2B5EF4-FFF2-40B4-BE49-F238E27FC236}">
                  <a16:creationId xmlns:a16="http://schemas.microsoft.com/office/drawing/2014/main" id="{909742B1-7B7C-4FA1-A307-594059EEC048}"/>
                </a:ext>
              </a:extLst>
            </p:cNvPr>
            <p:cNvSpPr/>
            <p:nvPr/>
          </p:nvSpPr>
          <p:spPr>
            <a:xfrm flipH="1">
              <a:off x="7455658" y="1183697"/>
              <a:ext cx="83753" cy="80975"/>
            </a:xfrm>
            <a:custGeom>
              <a:avLst/>
              <a:gdLst/>
              <a:ahLst/>
              <a:cxnLst/>
              <a:rect l="l" t="t" r="r" b="b"/>
              <a:pathLst>
                <a:path w="2050" h="1982" extrusionOk="0">
                  <a:moveTo>
                    <a:pt x="146" y="0"/>
                  </a:moveTo>
                  <a:cubicBezTo>
                    <a:pt x="107" y="0"/>
                    <a:pt x="74" y="41"/>
                    <a:pt x="74" y="81"/>
                  </a:cubicBezTo>
                  <a:cubicBezTo>
                    <a:pt x="0" y="451"/>
                    <a:pt x="25" y="797"/>
                    <a:pt x="99" y="1167"/>
                  </a:cubicBezTo>
                  <a:cubicBezTo>
                    <a:pt x="124" y="1365"/>
                    <a:pt x="222" y="1537"/>
                    <a:pt x="346" y="1686"/>
                  </a:cubicBezTo>
                  <a:cubicBezTo>
                    <a:pt x="469" y="1858"/>
                    <a:pt x="691" y="1982"/>
                    <a:pt x="889" y="1982"/>
                  </a:cubicBezTo>
                  <a:cubicBezTo>
                    <a:pt x="1111" y="1982"/>
                    <a:pt x="1333" y="1908"/>
                    <a:pt x="1481" y="1760"/>
                  </a:cubicBezTo>
                  <a:cubicBezTo>
                    <a:pt x="1630" y="1636"/>
                    <a:pt x="1753" y="1463"/>
                    <a:pt x="1827" y="1291"/>
                  </a:cubicBezTo>
                  <a:cubicBezTo>
                    <a:pt x="1951" y="970"/>
                    <a:pt x="2049" y="599"/>
                    <a:pt x="2049" y="254"/>
                  </a:cubicBezTo>
                  <a:cubicBezTo>
                    <a:pt x="2049" y="204"/>
                    <a:pt x="2025" y="155"/>
                    <a:pt x="1975" y="155"/>
                  </a:cubicBezTo>
                  <a:cubicBezTo>
                    <a:pt x="1926" y="155"/>
                    <a:pt x="1876" y="180"/>
                    <a:pt x="1876" y="229"/>
                  </a:cubicBezTo>
                  <a:cubicBezTo>
                    <a:pt x="1802" y="550"/>
                    <a:pt x="1704" y="871"/>
                    <a:pt x="1555" y="1167"/>
                  </a:cubicBezTo>
                  <a:cubicBezTo>
                    <a:pt x="1506" y="1291"/>
                    <a:pt x="1407" y="1414"/>
                    <a:pt x="1284" y="1537"/>
                  </a:cubicBezTo>
                  <a:cubicBezTo>
                    <a:pt x="1185" y="1612"/>
                    <a:pt x="1062" y="1661"/>
                    <a:pt x="914" y="1661"/>
                  </a:cubicBezTo>
                  <a:cubicBezTo>
                    <a:pt x="790" y="1636"/>
                    <a:pt x="667" y="1587"/>
                    <a:pt x="593" y="1488"/>
                  </a:cubicBezTo>
                  <a:cubicBezTo>
                    <a:pt x="494" y="1365"/>
                    <a:pt x="420" y="1217"/>
                    <a:pt x="395" y="1093"/>
                  </a:cubicBezTo>
                  <a:cubicBezTo>
                    <a:pt x="296" y="747"/>
                    <a:pt x="272" y="426"/>
                    <a:pt x="272" y="106"/>
                  </a:cubicBezTo>
                  <a:cubicBezTo>
                    <a:pt x="272" y="56"/>
                    <a:pt x="247" y="7"/>
                    <a:pt x="173" y="7"/>
                  </a:cubicBezTo>
                  <a:cubicBezTo>
                    <a:pt x="164" y="2"/>
                    <a:pt x="155" y="0"/>
                    <a:pt x="14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50;p38">
              <a:extLst>
                <a:ext uri="{FF2B5EF4-FFF2-40B4-BE49-F238E27FC236}">
                  <a16:creationId xmlns:a16="http://schemas.microsoft.com/office/drawing/2014/main" id="{E3C09AE7-A640-4EC1-9CE7-3482246C7177}"/>
                </a:ext>
              </a:extLst>
            </p:cNvPr>
            <p:cNvSpPr/>
            <p:nvPr/>
          </p:nvSpPr>
          <p:spPr>
            <a:xfrm flipH="1">
              <a:off x="9404400" y="3775865"/>
              <a:ext cx="126855" cy="107694"/>
            </a:xfrm>
            <a:custGeom>
              <a:avLst/>
              <a:gdLst/>
              <a:ahLst/>
              <a:cxnLst/>
              <a:rect l="l" t="t" r="r" b="b"/>
              <a:pathLst>
                <a:path w="3105" h="2636" extrusionOk="0">
                  <a:moveTo>
                    <a:pt x="1106" y="0"/>
                  </a:moveTo>
                  <a:cubicBezTo>
                    <a:pt x="752" y="0"/>
                    <a:pt x="446" y="121"/>
                    <a:pt x="364" y="503"/>
                  </a:cubicBezTo>
                  <a:cubicBezTo>
                    <a:pt x="182" y="1371"/>
                    <a:pt x="0" y="2636"/>
                    <a:pt x="521" y="2636"/>
                  </a:cubicBezTo>
                  <a:cubicBezTo>
                    <a:pt x="637" y="2636"/>
                    <a:pt x="787" y="2573"/>
                    <a:pt x="981" y="2429"/>
                  </a:cubicBezTo>
                  <a:cubicBezTo>
                    <a:pt x="2018" y="1639"/>
                    <a:pt x="3104" y="1071"/>
                    <a:pt x="2462" y="355"/>
                  </a:cubicBezTo>
                  <a:cubicBezTo>
                    <a:pt x="2462" y="355"/>
                    <a:pt x="1714" y="0"/>
                    <a:pt x="110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2" descr="waving">
            <a:extLst>
              <a:ext uri="{FF2B5EF4-FFF2-40B4-BE49-F238E27FC236}">
                <a16:creationId xmlns:a16="http://schemas.microsoft.com/office/drawing/2014/main" id="{1D1CC175-9E9F-4076-9A83-654E0495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4999" y="3235638"/>
            <a:ext cx="1897124" cy="1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2AC7E6-2F76-4B11-9911-AE2ABDA07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382" y="887461"/>
            <a:ext cx="4850673" cy="19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859A7-9A03-4791-B31C-15223F01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240EF9-078A-473D-9BD1-C72487D61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4B09AC-875B-49B7-9288-5CA3F0A2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26" y="74595"/>
            <a:ext cx="7042656" cy="50781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BCC2B8-44E5-42B3-B3F3-2299E763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229" y="1786726"/>
            <a:ext cx="2351978" cy="2097923"/>
          </a:xfrm>
          <a:prstGeom prst="rect">
            <a:avLst/>
          </a:prstGeom>
        </p:spPr>
      </p:pic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id="{8E64B52D-F09B-4CDA-97FB-FEF1B235C9BB}"/>
              </a:ext>
            </a:extLst>
          </p:cNvPr>
          <p:cNvSpPr/>
          <p:nvPr/>
        </p:nvSpPr>
        <p:spPr>
          <a:xfrm>
            <a:off x="576914" y="412149"/>
            <a:ext cx="601756" cy="4512728"/>
          </a:xfrm>
          <a:prstGeom prst="wedgeRoundRectCallout">
            <a:avLst>
              <a:gd name="adj1" fmla="val -17658"/>
              <a:gd name="adj2" fmla="val 472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L</a:t>
            </a:r>
          </a:p>
          <a:p>
            <a:pPr algn="ctr"/>
            <a:r>
              <a:rPr lang="es-ES" sz="4000" b="1" dirty="0"/>
              <a:t>ECT</a:t>
            </a:r>
          </a:p>
          <a:p>
            <a:pPr algn="ctr"/>
            <a:r>
              <a:rPr lang="es-ES" sz="4000" b="1" dirty="0"/>
              <a:t>URA</a:t>
            </a:r>
          </a:p>
        </p:txBody>
      </p:sp>
    </p:spTree>
    <p:extLst>
      <p:ext uri="{BB962C8B-B14F-4D97-AF65-F5344CB8AC3E}">
        <p14:creationId xmlns:p14="http://schemas.microsoft.com/office/powerpoint/2010/main" val="106381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9"/>
          <p:cNvSpPr txBox="1">
            <a:spLocks noGrp="1"/>
          </p:cNvSpPr>
          <p:nvPr>
            <p:ph type="title"/>
          </p:nvPr>
        </p:nvSpPr>
        <p:spPr>
          <a:xfrm>
            <a:off x="2374650" y="754584"/>
            <a:ext cx="43947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Juguemos</a:t>
            </a:r>
            <a:r>
              <a:rPr lang="en" dirty="0"/>
              <a:t> para verificar lo aprendido </a:t>
            </a:r>
            <a:endParaRPr dirty="0"/>
          </a:p>
        </p:txBody>
      </p:sp>
      <p:grpSp>
        <p:nvGrpSpPr>
          <p:cNvPr id="1058" name="Google Shape;1058;p39"/>
          <p:cNvGrpSpPr/>
          <p:nvPr/>
        </p:nvGrpSpPr>
        <p:grpSpPr>
          <a:xfrm>
            <a:off x="6771888" y="2913713"/>
            <a:ext cx="2206302" cy="2285428"/>
            <a:chOff x="6501300" y="2625681"/>
            <a:chExt cx="2521200" cy="2611619"/>
          </a:xfrm>
        </p:grpSpPr>
        <p:sp>
          <p:nvSpPr>
            <p:cNvPr id="1059" name="Google Shape;1059;p39"/>
            <p:cNvSpPr/>
            <p:nvPr/>
          </p:nvSpPr>
          <p:spPr>
            <a:xfrm>
              <a:off x="6501300" y="4774700"/>
              <a:ext cx="2521200" cy="46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9"/>
            <p:cNvGrpSpPr/>
            <p:nvPr/>
          </p:nvGrpSpPr>
          <p:grpSpPr>
            <a:xfrm>
              <a:off x="6850550" y="2625681"/>
              <a:ext cx="2111433" cy="2466879"/>
              <a:chOff x="236450" y="3260725"/>
              <a:chExt cx="1031225" cy="1204825"/>
            </a:xfrm>
          </p:grpSpPr>
          <p:sp>
            <p:nvSpPr>
              <p:cNvPr id="1061" name="Google Shape;1061;p39"/>
              <p:cNvSpPr/>
              <p:nvPr/>
            </p:nvSpPr>
            <p:spPr>
              <a:xfrm>
                <a:off x="236450" y="4239750"/>
                <a:ext cx="209075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6610" extrusionOk="0">
                    <a:moveTo>
                      <a:pt x="4709" y="1"/>
                    </a:moveTo>
                    <a:lnTo>
                      <a:pt x="3696" y="1309"/>
                    </a:lnTo>
                    <a:cubicBezTo>
                      <a:pt x="3227" y="1927"/>
                      <a:pt x="2659" y="2445"/>
                      <a:pt x="2042" y="2889"/>
                    </a:cubicBezTo>
                    <a:cubicBezTo>
                      <a:pt x="1425" y="3309"/>
                      <a:pt x="265" y="4618"/>
                      <a:pt x="92" y="5482"/>
                    </a:cubicBezTo>
                    <a:cubicBezTo>
                      <a:pt x="0" y="5924"/>
                      <a:pt x="123" y="6076"/>
                      <a:pt x="336" y="6076"/>
                    </a:cubicBezTo>
                    <a:cubicBezTo>
                      <a:pt x="813" y="6076"/>
                      <a:pt x="1746" y="5309"/>
                      <a:pt x="1746" y="5309"/>
                    </a:cubicBezTo>
                    <a:lnTo>
                      <a:pt x="1746" y="5309"/>
                    </a:lnTo>
                    <a:cubicBezTo>
                      <a:pt x="1746" y="5309"/>
                      <a:pt x="1087" y="6609"/>
                      <a:pt x="1658" y="6609"/>
                    </a:cubicBezTo>
                    <a:cubicBezTo>
                      <a:pt x="1769" y="6609"/>
                      <a:pt x="1925" y="6561"/>
                      <a:pt x="2141" y="6445"/>
                    </a:cubicBezTo>
                    <a:cubicBezTo>
                      <a:pt x="2832" y="6074"/>
                      <a:pt x="3499" y="5630"/>
                      <a:pt x="4091" y="5111"/>
                    </a:cubicBezTo>
                    <a:lnTo>
                      <a:pt x="4091" y="5111"/>
                    </a:lnTo>
                    <a:cubicBezTo>
                      <a:pt x="3975" y="5559"/>
                      <a:pt x="3658" y="6605"/>
                      <a:pt x="4086" y="6605"/>
                    </a:cubicBezTo>
                    <a:cubicBezTo>
                      <a:pt x="4201" y="6605"/>
                      <a:pt x="4369" y="6529"/>
                      <a:pt x="4610" y="6346"/>
                    </a:cubicBezTo>
                    <a:cubicBezTo>
                      <a:pt x="5943" y="5334"/>
                      <a:pt x="6758" y="3334"/>
                      <a:pt x="6758" y="3334"/>
                    </a:cubicBezTo>
                    <a:cubicBezTo>
                      <a:pt x="6758" y="3334"/>
                      <a:pt x="6850" y="4336"/>
                      <a:pt x="7169" y="4336"/>
                    </a:cubicBezTo>
                    <a:cubicBezTo>
                      <a:pt x="7287" y="4336"/>
                      <a:pt x="7436" y="4200"/>
                      <a:pt x="7622" y="3828"/>
                    </a:cubicBezTo>
                    <a:cubicBezTo>
                      <a:pt x="8042" y="2939"/>
                      <a:pt x="8288" y="1976"/>
                      <a:pt x="8362" y="988"/>
                    </a:cubicBezTo>
                    <a:lnTo>
                      <a:pt x="4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68775" y="3425225"/>
                <a:ext cx="998900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39956" h="41613" extrusionOk="0">
                    <a:moveTo>
                      <a:pt x="16025" y="0"/>
                    </a:moveTo>
                    <a:cubicBezTo>
                      <a:pt x="11686" y="0"/>
                      <a:pt x="6184" y="4038"/>
                      <a:pt x="5070" y="4585"/>
                    </a:cubicBezTo>
                    <a:cubicBezTo>
                      <a:pt x="3712" y="5276"/>
                      <a:pt x="2206" y="9473"/>
                      <a:pt x="2625" y="13547"/>
                    </a:cubicBezTo>
                    <a:cubicBezTo>
                      <a:pt x="3021" y="17620"/>
                      <a:pt x="5317" y="26311"/>
                      <a:pt x="5613" y="28212"/>
                    </a:cubicBezTo>
                    <a:cubicBezTo>
                      <a:pt x="5884" y="30113"/>
                      <a:pt x="83" y="36779"/>
                      <a:pt x="58" y="37199"/>
                    </a:cubicBezTo>
                    <a:cubicBezTo>
                      <a:pt x="1" y="37728"/>
                      <a:pt x="598" y="37868"/>
                      <a:pt x="1403" y="37868"/>
                    </a:cubicBezTo>
                    <a:cubicBezTo>
                      <a:pt x="1988" y="37868"/>
                      <a:pt x="2683" y="37794"/>
                      <a:pt x="3317" y="37742"/>
                    </a:cubicBezTo>
                    <a:cubicBezTo>
                      <a:pt x="4798" y="37594"/>
                      <a:pt x="5761" y="34730"/>
                      <a:pt x="8082" y="32705"/>
                    </a:cubicBezTo>
                    <a:cubicBezTo>
                      <a:pt x="10378" y="30656"/>
                      <a:pt x="9859" y="26582"/>
                      <a:pt x="10921" y="25496"/>
                    </a:cubicBezTo>
                    <a:cubicBezTo>
                      <a:pt x="11038" y="25380"/>
                      <a:pt x="11148" y="25326"/>
                      <a:pt x="11253" y="25326"/>
                    </a:cubicBezTo>
                    <a:cubicBezTo>
                      <a:pt x="12124" y="25326"/>
                      <a:pt x="12609" y="29062"/>
                      <a:pt x="13094" y="31619"/>
                    </a:cubicBezTo>
                    <a:cubicBezTo>
                      <a:pt x="13637" y="34483"/>
                      <a:pt x="20426" y="36779"/>
                      <a:pt x="16204" y="38013"/>
                    </a:cubicBezTo>
                    <a:cubicBezTo>
                      <a:pt x="12007" y="39223"/>
                      <a:pt x="12279" y="40309"/>
                      <a:pt x="14723" y="40729"/>
                    </a:cubicBezTo>
                    <a:cubicBezTo>
                      <a:pt x="14873" y="40753"/>
                      <a:pt x="15032" y="40765"/>
                      <a:pt x="15198" y="40765"/>
                    </a:cubicBezTo>
                    <a:cubicBezTo>
                      <a:pt x="17745" y="40765"/>
                      <a:pt x="22006" y="38070"/>
                      <a:pt x="21241" y="37051"/>
                    </a:cubicBezTo>
                    <a:cubicBezTo>
                      <a:pt x="20516" y="36083"/>
                      <a:pt x="24292" y="32532"/>
                      <a:pt x="24850" y="32532"/>
                    </a:cubicBezTo>
                    <a:cubicBezTo>
                      <a:pt x="24918" y="32532"/>
                      <a:pt x="24938" y="32586"/>
                      <a:pt x="24895" y="32705"/>
                    </a:cubicBezTo>
                    <a:cubicBezTo>
                      <a:pt x="24475" y="33792"/>
                      <a:pt x="25907" y="35841"/>
                      <a:pt x="26450" y="37199"/>
                    </a:cubicBezTo>
                    <a:cubicBezTo>
                      <a:pt x="26993" y="38557"/>
                      <a:pt x="21932" y="39519"/>
                      <a:pt x="22031" y="41396"/>
                    </a:cubicBezTo>
                    <a:cubicBezTo>
                      <a:pt x="22045" y="41545"/>
                      <a:pt x="22364" y="41612"/>
                      <a:pt x="22879" y="41612"/>
                    </a:cubicBezTo>
                    <a:cubicBezTo>
                      <a:pt x="25167" y="41612"/>
                      <a:pt x="31315" y="40282"/>
                      <a:pt x="31536" y="38952"/>
                    </a:cubicBezTo>
                    <a:cubicBezTo>
                      <a:pt x="31833" y="37322"/>
                      <a:pt x="27759" y="39371"/>
                      <a:pt x="32228" y="36507"/>
                    </a:cubicBezTo>
                    <a:cubicBezTo>
                      <a:pt x="36696" y="33643"/>
                      <a:pt x="39955" y="21571"/>
                      <a:pt x="36696" y="16682"/>
                    </a:cubicBezTo>
                    <a:cubicBezTo>
                      <a:pt x="33437" y="11794"/>
                      <a:pt x="28425" y="11251"/>
                      <a:pt x="25833" y="5671"/>
                    </a:cubicBezTo>
                    <a:cubicBezTo>
                      <a:pt x="23265" y="116"/>
                      <a:pt x="22994" y="3227"/>
                      <a:pt x="18649" y="659"/>
                    </a:cubicBezTo>
                    <a:cubicBezTo>
                      <a:pt x="17869" y="194"/>
                      <a:pt x="16975" y="0"/>
                      <a:pt x="16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312175" y="3260725"/>
                <a:ext cx="445050" cy="4642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8570" extrusionOk="0">
                    <a:moveTo>
                      <a:pt x="10758" y="1"/>
                    </a:moveTo>
                    <a:cubicBezTo>
                      <a:pt x="10116" y="1"/>
                      <a:pt x="9329" y="71"/>
                      <a:pt x="8296" y="178"/>
                    </a:cubicBezTo>
                    <a:cubicBezTo>
                      <a:pt x="4222" y="573"/>
                      <a:pt x="939" y="3437"/>
                      <a:pt x="1630" y="6548"/>
                    </a:cubicBezTo>
                    <a:cubicBezTo>
                      <a:pt x="2297" y="9683"/>
                      <a:pt x="1" y="11313"/>
                      <a:pt x="2865" y="14029"/>
                    </a:cubicBezTo>
                    <a:cubicBezTo>
                      <a:pt x="2727" y="14648"/>
                      <a:pt x="3782" y="18569"/>
                      <a:pt x="8070" y="18569"/>
                    </a:cubicBezTo>
                    <a:cubicBezTo>
                      <a:pt x="8397" y="18569"/>
                      <a:pt x="8744" y="18546"/>
                      <a:pt x="9111" y="18497"/>
                    </a:cubicBezTo>
                    <a:cubicBezTo>
                      <a:pt x="9111" y="18497"/>
                      <a:pt x="9184" y="18504"/>
                      <a:pt x="9315" y="18504"/>
                    </a:cubicBezTo>
                    <a:cubicBezTo>
                      <a:pt x="10399" y="18504"/>
                      <a:pt x="15459" y="18071"/>
                      <a:pt x="16295" y="10078"/>
                    </a:cubicBezTo>
                    <a:cubicBezTo>
                      <a:pt x="16345" y="9659"/>
                      <a:pt x="17801" y="5313"/>
                      <a:pt x="15209" y="2622"/>
                    </a:cubicBezTo>
                    <a:cubicBezTo>
                      <a:pt x="13278" y="599"/>
                      <a:pt x="12635" y="1"/>
                      <a:pt x="107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536850" y="3454975"/>
                <a:ext cx="429000" cy="941575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37663" extrusionOk="0">
                    <a:moveTo>
                      <a:pt x="8242" y="0"/>
                    </a:moveTo>
                    <a:cubicBezTo>
                      <a:pt x="6869" y="0"/>
                      <a:pt x="6394" y="1243"/>
                      <a:pt x="5358" y="2185"/>
                    </a:cubicBezTo>
                    <a:cubicBezTo>
                      <a:pt x="3975" y="3395"/>
                      <a:pt x="4124" y="12505"/>
                      <a:pt x="5210" y="14677"/>
                    </a:cubicBezTo>
                    <a:cubicBezTo>
                      <a:pt x="6296" y="16850"/>
                      <a:pt x="7259" y="26207"/>
                      <a:pt x="6296" y="27837"/>
                    </a:cubicBezTo>
                    <a:cubicBezTo>
                      <a:pt x="5358" y="29466"/>
                      <a:pt x="0" y="36181"/>
                      <a:pt x="50" y="36675"/>
                    </a:cubicBezTo>
                    <a:cubicBezTo>
                      <a:pt x="118" y="37316"/>
                      <a:pt x="524" y="37663"/>
                      <a:pt x="1423" y="37663"/>
                    </a:cubicBezTo>
                    <a:cubicBezTo>
                      <a:pt x="2152" y="37663"/>
                      <a:pt x="3206" y="37434"/>
                      <a:pt x="4667" y="36947"/>
                    </a:cubicBezTo>
                    <a:cubicBezTo>
                      <a:pt x="7926" y="35861"/>
                      <a:pt x="10790" y="29738"/>
                      <a:pt x="12962" y="26898"/>
                    </a:cubicBezTo>
                    <a:cubicBezTo>
                      <a:pt x="15135" y="24035"/>
                      <a:pt x="15011" y="16430"/>
                      <a:pt x="16073" y="12776"/>
                    </a:cubicBezTo>
                    <a:cubicBezTo>
                      <a:pt x="17159" y="9098"/>
                      <a:pt x="15950" y="7345"/>
                      <a:pt x="14592" y="3666"/>
                    </a:cubicBezTo>
                    <a:cubicBezTo>
                      <a:pt x="13234" y="12"/>
                      <a:pt x="12567" y="1642"/>
                      <a:pt x="9827" y="407"/>
                    </a:cubicBezTo>
                    <a:cubicBezTo>
                      <a:pt x="9182" y="120"/>
                      <a:pt x="8669" y="0"/>
                      <a:pt x="8242" y="0"/>
                    </a:cubicBez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494250" y="37385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494250" y="37824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517100" y="38095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530675" y="38638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72" y="222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548575" y="38848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578200" y="39330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75" y="0"/>
                    </a:moveTo>
                    <a:cubicBezTo>
                      <a:pt x="50" y="0"/>
                      <a:pt x="50" y="25"/>
                      <a:pt x="25" y="25"/>
                    </a:cubicBezTo>
                    <a:lnTo>
                      <a:pt x="25" y="50"/>
                    </a:lnTo>
                    <a:cubicBezTo>
                      <a:pt x="1" y="75"/>
                      <a:pt x="1" y="75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47"/>
                      <a:pt x="25" y="247"/>
                      <a:pt x="50" y="272"/>
                    </a:cubicBezTo>
                    <a:lnTo>
                      <a:pt x="124" y="272"/>
                    </a:lnTo>
                    <a:cubicBezTo>
                      <a:pt x="149" y="247"/>
                      <a:pt x="173" y="247"/>
                      <a:pt x="173" y="247"/>
                    </a:cubicBezTo>
                    <a:lnTo>
                      <a:pt x="198" y="223"/>
                    </a:lnTo>
                    <a:cubicBezTo>
                      <a:pt x="198" y="198"/>
                      <a:pt x="198" y="173"/>
                      <a:pt x="198" y="173"/>
                    </a:cubicBezTo>
                    <a:lnTo>
                      <a:pt x="223" y="173"/>
                    </a:lnTo>
                    <a:lnTo>
                      <a:pt x="223" y="99"/>
                    </a:lnTo>
                    <a:cubicBezTo>
                      <a:pt x="223" y="99"/>
                      <a:pt x="223" y="75"/>
                      <a:pt x="223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73" y="0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605975" y="3964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636850" y="3992250"/>
                <a:ext cx="68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99" extrusionOk="0">
                    <a:moveTo>
                      <a:pt x="49" y="1"/>
                    </a:moveTo>
                    <a:cubicBezTo>
                      <a:pt x="49" y="1"/>
                      <a:pt x="25" y="1"/>
                      <a:pt x="25" y="25"/>
                    </a:cubicBezTo>
                    <a:cubicBezTo>
                      <a:pt x="0" y="50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49"/>
                      <a:pt x="0" y="173"/>
                      <a:pt x="25" y="173"/>
                    </a:cubicBezTo>
                    <a:lnTo>
                      <a:pt x="49" y="198"/>
                    </a:lnTo>
                    <a:lnTo>
                      <a:pt x="198" y="198"/>
                    </a:lnTo>
                    <a:cubicBezTo>
                      <a:pt x="222" y="198"/>
                      <a:pt x="222" y="198"/>
                      <a:pt x="247" y="173"/>
                    </a:cubicBezTo>
                    <a:cubicBezTo>
                      <a:pt x="247" y="173"/>
                      <a:pt x="247" y="149"/>
                      <a:pt x="272" y="149"/>
                    </a:cubicBezTo>
                    <a:cubicBezTo>
                      <a:pt x="272" y="124"/>
                      <a:pt x="272" y="124"/>
                      <a:pt x="272" y="99"/>
                    </a:cubicBezTo>
                    <a:lnTo>
                      <a:pt x="272" y="75"/>
                    </a:lnTo>
                    <a:cubicBezTo>
                      <a:pt x="247" y="50"/>
                      <a:pt x="247" y="25"/>
                      <a:pt x="222" y="25"/>
                    </a:cubicBez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659675" y="4044725"/>
                <a:ext cx="49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2" extrusionOk="0">
                    <a:moveTo>
                      <a:pt x="75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25" y="50"/>
                    </a:lnTo>
                    <a:cubicBezTo>
                      <a:pt x="1" y="50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198" y="74"/>
                      <a:pt x="198" y="74"/>
                      <a:pt x="198" y="50"/>
                    </a:cubicBezTo>
                    <a:cubicBezTo>
                      <a:pt x="198" y="25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679425" y="40700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680650" y="40397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686225" y="39947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74" y="0"/>
                    </a:moveTo>
                    <a:cubicBezTo>
                      <a:pt x="50" y="0"/>
                      <a:pt x="50" y="0"/>
                      <a:pt x="25" y="25"/>
                    </a:cubicBezTo>
                    <a:cubicBezTo>
                      <a:pt x="25" y="25"/>
                      <a:pt x="25" y="50"/>
                      <a:pt x="25" y="50"/>
                    </a:cubicBezTo>
                    <a:cubicBezTo>
                      <a:pt x="0" y="74"/>
                      <a:pt x="0" y="74"/>
                      <a:pt x="25" y="99"/>
                    </a:cubicBezTo>
                    <a:lnTo>
                      <a:pt x="25" y="124"/>
                    </a:lnTo>
                    <a:cubicBezTo>
                      <a:pt x="25" y="148"/>
                      <a:pt x="25" y="173"/>
                      <a:pt x="50" y="173"/>
                    </a:cubicBezTo>
                    <a:lnTo>
                      <a:pt x="74" y="198"/>
                    </a:lnTo>
                    <a:cubicBezTo>
                      <a:pt x="74" y="198"/>
                      <a:pt x="99" y="198"/>
                      <a:pt x="124" y="223"/>
                    </a:cubicBezTo>
                    <a:lnTo>
                      <a:pt x="222" y="223"/>
                    </a:lnTo>
                    <a:cubicBezTo>
                      <a:pt x="247" y="198"/>
                      <a:pt x="247" y="198"/>
                      <a:pt x="247" y="198"/>
                    </a:cubicBezTo>
                    <a:cubicBezTo>
                      <a:pt x="272" y="173"/>
                      <a:pt x="272" y="173"/>
                      <a:pt x="272" y="148"/>
                    </a:cubicBezTo>
                    <a:cubicBezTo>
                      <a:pt x="272" y="148"/>
                      <a:pt x="272" y="124"/>
                      <a:pt x="272" y="124"/>
                    </a:cubicBezTo>
                    <a:lnTo>
                      <a:pt x="272" y="74"/>
                    </a:lnTo>
                    <a:cubicBezTo>
                      <a:pt x="272" y="50"/>
                      <a:pt x="272" y="50"/>
                      <a:pt x="247" y="25"/>
                    </a:cubicBezTo>
                    <a:lnTo>
                      <a:pt x="173" y="2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664625" y="39749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670175" y="3957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7" y="222"/>
                      <a:pt x="297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66030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643625" y="3883625"/>
                <a:ext cx="6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8" extrusionOk="0">
                    <a:moveTo>
                      <a:pt x="149" y="0"/>
                    </a:moveTo>
                    <a:cubicBezTo>
                      <a:pt x="1" y="0"/>
                      <a:pt x="1" y="198"/>
                      <a:pt x="149" y="198"/>
                    </a:cubicBezTo>
                    <a:cubicBezTo>
                      <a:pt x="272" y="198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649175" y="3853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625100" y="3823125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593625" y="3824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581900" y="386202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25"/>
                      <a:pt x="1" y="198"/>
                      <a:pt x="149" y="222"/>
                    </a:cubicBezTo>
                    <a:cubicBezTo>
                      <a:pt x="272" y="198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602900" y="38848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72" y="223"/>
                      <a:pt x="272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618325" y="3856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2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601050" y="38484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620800" y="3926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587450" y="39058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63005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649175" y="3940550"/>
                <a:ext cx="49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85" extrusionOk="0">
                    <a:moveTo>
                      <a:pt x="124" y="1"/>
                    </a:moveTo>
                    <a:cubicBezTo>
                      <a:pt x="118" y="1"/>
                      <a:pt x="112" y="7"/>
                      <a:pt x="100" y="19"/>
                    </a:cubicBezTo>
                    <a:lnTo>
                      <a:pt x="75" y="19"/>
                    </a:lnTo>
                    <a:cubicBezTo>
                      <a:pt x="50" y="19"/>
                      <a:pt x="26" y="19"/>
                      <a:pt x="26" y="44"/>
                    </a:cubicBezTo>
                    <a:lnTo>
                      <a:pt x="1" y="69"/>
                    </a:lnTo>
                    <a:cubicBezTo>
                      <a:pt x="1" y="69"/>
                      <a:pt x="1" y="93"/>
                      <a:pt x="1" y="118"/>
                    </a:cubicBezTo>
                    <a:lnTo>
                      <a:pt x="1" y="168"/>
                    </a:lnTo>
                    <a:cubicBezTo>
                      <a:pt x="1" y="192"/>
                      <a:pt x="1" y="192"/>
                      <a:pt x="1" y="217"/>
                    </a:cubicBezTo>
                    <a:cubicBezTo>
                      <a:pt x="26" y="242"/>
                      <a:pt x="26" y="266"/>
                      <a:pt x="75" y="266"/>
                    </a:cubicBezTo>
                    <a:cubicBezTo>
                      <a:pt x="75" y="279"/>
                      <a:pt x="81" y="285"/>
                      <a:pt x="87" y="285"/>
                    </a:cubicBezTo>
                    <a:cubicBezTo>
                      <a:pt x="93" y="285"/>
                      <a:pt x="100" y="279"/>
                      <a:pt x="100" y="266"/>
                    </a:cubicBezTo>
                    <a:lnTo>
                      <a:pt x="149" y="266"/>
                    </a:lnTo>
                    <a:cubicBezTo>
                      <a:pt x="149" y="266"/>
                      <a:pt x="174" y="266"/>
                      <a:pt x="174" y="242"/>
                    </a:cubicBezTo>
                    <a:lnTo>
                      <a:pt x="198" y="217"/>
                    </a:lnTo>
                    <a:cubicBezTo>
                      <a:pt x="198" y="217"/>
                      <a:pt x="198" y="192"/>
                      <a:pt x="198" y="168"/>
                    </a:cubicBezTo>
                    <a:lnTo>
                      <a:pt x="198" y="118"/>
                    </a:lnTo>
                    <a:cubicBezTo>
                      <a:pt x="198" y="93"/>
                      <a:pt x="198" y="69"/>
                      <a:pt x="198" y="69"/>
                    </a:cubicBezTo>
                    <a:cubicBezTo>
                      <a:pt x="198" y="44"/>
                      <a:pt x="198" y="44"/>
                      <a:pt x="174" y="19"/>
                    </a:cubicBezTo>
                    <a:lnTo>
                      <a:pt x="149" y="19"/>
                    </a:lnTo>
                    <a:cubicBezTo>
                      <a:pt x="137" y="7"/>
                      <a:pt x="130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630050" y="39527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3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643625" y="3968800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72" y="223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653500" y="4003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670175" y="4015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7" y="223"/>
                      <a:pt x="297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656600" y="4024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675100" y="39286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1"/>
                    </a:moveTo>
                    <a:cubicBezTo>
                      <a:pt x="1" y="1"/>
                      <a:pt x="1" y="198"/>
                      <a:pt x="149" y="223"/>
                    </a:cubicBezTo>
                    <a:cubicBezTo>
                      <a:pt x="272" y="198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664625" y="38817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655350" y="38293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631900" y="37947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75" y="0"/>
                    </a:moveTo>
                    <a:cubicBezTo>
                      <a:pt x="50" y="0"/>
                      <a:pt x="50" y="0"/>
                      <a:pt x="25" y="25"/>
                    </a:cubicBezTo>
                    <a:lnTo>
                      <a:pt x="1" y="50"/>
                    </a:lnTo>
                    <a:cubicBezTo>
                      <a:pt x="1" y="74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25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223" y="74"/>
                      <a:pt x="223" y="74"/>
                      <a:pt x="198" y="50"/>
                    </a:cubicBezTo>
                    <a:cubicBezTo>
                      <a:pt x="198" y="50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637450" y="3761400"/>
                <a:ext cx="6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626975" y="37385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628200" y="3712025"/>
                <a:ext cx="68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4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588075" y="37361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99" y="1"/>
                    </a:moveTo>
                    <a:cubicBezTo>
                      <a:pt x="75" y="1"/>
                      <a:pt x="50" y="1"/>
                      <a:pt x="50" y="25"/>
                    </a:cubicBezTo>
                    <a:lnTo>
                      <a:pt x="25" y="50"/>
                    </a:lnTo>
                    <a:cubicBezTo>
                      <a:pt x="25" y="50"/>
                      <a:pt x="25" y="75"/>
                      <a:pt x="25" y="99"/>
                    </a:cubicBezTo>
                    <a:lnTo>
                      <a:pt x="25" y="174"/>
                    </a:lnTo>
                    <a:cubicBezTo>
                      <a:pt x="1" y="174"/>
                      <a:pt x="1" y="198"/>
                      <a:pt x="25" y="198"/>
                    </a:cubicBezTo>
                    <a:cubicBezTo>
                      <a:pt x="25" y="223"/>
                      <a:pt x="25" y="223"/>
                      <a:pt x="50" y="248"/>
                    </a:cubicBezTo>
                    <a:cubicBezTo>
                      <a:pt x="50" y="248"/>
                      <a:pt x="50" y="248"/>
                      <a:pt x="75" y="272"/>
                    </a:cubicBezTo>
                    <a:lnTo>
                      <a:pt x="149" y="272"/>
                    </a:lnTo>
                    <a:cubicBezTo>
                      <a:pt x="173" y="248"/>
                      <a:pt x="173" y="248"/>
                      <a:pt x="198" y="223"/>
                    </a:cubicBezTo>
                    <a:lnTo>
                      <a:pt x="223" y="223"/>
                    </a:lnTo>
                    <a:cubicBezTo>
                      <a:pt x="223" y="198"/>
                      <a:pt x="223" y="174"/>
                      <a:pt x="223" y="149"/>
                    </a:cubicBezTo>
                    <a:lnTo>
                      <a:pt x="223" y="99"/>
                    </a:lnTo>
                    <a:cubicBezTo>
                      <a:pt x="223" y="75"/>
                      <a:pt x="223" y="75"/>
                      <a:pt x="223" y="50"/>
                    </a:cubicBezTo>
                    <a:cubicBezTo>
                      <a:pt x="223" y="25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533775" y="3734250"/>
                <a:ext cx="61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23" extrusionOk="0">
                    <a:moveTo>
                      <a:pt x="123" y="1"/>
                    </a:moveTo>
                    <a:cubicBezTo>
                      <a:pt x="0" y="25"/>
                      <a:pt x="0" y="198"/>
                      <a:pt x="123" y="223"/>
                    </a:cubicBezTo>
                    <a:cubicBezTo>
                      <a:pt x="247" y="198"/>
                      <a:pt x="247" y="25"/>
                      <a:pt x="1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509700" y="37373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25"/>
                      <a:pt x="0" y="198"/>
                      <a:pt x="124" y="222"/>
                    </a:cubicBezTo>
                    <a:cubicBezTo>
                      <a:pt x="247" y="198"/>
                      <a:pt x="247" y="25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536225" y="37737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565250" y="37583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584375" y="37947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552275" y="38126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50" y="49"/>
                    </a:lnTo>
                    <a:cubicBezTo>
                      <a:pt x="25" y="74"/>
                      <a:pt x="25" y="99"/>
                      <a:pt x="25" y="99"/>
                    </a:cubicBezTo>
                    <a:lnTo>
                      <a:pt x="1" y="99"/>
                    </a:lnTo>
                    <a:lnTo>
                      <a:pt x="1" y="173"/>
                    </a:lnTo>
                    <a:cubicBezTo>
                      <a:pt x="1" y="173"/>
                      <a:pt x="1" y="198"/>
                      <a:pt x="1" y="222"/>
                    </a:cubicBezTo>
                    <a:cubicBezTo>
                      <a:pt x="1" y="222"/>
                      <a:pt x="25" y="247"/>
                      <a:pt x="25" y="247"/>
                    </a:cubicBezTo>
                    <a:cubicBezTo>
                      <a:pt x="25" y="247"/>
                      <a:pt x="50" y="272"/>
                      <a:pt x="50" y="272"/>
                    </a:cubicBezTo>
                    <a:lnTo>
                      <a:pt x="124" y="272"/>
                    </a:lnTo>
                    <a:cubicBezTo>
                      <a:pt x="149" y="272"/>
                      <a:pt x="174" y="247"/>
                      <a:pt x="174" y="247"/>
                    </a:cubicBezTo>
                    <a:lnTo>
                      <a:pt x="198" y="222"/>
                    </a:lnTo>
                    <a:cubicBezTo>
                      <a:pt x="223" y="198"/>
                      <a:pt x="223" y="173"/>
                      <a:pt x="223" y="173"/>
                    </a:cubicBezTo>
                    <a:lnTo>
                      <a:pt x="223" y="99"/>
                    </a:lnTo>
                    <a:cubicBezTo>
                      <a:pt x="223" y="99"/>
                      <a:pt x="223" y="74"/>
                      <a:pt x="223" y="49"/>
                    </a:cubicBezTo>
                    <a:cubicBezTo>
                      <a:pt x="223" y="49"/>
                      <a:pt x="198" y="25"/>
                      <a:pt x="198" y="25"/>
                    </a:cubicBezTo>
                    <a:cubicBezTo>
                      <a:pt x="174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563400" y="38472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536225" y="38398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576350" y="3832550"/>
                <a:ext cx="68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17" extrusionOk="0">
                    <a:moveTo>
                      <a:pt x="87" y="0"/>
                    </a:moveTo>
                    <a:cubicBezTo>
                      <a:pt x="81" y="0"/>
                      <a:pt x="75" y="6"/>
                      <a:pt x="75" y="19"/>
                    </a:cubicBezTo>
                    <a:lnTo>
                      <a:pt x="25" y="19"/>
                    </a:lnTo>
                    <a:cubicBezTo>
                      <a:pt x="25" y="44"/>
                      <a:pt x="1" y="44"/>
                      <a:pt x="1" y="68"/>
                    </a:cubicBezTo>
                    <a:cubicBezTo>
                      <a:pt x="1" y="68"/>
                      <a:pt x="1" y="93"/>
                      <a:pt x="1" y="118"/>
                    </a:cubicBezTo>
                    <a:lnTo>
                      <a:pt x="1" y="142"/>
                    </a:lnTo>
                    <a:cubicBezTo>
                      <a:pt x="25" y="142"/>
                      <a:pt x="25" y="167"/>
                      <a:pt x="25" y="192"/>
                    </a:cubicBezTo>
                    <a:lnTo>
                      <a:pt x="124" y="192"/>
                    </a:lnTo>
                    <a:lnTo>
                      <a:pt x="124" y="216"/>
                    </a:lnTo>
                    <a:lnTo>
                      <a:pt x="223" y="216"/>
                    </a:lnTo>
                    <a:cubicBezTo>
                      <a:pt x="247" y="192"/>
                      <a:pt x="272" y="167"/>
                      <a:pt x="272" y="142"/>
                    </a:cubicBezTo>
                    <a:cubicBezTo>
                      <a:pt x="272" y="142"/>
                      <a:pt x="272" y="118"/>
                      <a:pt x="272" y="93"/>
                    </a:cubicBezTo>
                    <a:lnTo>
                      <a:pt x="272" y="68"/>
                    </a:lnTo>
                    <a:cubicBezTo>
                      <a:pt x="272" y="68"/>
                      <a:pt x="272" y="44"/>
                      <a:pt x="247" y="19"/>
                    </a:cubicBezTo>
                    <a:lnTo>
                      <a:pt x="223" y="19"/>
                    </a:lnTo>
                    <a:cubicBezTo>
                      <a:pt x="210" y="6"/>
                      <a:pt x="198" y="0"/>
                      <a:pt x="189" y="0"/>
                    </a:cubicBezTo>
                    <a:cubicBezTo>
                      <a:pt x="180" y="0"/>
                      <a:pt x="173" y="6"/>
                      <a:pt x="173" y="19"/>
                    </a:cubicBezTo>
                    <a:lnTo>
                      <a:pt x="99" y="19"/>
                    </a:lnTo>
                    <a:cubicBezTo>
                      <a:pt x="99" y="6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554750" y="3789800"/>
                <a:ext cx="86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lnTo>
                      <a:pt x="198" y="223"/>
                    </a:lnTo>
                    <a:cubicBezTo>
                      <a:pt x="346" y="223"/>
                      <a:pt x="346" y="1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528825" y="3786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509075" y="3765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589325" y="3768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548575" y="37552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557825" y="37342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607200" y="3723750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607200" y="37540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611525" y="37780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604125" y="38033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644875" y="38108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576350" y="38805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223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615225" y="38984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26"/>
                      <a:pt x="1" y="198"/>
                      <a:pt x="124" y="223"/>
                    </a:cubicBezTo>
                    <a:cubicBezTo>
                      <a:pt x="248" y="198"/>
                      <a:pt x="248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891750" y="3841025"/>
                <a:ext cx="187675" cy="4018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6074" extrusionOk="0">
                    <a:moveTo>
                      <a:pt x="7506" y="1"/>
                    </a:moveTo>
                    <a:lnTo>
                      <a:pt x="7506" y="1"/>
                    </a:lnTo>
                    <a:cubicBezTo>
                      <a:pt x="6963" y="544"/>
                      <a:pt x="6469" y="1112"/>
                      <a:pt x="5951" y="1680"/>
                    </a:cubicBezTo>
                    <a:cubicBezTo>
                      <a:pt x="5457" y="2247"/>
                      <a:pt x="4988" y="2840"/>
                      <a:pt x="4519" y="3433"/>
                    </a:cubicBezTo>
                    <a:cubicBezTo>
                      <a:pt x="3630" y="4667"/>
                      <a:pt x="2815" y="5951"/>
                      <a:pt x="2149" y="7309"/>
                    </a:cubicBezTo>
                    <a:cubicBezTo>
                      <a:pt x="1976" y="7654"/>
                      <a:pt x="1828" y="8000"/>
                      <a:pt x="1679" y="8346"/>
                    </a:cubicBezTo>
                    <a:cubicBezTo>
                      <a:pt x="1531" y="8691"/>
                      <a:pt x="1359" y="9062"/>
                      <a:pt x="1235" y="9407"/>
                    </a:cubicBezTo>
                    <a:cubicBezTo>
                      <a:pt x="1112" y="9753"/>
                      <a:pt x="963" y="10099"/>
                      <a:pt x="840" y="10469"/>
                    </a:cubicBezTo>
                    <a:lnTo>
                      <a:pt x="643" y="11012"/>
                    </a:lnTo>
                    <a:cubicBezTo>
                      <a:pt x="593" y="11185"/>
                      <a:pt x="544" y="11358"/>
                      <a:pt x="494" y="11555"/>
                    </a:cubicBezTo>
                    <a:cubicBezTo>
                      <a:pt x="247" y="13061"/>
                      <a:pt x="75" y="14567"/>
                      <a:pt x="1" y="16073"/>
                    </a:cubicBezTo>
                    <a:lnTo>
                      <a:pt x="322" y="13827"/>
                    </a:lnTo>
                    <a:cubicBezTo>
                      <a:pt x="445" y="13086"/>
                      <a:pt x="544" y="12345"/>
                      <a:pt x="717" y="11605"/>
                    </a:cubicBezTo>
                    <a:cubicBezTo>
                      <a:pt x="815" y="11259"/>
                      <a:pt x="939" y="10913"/>
                      <a:pt x="1087" y="10568"/>
                    </a:cubicBezTo>
                    <a:cubicBezTo>
                      <a:pt x="1210" y="10197"/>
                      <a:pt x="1359" y="9852"/>
                      <a:pt x="1507" y="9506"/>
                    </a:cubicBezTo>
                    <a:cubicBezTo>
                      <a:pt x="1630" y="9160"/>
                      <a:pt x="1754" y="8815"/>
                      <a:pt x="1951" y="8469"/>
                    </a:cubicBezTo>
                    <a:cubicBezTo>
                      <a:pt x="2124" y="8123"/>
                      <a:pt x="2247" y="7778"/>
                      <a:pt x="2420" y="7457"/>
                    </a:cubicBezTo>
                    <a:cubicBezTo>
                      <a:pt x="2741" y="6766"/>
                      <a:pt x="3111" y="6124"/>
                      <a:pt x="3482" y="5457"/>
                    </a:cubicBezTo>
                    <a:cubicBezTo>
                      <a:pt x="3877" y="4815"/>
                      <a:pt x="4296" y="4198"/>
                      <a:pt x="4716" y="3581"/>
                    </a:cubicBezTo>
                    <a:cubicBezTo>
                      <a:pt x="5605" y="2346"/>
                      <a:pt x="6543" y="1186"/>
                      <a:pt x="7506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473900" y="3789175"/>
                <a:ext cx="72850" cy="26975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0790" extrusionOk="0">
                    <a:moveTo>
                      <a:pt x="0" y="1"/>
                    </a:moveTo>
                    <a:lnTo>
                      <a:pt x="519" y="1285"/>
                    </a:lnTo>
                    <a:cubicBezTo>
                      <a:pt x="716" y="1729"/>
                      <a:pt x="889" y="2174"/>
                      <a:pt x="1062" y="2593"/>
                    </a:cubicBezTo>
                    <a:cubicBezTo>
                      <a:pt x="1383" y="3482"/>
                      <a:pt x="1704" y="4346"/>
                      <a:pt x="1951" y="5260"/>
                    </a:cubicBezTo>
                    <a:cubicBezTo>
                      <a:pt x="2222" y="6148"/>
                      <a:pt x="2420" y="7062"/>
                      <a:pt x="2568" y="8000"/>
                    </a:cubicBezTo>
                    <a:cubicBezTo>
                      <a:pt x="2642" y="8445"/>
                      <a:pt x="2716" y="8914"/>
                      <a:pt x="2765" y="9383"/>
                    </a:cubicBezTo>
                    <a:lnTo>
                      <a:pt x="2815" y="10074"/>
                    </a:lnTo>
                    <a:cubicBezTo>
                      <a:pt x="2839" y="10321"/>
                      <a:pt x="2864" y="10543"/>
                      <a:pt x="2889" y="10790"/>
                    </a:cubicBezTo>
                    <a:cubicBezTo>
                      <a:pt x="2913" y="10321"/>
                      <a:pt x="2913" y="9827"/>
                      <a:pt x="2913" y="9358"/>
                    </a:cubicBezTo>
                    <a:cubicBezTo>
                      <a:pt x="2889" y="8889"/>
                      <a:pt x="2864" y="8420"/>
                      <a:pt x="2815" y="7951"/>
                    </a:cubicBezTo>
                    <a:cubicBezTo>
                      <a:pt x="2716" y="7013"/>
                      <a:pt x="2518" y="6074"/>
                      <a:pt x="2272" y="5186"/>
                    </a:cubicBezTo>
                    <a:cubicBezTo>
                      <a:pt x="2000" y="4272"/>
                      <a:pt x="1679" y="3383"/>
                      <a:pt x="1284" y="2519"/>
                    </a:cubicBezTo>
                    <a:cubicBezTo>
                      <a:pt x="914" y="1655"/>
                      <a:pt x="469" y="816"/>
                      <a:pt x="0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824475" y="4397150"/>
                <a:ext cx="93850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2445" extrusionOk="0">
                    <a:moveTo>
                      <a:pt x="3753" y="1"/>
                    </a:moveTo>
                    <a:lnTo>
                      <a:pt x="3753" y="1"/>
                    </a:lnTo>
                    <a:cubicBezTo>
                      <a:pt x="3383" y="124"/>
                      <a:pt x="3037" y="247"/>
                      <a:pt x="2692" y="420"/>
                    </a:cubicBezTo>
                    <a:cubicBezTo>
                      <a:pt x="2346" y="568"/>
                      <a:pt x="2025" y="766"/>
                      <a:pt x="1704" y="963"/>
                    </a:cubicBezTo>
                    <a:cubicBezTo>
                      <a:pt x="1383" y="1161"/>
                      <a:pt x="1087" y="1383"/>
                      <a:pt x="791" y="1630"/>
                    </a:cubicBezTo>
                    <a:cubicBezTo>
                      <a:pt x="519" y="1877"/>
                      <a:pt x="247" y="2148"/>
                      <a:pt x="1" y="2445"/>
                    </a:cubicBezTo>
                    <a:cubicBezTo>
                      <a:pt x="321" y="2198"/>
                      <a:pt x="568" y="1976"/>
                      <a:pt x="889" y="1753"/>
                    </a:cubicBezTo>
                    <a:cubicBezTo>
                      <a:pt x="1186" y="1531"/>
                      <a:pt x="1482" y="1309"/>
                      <a:pt x="1803" y="1112"/>
                    </a:cubicBezTo>
                    <a:cubicBezTo>
                      <a:pt x="2124" y="914"/>
                      <a:pt x="2420" y="716"/>
                      <a:pt x="2766" y="544"/>
                    </a:cubicBezTo>
                    <a:cubicBezTo>
                      <a:pt x="3087" y="346"/>
                      <a:pt x="3408" y="173"/>
                      <a:pt x="3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881875" y="4404550"/>
                <a:ext cx="802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149" extrusionOk="0">
                    <a:moveTo>
                      <a:pt x="3210" y="1"/>
                    </a:moveTo>
                    <a:lnTo>
                      <a:pt x="3210" y="1"/>
                    </a:lnTo>
                    <a:cubicBezTo>
                      <a:pt x="2914" y="124"/>
                      <a:pt x="2618" y="272"/>
                      <a:pt x="2346" y="445"/>
                    </a:cubicBezTo>
                    <a:cubicBezTo>
                      <a:pt x="2050" y="593"/>
                      <a:pt x="1778" y="766"/>
                      <a:pt x="1507" y="939"/>
                    </a:cubicBezTo>
                    <a:cubicBezTo>
                      <a:pt x="1260" y="1136"/>
                      <a:pt x="988" y="1309"/>
                      <a:pt x="741" y="1507"/>
                    </a:cubicBezTo>
                    <a:cubicBezTo>
                      <a:pt x="470" y="1704"/>
                      <a:pt x="247" y="1927"/>
                      <a:pt x="1" y="2149"/>
                    </a:cubicBezTo>
                    <a:cubicBezTo>
                      <a:pt x="297" y="1976"/>
                      <a:pt x="544" y="1803"/>
                      <a:pt x="815" y="1630"/>
                    </a:cubicBezTo>
                    <a:lnTo>
                      <a:pt x="1605" y="1087"/>
                    </a:lnTo>
                    <a:lnTo>
                      <a:pt x="2420" y="544"/>
                    </a:lnTo>
                    <a:cubicBezTo>
                      <a:pt x="2667" y="371"/>
                      <a:pt x="2939" y="198"/>
                      <a:pt x="3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607200" y="4382950"/>
                <a:ext cx="913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655" extrusionOk="0">
                    <a:moveTo>
                      <a:pt x="3655" y="1"/>
                    </a:moveTo>
                    <a:lnTo>
                      <a:pt x="3655" y="1"/>
                    </a:lnTo>
                    <a:cubicBezTo>
                      <a:pt x="3309" y="75"/>
                      <a:pt x="2988" y="149"/>
                      <a:pt x="2667" y="248"/>
                    </a:cubicBezTo>
                    <a:cubicBezTo>
                      <a:pt x="2346" y="346"/>
                      <a:pt x="2025" y="445"/>
                      <a:pt x="1705" y="569"/>
                    </a:cubicBezTo>
                    <a:cubicBezTo>
                      <a:pt x="1408" y="692"/>
                      <a:pt x="1087" y="865"/>
                      <a:pt x="816" y="1038"/>
                    </a:cubicBezTo>
                    <a:cubicBezTo>
                      <a:pt x="519" y="1210"/>
                      <a:pt x="248" y="1408"/>
                      <a:pt x="1" y="1655"/>
                    </a:cubicBezTo>
                    <a:cubicBezTo>
                      <a:pt x="273" y="1482"/>
                      <a:pt x="569" y="1284"/>
                      <a:pt x="865" y="1136"/>
                    </a:cubicBezTo>
                    <a:cubicBezTo>
                      <a:pt x="1186" y="988"/>
                      <a:pt x="1482" y="865"/>
                      <a:pt x="1803" y="741"/>
                    </a:cubicBezTo>
                    <a:cubicBezTo>
                      <a:pt x="2100" y="618"/>
                      <a:pt x="2421" y="494"/>
                      <a:pt x="2717" y="371"/>
                    </a:cubicBezTo>
                    <a:cubicBezTo>
                      <a:pt x="3038" y="248"/>
                      <a:pt x="3334" y="124"/>
                      <a:pt x="3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648575" y="4400225"/>
                <a:ext cx="771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656" extrusionOk="0">
                    <a:moveTo>
                      <a:pt x="3086" y="1"/>
                    </a:moveTo>
                    <a:lnTo>
                      <a:pt x="3086" y="1"/>
                    </a:lnTo>
                    <a:cubicBezTo>
                      <a:pt x="2790" y="50"/>
                      <a:pt x="2494" y="124"/>
                      <a:pt x="2222" y="223"/>
                    </a:cubicBezTo>
                    <a:cubicBezTo>
                      <a:pt x="1951" y="322"/>
                      <a:pt x="1679" y="445"/>
                      <a:pt x="1407" y="569"/>
                    </a:cubicBezTo>
                    <a:cubicBezTo>
                      <a:pt x="1136" y="717"/>
                      <a:pt x="889" y="865"/>
                      <a:pt x="667" y="1063"/>
                    </a:cubicBezTo>
                    <a:cubicBezTo>
                      <a:pt x="420" y="1235"/>
                      <a:pt x="198" y="1433"/>
                      <a:pt x="0" y="1655"/>
                    </a:cubicBezTo>
                    <a:cubicBezTo>
                      <a:pt x="247" y="1482"/>
                      <a:pt x="494" y="1309"/>
                      <a:pt x="741" y="1161"/>
                    </a:cubicBezTo>
                    <a:cubicBezTo>
                      <a:pt x="988" y="1013"/>
                      <a:pt x="1235" y="865"/>
                      <a:pt x="1481" y="742"/>
                    </a:cubicBezTo>
                    <a:cubicBezTo>
                      <a:pt x="1753" y="593"/>
                      <a:pt x="2000" y="470"/>
                      <a:pt x="2272" y="347"/>
                    </a:cubicBezTo>
                    <a:cubicBezTo>
                      <a:pt x="2543" y="223"/>
                      <a:pt x="2815" y="124"/>
                      <a:pt x="30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567700" y="4296550"/>
                <a:ext cx="6977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3284" extrusionOk="0">
                    <a:moveTo>
                      <a:pt x="2791" y="0"/>
                    </a:moveTo>
                    <a:cubicBezTo>
                      <a:pt x="2519" y="247"/>
                      <a:pt x="2272" y="519"/>
                      <a:pt x="2025" y="766"/>
                    </a:cubicBezTo>
                    <a:cubicBezTo>
                      <a:pt x="1779" y="1037"/>
                      <a:pt x="1556" y="1309"/>
                      <a:pt x="1309" y="1580"/>
                    </a:cubicBezTo>
                    <a:cubicBezTo>
                      <a:pt x="1087" y="1852"/>
                      <a:pt x="865" y="2123"/>
                      <a:pt x="643" y="2420"/>
                    </a:cubicBezTo>
                    <a:cubicBezTo>
                      <a:pt x="421" y="2691"/>
                      <a:pt x="198" y="2963"/>
                      <a:pt x="1" y="3284"/>
                    </a:cubicBezTo>
                    <a:cubicBezTo>
                      <a:pt x="248" y="3012"/>
                      <a:pt x="495" y="2765"/>
                      <a:pt x="742" y="2494"/>
                    </a:cubicBezTo>
                    <a:cubicBezTo>
                      <a:pt x="988" y="2247"/>
                      <a:pt x="1235" y="1975"/>
                      <a:pt x="1458" y="1679"/>
                    </a:cubicBezTo>
                    <a:cubicBezTo>
                      <a:pt x="1680" y="1407"/>
                      <a:pt x="1902" y="1136"/>
                      <a:pt x="2149" y="864"/>
                    </a:cubicBezTo>
                    <a:cubicBezTo>
                      <a:pt x="2371" y="568"/>
                      <a:pt x="2569" y="296"/>
                      <a:pt x="2791" y="0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627575" y="4307650"/>
                <a:ext cx="543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766" extrusionOk="0">
                    <a:moveTo>
                      <a:pt x="2173" y="1"/>
                    </a:moveTo>
                    <a:lnTo>
                      <a:pt x="2173" y="1"/>
                    </a:lnTo>
                    <a:cubicBezTo>
                      <a:pt x="1976" y="198"/>
                      <a:pt x="1778" y="420"/>
                      <a:pt x="1581" y="643"/>
                    </a:cubicBezTo>
                    <a:cubicBezTo>
                      <a:pt x="1383" y="865"/>
                      <a:pt x="1210" y="1087"/>
                      <a:pt x="1013" y="1334"/>
                    </a:cubicBezTo>
                    <a:cubicBezTo>
                      <a:pt x="840" y="1556"/>
                      <a:pt x="667" y="1778"/>
                      <a:pt x="495" y="2025"/>
                    </a:cubicBezTo>
                    <a:cubicBezTo>
                      <a:pt x="297" y="2272"/>
                      <a:pt x="149" y="2519"/>
                      <a:pt x="1" y="2766"/>
                    </a:cubicBezTo>
                    <a:cubicBezTo>
                      <a:pt x="198" y="2568"/>
                      <a:pt x="396" y="2346"/>
                      <a:pt x="593" y="2124"/>
                    </a:cubicBezTo>
                    <a:cubicBezTo>
                      <a:pt x="791" y="1902"/>
                      <a:pt x="988" y="1679"/>
                      <a:pt x="1161" y="1433"/>
                    </a:cubicBezTo>
                    <a:cubicBezTo>
                      <a:pt x="1334" y="1210"/>
                      <a:pt x="1507" y="963"/>
                      <a:pt x="1680" y="741"/>
                    </a:cubicBezTo>
                    <a:cubicBezTo>
                      <a:pt x="1877" y="494"/>
                      <a:pt x="2025" y="248"/>
                      <a:pt x="2173" y="1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835575" y="3530475"/>
                <a:ext cx="265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2967" extrusionOk="0">
                    <a:moveTo>
                      <a:pt x="93" y="0"/>
                    </a:moveTo>
                    <a:cubicBezTo>
                      <a:pt x="64" y="0"/>
                      <a:pt x="32" y="8"/>
                      <a:pt x="1" y="29"/>
                    </a:cubicBezTo>
                    <a:cubicBezTo>
                      <a:pt x="21" y="22"/>
                      <a:pt x="40" y="19"/>
                      <a:pt x="59" y="19"/>
                    </a:cubicBezTo>
                    <a:cubicBezTo>
                      <a:pt x="176" y="19"/>
                      <a:pt x="258" y="141"/>
                      <a:pt x="322" y="226"/>
                    </a:cubicBezTo>
                    <a:cubicBezTo>
                      <a:pt x="371" y="350"/>
                      <a:pt x="421" y="473"/>
                      <a:pt x="470" y="597"/>
                    </a:cubicBezTo>
                    <a:cubicBezTo>
                      <a:pt x="569" y="868"/>
                      <a:pt x="643" y="1115"/>
                      <a:pt x="717" y="1362"/>
                    </a:cubicBezTo>
                    <a:cubicBezTo>
                      <a:pt x="791" y="1634"/>
                      <a:pt x="840" y="1905"/>
                      <a:pt x="914" y="2152"/>
                    </a:cubicBezTo>
                    <a:cubicBezTo>
                      <a:pt x="964" y="2424"/>
                      <a:pt x="988" y="2695"/>
                      <a:pt x="1038" y="2967"/>
                    </a:cubicBezTo>
                    <a:cubicBezTo>
                      <a:pt x="1063" y="2695"/>
                      <a:pt x="1063" y="2424"/>
                      <a:pt x="1038" y="2152"/>
                    </a:cubicBezTo>
                    <a:cubicBezTo>
                      <a:pt x="1013" y="1856"/>
                      <a:pt x="964" y="1584"/>
                      <a:pt x="890" y="1337"/>
                    </a:cubicBezTo>
                    <a:cubicBezTo>
                      <a:pt x="791" y="1066"/>
                      <a:pt x="692" y="794"/>
                      <a:pt x="569" y="547"/>
                    </a:cubicBezTo>
                    <a:cubicBezTo>
                      <a:pt x="495" y="424"/>
                      <a:pt x="445" y="301"/>
                      <a:pt x="371" y="177"/>
                    </a:cubicBezTo>
                    <a:cubicBezTo>
                      <a:pt x="322" y="128"/>
                      <a:pt x="272" y="78"/>
                      <a:pt x="198" y="29"/>
                    </a:cubicBezTo>
                    <a:cubicBezTo>
                      <a:pt x="170" y="15"/>
                      <a:pt x="13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859650" y="3525625"/>
                <a:ext cx="173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26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" y="223"/>
                      <a:pt x="174" y="420"/>
                      <a:pt x="223" y="643"/>
                    </a:cubicBezTo>
                    <a:cubicBezTo>
                      <a:pt x="297" y="865"/>
                      <a:pt x="371" y="1087"/>
                      <a:pt x="420" y="1285"/>
                    </a:cubicBezTo>
                    <a:cubicBezTo>
                      <a:pt x="470" y="1507"/>
                      <a:pt x="519" y="1729"/>
                      <a:pt x="544" y="1951"/>
                    </a:cubicBezTo>
                    <a:cubicBezTo>
                      <a:pt x="569" y="2173"/>
                      <a:pt x="593" y="2420"/>
                      <a:pt x="618" y="2642"/>
                    </a:cubicBezTo>
                    <a:cubicBezTo>
                      <a:pt x="667" y="2420"/>
                      <a:pt x="692" y="2173"/>
                      <a:pt x="667" y="1951"/>
                    </a:cubicBezTo>
                    <a:cubicBezTo>
                      <a:pt x="667" y="1482"/>
                      <a:pt x="569" y="1013"/>
                      <a:pt x="371" y="593"/>
                    </a:cubicBezTo>
                    <a:cubicBezTo>
                      <a:pt x="272" y="371"/>
                      <a:pt x="149" y="17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876325" y="3525625"/>
                <a:ext cx="123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5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" y="124"/>
                      <a:pt x="124" y="223"/>
                      <a:pt x="149" y="371"/>
                    </a:cubicBezTo>
                    <a:cubicBezTo>
                      <a:pt x="198" y="495"/>
                      <a:pt x="223" y="618"/>
                      <a:pt x="272" y="741"/>
                    </a:cubicBezTo>
                    <a:cubicBezTo>
                      <a:pt x="297" y="865"/>
                      <a:pt x="321" y="988"/>
                      <a:pt x="346" y="1112"/>
                    </a:cubicBezTo>
                    <a:cubicBezTo>
                      <a:pt x="371" y="1260"/>
                      <a:pt x="371" y="1383"/>
                      <a:pt x="371" y="1531"/>
                    </a:cubicBezTo>
                    <a:cubicBezTo>
                      <a:pt x="445" y="1408"/>
                      <a:pt x="469" y="1260"/>
                      <a:pt x="469" y="1112"/>
                    </a:cubicBezTo>
                    <a:cubicBezTo>
                      <a:pt x="494" y="988"/>
                      <a:pt x="469" y="840"/>
                      <a:pt x="445" y="692"/>
                    </a:cubicBezTo>
                    <a:cubicBezTo>
                      <a:pt x="395" y="569"/>
                      <a:pt x="346" y="420"/>
                      <a:pt x="272" y="297"/>
                    </a:cubicBezTo>
                    <a:cubicBezTo>
                      <a:pt x="198" y="174"/>
                      <a:pt x="124" y="7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689925" y="3593525"/>
                <a:ext cx="86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50" extrusionOk="0">
                    <a:moveTo>
                      <a:pt x="173" y="1"/>
                    </a:moveTo>
                    <a:cubicBezTo>
                      <a:pt x="99" y="346"/>
                      <a:pt x="50" y="667"/>
                      <a:pt x="25" y="1013"/>
                    </a:cubicBezTo>
                    <a:cubicBezTo>
                      <a:pt x="0" y="1358"/>
                      <a:pt x="0" y="1704"/>
                      <a:pt x="25" y="2050"/>
                    </a:cubicBezTo>
                    <a:cubicBezTo>
                      <a:pt x="25" y="2395"/>
                      <a:pt x="74" y="2716"/>
                      <a:pt x="124" y="3062"/>
                    </a:cubicBezTo>
                    <a:cubicBezTo>
                      <a:pt x="173" y="3408"/>
                      <a:pt x="247" y="3729"/>
                      <a:pt x="346" y="4050"/>
                    </a:cubicBezTo>
                    <a:cubicBezTo>
                      <a:pt x="321" y="3704"/>
                      <a:pt x="272" y="3383"/>
                      <a:pt x="247" y="3037"/>
                    </a:cubicBezTo>
                    <a:cubicBezTo>
                      <a:pt x="223" y="2716"/>
                      <a:pt x="223" y="2371"/>
                      <a:pt x="198" y="2025"/>
                    </a:cubicBezTo>
                    <a:cubicBezTo>
                      <a:pt x="173" y="1704"/>
                      <a:pt x="173" y="1358"/>
                      <a:pt x="173" y="1013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672650" y="3612650"/>
                <a:ext cx="4950" cy="6977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791" extrusionOk="0">
                    <a:moveTo>
                      <a:pt x="99" y="1"/>
                    </a:moveTo>
                    <a:cubicBezTo>
                      <a:pt x="49" y="223"/>
                      <a:pt x="25" y="470"/>
                      <a:pt x="0" y="692"/>
                    </a:cubicBezTo>
                    <a:cubicBezTo>
                      <a:pt x="0" y="939"/>
                      <a:pt x="0" y="1161"/>
                      <a:pt x="0" y="1408"/>
                    </a:cubicBezTo>
                    <a:cubicBezTo>
                      <a:pt x="25" y="1630"/>
                      <a:pt x="25" y="1877"/>
                      <a:pt x="74" y="2099"/>
                    </a:cubicBezTo>
                    <a:cubicBezTo>
                      <a:pt x="99" y="2322"/>
                      <a:pt x="123" y="2569"/>
                      <a:pt x="198" y="2791"/>
                    </a:cubicBezTo>
                    <a:lnTo>
                      <a:pt x="198" y="2099"/>
                    </a:lnTo>
                    <a:cubicBezTo>
                      <a:pt x="198" y="1853"/>
                      <a:pt x="198" y="1630"/>
                      <a:pt x="198" y="1383"/>
                    </a:cubicBezTo>
                    <a:cubicBezTo>
                      <a:pt x="173" y="1161"/>
                      <a:pt x="173" y="939"/>
                      <a:pt x="148" y="692"/>
                    </a:cubicBezTo>
                    <a:cubicBezTo>
                      <a:pt x="148" y="470"/>
                      <a:pt x="148" y="248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655350" y="3615125"/>
                <a:ext cx="7450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39" extrusionOk="0">
                    <a:moveTo>
                      <a:pt x="198" y="1"/>
                    </a:moveTo>
                    <a:cubicBezTo>
                      <a:pt x="124" y="223"/>
                      <a:pt x="75" y="470"/>
                      <a:pt x="50" y="717"/>
                    </a:cubicBezTo>
                    <a:cubicBezTo>
                      <a:pt x="1" y="1210"/>
                      <a:pt x="25" y="1729"/>
                      <a:pt x="99" y="2223"/>
                    </a:cubicBezTo>
                    <a:cubicBezTo>
                      <a:pt x="149" y="2470"/>
                      <a:pt x="198" y="2692"/>
                      <a:pt x="297" y="2939"/>
                    </a:cubicBezTo>
                    <a:lnTo>
                      <a:pt x="248" y="2198"/>
                    </a:lnTo>
                    <a:cubicBezTo>
                      <a:pt x="223" y="1951"/>
                      <a:pt x="198" y="1704"/>
                      <a:pt x="198" y="1457"/>
                    </a:cubicBezTo>
                    <a:lnTo>
                      <a:pt x="198" y="717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868925" y="3724375"/>
                <a:ext cx="136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65" extrusionOk="0">
                    <a:moveTo>
                      <a:pt x="543" y="1"/>
                    </a:moveTo>
                    <a:lnTo>
                      <a:pt x="272" y="1433"/>
                    </a:lnTo>
                    <a:lnTo>
                      <a:pt x="0" y="2865"/>
                    </a:lnTo>
                    <a:cubicBezTo>
                      <a:pt x="99" y="2642"/>
                      <a:pt x="198" y="2420"/>
                      <a:pt x="272" y="2198"/>
                    </a:cubicBezTo>
                    <a:cubicBezTo>
                      <a:pt x="346" y="1951"/>
                      <a:pt x="395" y="1704"/>
                      <a:pt x="445" y="1482"/>
                    </a:cubicBezTo>
                    <a:cubicBezTo>
                      <a:pt x="494" y="1235"/>
                      <a:pt x="519" y="988"/>
                      <a:pt x="543" y="741"/>
                    </a:cubicBezTo>
                    <a:cubicBezTo>
                      <a:pt x="543" y="494"/>
                      <a:pt x="543" y="247"/>
                      <a:pt x="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876325" y="3728700"/>
                <a:ext cx="259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3630" extrusionOk="0">
                    <a:moveTo>
                      <a:pt x="1013" y="0"/>
                    </a:moveTo>
                    <a:cubicBezTo>
                      <a:pt x="963" y="321"/>
                      <a:pt x="963" y="618"/>
                      <a:pt x="889" y="939"/>
                    </a:cubicBezTo>
                    <a:cubicBezTo>
                      <a:pt x="840" y="1235"/>
                      <a:pt x="766" y="1556"/>
                      <a:pt x="667" y="1852"/>
                    </a:cubicBezTo>
                    <a:cubicBezTo>
                      <a:pt x="568" y="2173"/>
                      <a:pt x="469" y="2469"/>
                      <a:pt x="371" y="2766"/>
                    </a:cubicBezTo>
                    <a:cubicBezTo>
                      <a:pt x="247" y="3062"/>
                      <a:pt x="124" y="3333"/>
                      <a:pt x="0" y="3630"/>
                    </a:cubicBezTo>
                    <a:cubicBezTo>
                      <a:pt x="198" y="3383"/>
                      <a:pt x="346" y="3087"/>
                      <a:pt x="494" y="2815"/>
                    </a:cubicBezTo>
                    <a:cubicBezTo>
                      <a:pt x="618" y="2519"/>
                      <a:pt x="741" y="2222"/>
                      <a:pt x="840" y="1901"/>
                    </a:cubicBezTo>
                    <a:cubicBezTo>
                      <a:pt x="914" y="1605"/>
                      <a:pt x="988" y="1284"/>
                      <a:pt x="1013" y="963"/>
                    </a:cubicBezTo>
                    <a:cubicBezTo>
                      <a:pt x="1037" y="642"/>
                      <a:pt x="1037" y="321"/>
                      <a:pt x="1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896700" y="3733025"/>
                <a:ext cx="2840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284" extrusionOk="0">
                    <a:moveTo>
                      <a:pt x="1037" y="0"/>
                    </a:moveTo>
                    <a:cubicBezTo>
                      <a:pt x="1086" y="272"/>
                      <a:pt x="1037" y="568"/>
                      <a:pt x="914" y="815"/>
                    </a:cubicBezTo>
                    <a:cubicBezTo>
                      <a:pt x="790" y="1087"/>
                      <a:pt x="667" y="1358"/>
                      <a:pt x="568" y="1630"/>
                    </a:cubicBezTo>
                    <a:cubicBezTo>
                      <a:pt x="445" y="1901"/>
                      <a:pt x="346" y="2173"/>
                      <a:pt x="247" y="2444"/>
                    </a:cubicBezTo>
                    <a:cubicBezTo>
                      <a:pt x="173" y="2716"/>
                      <a:pt x="74" y="3012"/>
                      <a:pt x="0" y="3284"/>
                    </a:cubicBezTo>
                    <a:cubicBezTo>
                      <a:pt x="148" y="3037"/>
                      <a:pt x="247" y="2765"/>
                      <a:pt x="370" y="2494"/>
                    </a:cubicBezTo>
                    <a:cubicBezTo>
                      <a:pt x="494" y="2222"/>
                      <a:pt x="617" y="1951"/>
                      <a:pt x="716" y="1679"/>
                    </a:cubicBezTo>
                    <a:cubicBezTo>
                      <a:pt x="840" y="1408"/>
                      <a:pt x="938" y="1136"/>
                      <a:pt x="1037" y="864"/>
                    </a:cubicBezTo>
                    <a:cubicBezTo>
                      <a:pt x="1086" y="716"/>
                      <a:pt x="1111" y="568"/>
                      <a:pt x="1136" y="420"/>
                    </a:cubicBezTo>
                    <a:cubicBezTo>
                      <a:pt x="1136" y="272"/>
                      <a:pt x="1111" y="124"/>
                      <a:pt x="10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712750" y="3787950"/>
                <a:ext cx="930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285" extrusionOk="0">
                    <a:moveTo>
                      <a:pt x="1" y="1"/>
                    </a:moveTo>
                    <a:cubicBezTo>
                      <a:pt x="1" y="272"/>
                      <a:pt x="1" y="544"/>
                      <a:pt x="25" y="815"/>
                    </a:cubicBezTo>
                    <a:cubicBezTo>
                      <a:pt x="25" y="1112"/>
                      <a:pt x="50" y="1383"/>
                      <a:pt x="100" y="1655"/>
                    </a:cubicBezTo>
                    <a:cubicBezTo>
                      <a:pt x="124" y="1926"/>
                      <a:pt x="149" y="2198"/>
                      <a:pt x="198" y="2469"/>
                    </a:cubicBezTo>
                    <a:cubicBezTo>
                      <a:pt x="248" y="2741"/>
                      <a:pt x="297" y="3013"/>
                      <a:pt x="346" y="3284"/>
                    </a:cubicBezTo>
                    <a:cubicBezTo>
                      <a:pt x="371" y="3013"/>
                      <a:pt x="346" y="2716"/>
                      <a:pt x="322" y="2445"/>
                    </a:cubicBezTo>
                    <a:cubicBezTo>
                      <a:pt x="322" y="2173"/>
                      <a:pt x="297" y="1902"/>
                      <a:pt x="272" y="1630"/>
                    </a:cubicBezTo>
                    <a:cubicBezTo>
                      <a:pt x="223" y="1358"/>
                      <a:pt x="198" y="1087"/>
                      <a:pt x="149" y="815"/>
                    </a:cubicBezTo>
                    <a:cubicBezTo>
                      <a:pt x="100" y="544"/>
                      <a:pt x="75" y="27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693625" y="3813250"/>
                <a:ext cx="154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470" extrusionOk="0">
                    <a:moveTo>
                      <a:pt x="0" y="1"/>
                    </a:moveTo>
                    <a:cubicBezTo>
                      <a:pt x="0" y="223"/>
                      <a:pt x="0" y="445"/>
                      <a:pt x="50" y="667"/>
                    </a:cubicBezTo>
                    <a:cubicBezTo>
                      <a:pt x="75" y="865"/>
                      <a:pt x="99" y="1062"/>
                      <a:pt x="149" y="1285"/>
                    </a:cubicBezTo>
                    <a:cubicBezTo>
                      <a:pt x="198" y="1482"/>
                      <a:pt x="272" y="1680"/>
                      <a:pt x="346" y="1902"/>
                    </a:cubicBezTo>
                    <a:cubicBezTo>
                      <a:pt x="420" y="2099"/>
                      <a:pt x="519" y="2272"/>
                      <a:pt x="618" y="2470"/>
                    </a:cubicBezTo>
                    <a:cubicBezTo>
                      <a:pt x="593" y="2247"/>
                      <a:pt x="519" y="2050"/>
                      <a:pt x="470" y="1852"/>
                    </a:cubicBezTo>
                    <a:lnTo>
                      <a:pt x="321" y="1235"/>
                    </a:lnTo>
                    <a:lnTo>
                      <a:pt x="173" y="618"/>
                    </a:lnTo>
                    <a:cubicBezTo>
                      <a:pt x="124" y="396"/>
                      <a:pt x="75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674500" y="3807075"/>
                <a:ext cx="1545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69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223"/>
                      <a:pt x="49" y="470"/>
                      <a:pt x="99" y="692"/>
                    </a:cubicBezTo>
                    <a:cubicBezTo>
                      <a:pt x="124" y="914"/>
                      <a:pt x="173" y="1137"/>
                      <a:pt x="222" y="1359"/>
                    </a:cubicBezTo>
                    <a:cubicBezTo>
                      <a:pt x="272" y="1581"/>
                      <a:pt x="321" y="1803"/>
                      <a:pt x="395" y="2025"/>
                    </a:cubicBezTo>
                    <a:cubicBezTo>
                      <a:pt x="469" y="2248"/>
                      <a:pt x="543" y="2470"/>
                      <a:pt x="617" y="2692"/>
                    </a:cubicBezTo>
                    <a:cubicBezTo>
                      <a:pt x="593" y="2445"/>
                      <a:pt x="568" y="2223"/>
                      <a:pt x="519" y="2001"/>
                    </a:cubicBezTo>
                    <a:cubicBezTo>
                      <a:pt x="494" y="1779"/>
                      <a:pt x="444" y="1532"/>
                      <a:pt x="395" y="1309"/>
                    </a:cubicBezTo>
                    <a:cubicBezTo>
                      <a:pt x="346" y="1087"/>
                      <a:pt x="296" y="865"/>
                      <a:pt x="222" y="643"/>
                    </a:cubicBezTo>
                    <a:cubicBezTo>
                      <a:pt x="148" y="421"/>
                      <a:pt x="74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713375" y="3979900"/>
                <a:ext cx="1237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3532" extrusionOk="0">
                    <a:moveTo>
                      <a:pt x="75" y="1"/>
                    </a:moveTo>
                    <a:cubicBezTo>
                      <a:pt x="25" y="297"/>
                      <a:pt x="0" y="593"/>
                      <a:pt x="25" y="890"/>
                    </a:cubicBezTo>
                    <a:cubicBezTo>
                      <a:pt x="0" y="1186"/>
                      <a:pt x="25" y="1482"/>
                      <a:pt x="75" y="1803"/>
                    </a:cubicBezTo>
                    <a:cubicBezTo>
                      <a:pt x="99" y="2099"/>
                      <a:pt x="149" y="2396"/>
                      <a:pt x="223" y="2667"/>
                    </a:cubicBezTo>
                    <a:cubicBezTo>
                      <a:pt x="297" y="2963"/>
                      <a:pt x="371" y="3260"/>
                      <a:pt x="494" y="3531"/>
                    </a:cubicBezTo>
                    <a:lnTo>
                      <a:pt x="346" y="2643"/>
                    </a:lnTo>
                    <a:cubicBezTo>
                      <a:pt x="321" y="2346"/>
                      <a:pt x="272" y="2075"/>
                      <a:pt x="247" y="1778"/>
                    </a:cubicBezTo>
                    <a:cubicBezTo>
                      <a:pt x="198" y="1482"/>
                      <a:pt x="173" y="1186"/>
                      <a:pt x="149" y="890"/>
                    </a:cubicBez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729425" y="4000900"/>
                <a:ext cx="154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766" extrusionOk="0">
                    <a:moveTo>
                      <a:pt x="25" y="0"/>
                    </a:moveTo>
                    <a:cubicBezTo>
                      <a:pt x="0" y="222"/>
                      <a:pt x="25" y="469"/>
                      <a:pt x="50" y="716"/>
                    </a:cubicBezTo>
                    <a:cubicBezTo>
                      <a:pt x="74" y="938"/>
                      <a:pt x="124" y="1185"/>
                      <a:pt x="173" y="1407"/>
                    </a:cubicBezTo>
                    <a:cubicBezTo>
                      <a:pt x="223" y="1654"/>
                      <a:pt x="272" y="1877"/>
                      <a:pt x="346" y="2099"/>
                    </a:cubicBezTo>
                    <a:cubicBezTo>
                      <a:pt x="420" y="2346"/>
                      <a:pt x="519" y="2568"/>
                      <a:pt x="618" y="2765"/>
                    </a:cubicBezTo>
                    <a:cubicBezTo>
                      <a:pt x="593" y="2543"/>
                      <a:pt x="544" y="2321"/>
                      <a:pt x="494" y="2074"/>
                    </a:cubicBezTo>
                    <a:lnTo>
                      <a:pt x="346" y="1383"/>
                    </a:lnTo>
                    <a:lnTo>
                      <a:pt x="173" y="692"/>
                    </a:lnTo>
                    <a:cubicBezTo>
                      <a:pt x="124" y="469"/>
                      <a:pt x="74" y="222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747325" y="3983600"/>
                <a:ext cx="6200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17" extrusionOk="0">
                    <a:moveTo>
                      <a:pt x="74" y="1"/>
                    </a:moveTo>
                    <a:cubicBezTo>
                      <a:pt x="25" y="223"/>
                      <a:pt x="0" y="470"/>
                      <a:pt x="0" y="692"/>
                    </a:cubicBezTo>
                    <a:cubicBezTo>
                      <a:pt x="0" y="914"/>
                      <a:pt x="0" y="1137"/>
                      <a:pt x="0" y="1384"/>
                    </a:cubicBezTo>
                    <a:cubicBezTo>
                      <a:pt x="25" y="1606"/>
                      <a:pt x="50" y="1828"/>
                      <a:pt x="74" y="2050"/>
                    </a:cubicBezTo>
                    <a:cubicBezTo>
                      <a:pt x="124" y="2272"/>
                      <a:pt x="173" y="2495"/>
                      <a:pt x="247" y="2717"/>
                    </a:cubicBezTo>
                    <a:cubicBezTo>
                      <a:pt x="247" y="2495"/>
                      <a:pt x="223" y="2248"/>
                      <a:pt x="223" y="2025"/>
                    </a:cubicBezTo>
                    <a:lnTo>
                      <a:pt x="173" y="1359"/>
                    </a:lnTo>
                    <a:lnTo>
                      <a:pt x="124" y="692"/>
                    </a:lnTo>
                    <a:cubicBezTo>
                      <a:pt x="124" y="470"/>
                      <a:pt x="99" y="248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829425" y="3996575"/>
                <a:ext cx="352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210" extrusionOk="0">
                    <a:moveTo>
                      <a:pt x="1407" y="0"/>
                    </a:moveTo>
                    <a:lnTo>
                      <a:pt x="1407" y="0"/>
                    </a:lnTo>
                    <a:cubicBezTo>
                      <a:pt x="1358" y="272"/>
                      <a:pt x="1234" y="568"/>
                      <a:pt x="1136" y="840"/>
                    </a:cubicBezTo>
                    <a:cubicBezTo>
                      <a:pt x="1062" y="1111"/>
                      <a:pt x="938" y="1383"/>
                      <a:pt x="839" y="1655"/>
                    </a:cubicBezTo>
                    <a:cubicBezTo>
                      <a:pt x="716" y="1926"/>
                      <a:pt x="593" y="2173"/>
                      <a:pt x="444" y="2445"/>
                    </a:cubicBezTo>
                    <a:cubicBezTo>
                      <a:pt x="296" y="2691"/>
                      <a:pt x="148" y="2963"/>
                      <a:pt x="0" y="3210"/>
                    </a:cubicBezTo>
                    <a:cubicBezTo>
                      <a:pt x="198" y="2988"/>
                      <a:pt x="395" y="2766"/>
                      <a:pt x="568" y="2519"/>
                    </a:cubicBezTo>
                    <a:cubicBezTo>
                      <a:pt x="889" y="2025"/>
                      <a:pt x="1136" y="1457"/>
                      <a:pt x="1284" y="889"/>
                    </a:cubicBezTo>
                    <a:cubicBezTo>
                      <a:pt x="1358" y="593"/>
                      <a:pt x="1407" y="297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9"/>
              <p:cNvSpPr/>
              <p:nvPr/>
            </p:nvSpPr>
            <p:spPr>
              <a:xfrm>
                <a:off x="835575" y="4021875"/>
                <a:ext cx="4015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2593" extrusionOk="0">
                    <a:moveTo>
                      <a:pt x="1606" y="1"/>
                    </a:moveTo>
                    <a:lnTo>
                      <a:pt x="1606" y="1"/>
                    </a:lnTo>
                    <a:cubicBezTo>
                      <a:pt x="1507" y="248"/>
                      <a:pt x="1408" y="494"/>
                      <a:pt x="1309" y="741"/>
                    </a:cubicBezTo>
                    <a:cubicBezTo>
                      <a:pt x="1087" y="1186"/>
                      <a:pt x="816" y="1605"/>
                      <a:pt x="495" y="2000"/>
                    </a:cubicBezTo>
                    <a:cubicBezTo>
                      <a:pt x="347" y="2223"/>
                      <a:pt x="174" y="2420"/>
                      <a:pt x="1" y="2593"/>
                    </a:cubicBezTo>
                    <a:cubicBezTo>
                      <a:pt x="223" y="2470"/>
                      <a:pt x="445" y="2297"/>
                      <a:pt x="618" y="2099"/>
                    </a:cubicBezTo>
                    <a:cubicBezTo>
                      <a:pt x="791" y="1902"/>
                      <a:pt x="964" y="1704"/>
                      <a:pt x="1112" y="1482"/>
                    </a:cubicBezTo>
                    <a:cubicBezTo>
                      <a:pt x="1235" y="1260"/>
                      <a:pt x="1334" y="1013"/>
                      <a:pt x="1433" y="766"/>
                    </a:cubicBezTo>
                    <a:cubicBezTo>
                      <a:pt x="1507" y="519"/>
                      <a:pt x="1581" y="272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843600" y="4057675"/>
                <a:ext cx="376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927" extrusionOk="0">
                    <a:moveTo>
                      <a:pt x="1482" y="1"/>
                    </a:moveTo>
                    <a:cubicBezTo>
                      <a:pt x="1309" y="840"/>
                      <a:pt x="766" y="1531"/>
                      <a:pt x="1" y="1926"/>
                    </a:cubicBezTo>
                    <a:cubicBezTo>
                      <a:pt x="223" y="1877"/>
                      <a:pt x="421" y="1803"/>
                      <a:pt x="618" y="1679"/>
                    </a:cubicBezTo>
                    <a:cubicBezTo>
                      <a:pt x="988" y="1433"/>
                      <a:pt x="1285" y="1062"/>
                      <a:pt x="1408" y="643"/>
                    </a:cubicBezTo>
                    <a:cubicBezTo>
                      <a:pt x="1482" y="445"/>
                      <a:pt x="1507" y="223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48600" y="3671925"/>
                <a:ext cx="7425" cy="969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77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296"/>
                      <a:pt x="148" y="617"/>
                      <a:pt x="99" y="938"/>
                    </a:cubicBezTo>
                    <a:cubicBezTo>
                      <a:pt x="50" y="1259"/>
                      <a:pt x="0" y="1580"/>
                      <a:pt x="0" y="1926"/>
                    </a:cubicBezTo>
                    <a:lnTo>
                      <a:pt x="0" y="2889"/>
                    </a:lnTo>
                    <a:cubicBezTo>
                      <a:pt x="0" y="3234"/>
                      <a:pt x="25" y="3555"/>
                      <a:pt x="74" y="3876"/>
                    </a:cubicBezTo>
                    <a:cubicBezTo>
                      <a:pt x="99" y="3555"/>
                      <a:pt x="124" y="3210"/>
                      <a:pt x="148" y="2889"/>
                    </a:cubicBezTo>
                    <a:lnTo>
                      <a:pt x="198" y="1926"/>
                    </a:lnTo>
                    <a:lnTo>
                      <a:pt x="247" y="963"/>
                    </a:lnTo>
                    <a:cubicBezTo>
                      <a:pt x="272" y="642"/>
                      <a:pt x="297" y="321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366500" y="3703400"/>
                <a:ext cx="6200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72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98" y="173"/>
                      <a:pt x="124" y="346"/>
                      <a:pt x="99" y="543"/>
                    </a:cubicBezTo>
                    <a:cubicBezTo>
                      <a:pt x="74" y="741"/>
                      <a:pt x="50" y="914"/>
                      <a:pt x="25" y="1111"/>
                    </a:cubicBezTo>
                    <a:cubicBezTo>
                      <a:pt x="0" y="1309"/>
                      <a:pt x="0" y="1506"/>
                      <a:pt x="25" y="1704"/>
                    </a:cubicBezTo>
                    <a:cubicBezTo>
                      <a:pt x="50" y="1877"/>
                      <a:pt x="74" y="2074"/>
                      <a:pt x="124" y="2272"/>
                    </a:cubicBezTo>
                    <a:cubicBezTo>
                      <a:pt x="148" y="2074"/>
                      <a:pt x="173" y="1877"/>
                      <a:pt x="173" y="1679"/>
                    </a:cubicBezTo>
                    <a:lnTo>
                      <a:pt x="198" y="1136"/>
                    </a:lnTo>
                    <a:lnTo>
                      <a:pt x="223" y="568"/>
                    </a:lnTo>
                    <a:cubicBezTo>
                      <a:pt x="223" y="371"/>
                      <a:pt x="247" y="173"/>
                      <a:pt x="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391800" y="3709575"/>
                <a:ext cx="43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24" extrusionOk="0">
                    <a:moveTo>
                      <a:pt x="124" y="0"/>
                    </a:moveTo>
                    <a:cubicBezTo>
                      <a:pt x="75" y="173"/>
                      <a:pt x="50" y="346"/>
                      <a:pt x="25" y="543"/>
                    </a:cubicBezTo>
                    <a:cubicBezTo>
                      <a:pt x="1" y="716"/>
                      <a:pt x="1" y="889"/>
                      <a:pt x="1" y="1062"/>
                    </a:cubicBezTo>
                    <a:lnTo>
                      <a:pt x="1" y="1580"/>
                    </a:lnTo>
                    <a:cubicBezTo>
                      <a:pt x="1" y="1753"/>
                      <a:pt x="25" y="1950"/>
                      <a:pt x="50" y="2123"/>
                    </a:cubicBezTo>
                    <a:cubicBezTo>
                      <a:pt x="75" y="1950"/>
                      <a:pt x="99" y="1778"/>
                      <a:pt x="124" y="1580"/>
                    </a:cubicBezTo>
                    <a:cubicBezTo>
                      <a:pt x="149" y="1407"/>
                      <a:pt x="173" y="1235"/>
                      <a:pt x="173" y="1062"/>
                    </a:cubicBezTo>
                    <a:lnTo>
                      <a:pt x="173" y="543"/>
                    </a:lnTo>
                    <a:cubicBezTo>
                      <a:pt x="173" y="346"/>
                      <a:pt x="149" y="173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373900" y="3868200"/>
                <a:ext cx="1730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778" extrusionOk="0">
                    <a:moveTo>
                      <a:pt x="1" y="0"/>
                    </a:moveTo>
                    <a:cubicBezTo>
                      <a:pt x="1" y="321"/>
                      <a:pt x="1" y="642"/>
                      <a:pt x="25" y="938"/>
                    </a:cubicBezTo>
                    <a:cubicBezTo>
                      <a:pt x="50" y="1284"/>
                      <a:pt x="99" y="1605"/>
                      <a:pt x="149" y="1901"/>
                    </a:cubicBezTo>
                    <a:cubicBezTo>
                      <a:pt x="223" y="2222"/>
                      <a:pt x="297" y="2543"/>
                      <a:pt x="371" y="2864"/>
                    </a:cubicBezTo>
                    <a:cubicBezTo>
                      <a:pt x="470" y="3160"/>
                      <a:pt x="568" y="3481"/>
                      <a:pt x="692" y="3778"/>
                    </a:cubicBezTo>
                    <a:lnTo>
                      <a:pt x="494" y="2839"/>
                    </a:lnTo>
                    <a:lnTo>
                      <a:pt x="322" y="1901"/>
                    </a:lnTo>
                    <a:lnTo>
                      <a:pt x="173" y="9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395500" y="3880525"/>
                <a:ext cx="167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865" extrusionOk="0">
                    <a:moveTo>
                      <a:pt x="50" y="1"/>
                    </a:moveTo>
                    <a:cubicBezTo>
                      <a:pt x="25" y="248"/>
                      <a:pt x="1" y="495"/>
                      <a:pt x="25" y="742"/>
                    </a:cubicBezTo>
                    <a:cubicBezTo>
                      <a:pt x="25" y="988"/>
                      <a:pt x="75" y="1235"/>
                      <a:pt x="124" y="1482"/>
                    </a:cubicBezTo>
                    <a:cubicBezTo>
                      <a:pt x="174" y="1729"/>
                      <a:pt x="248" y="1976"/>
                      <a:pt x="322" y="2198"/>
                    </a:cubicBezTo>
                    <a:cubicBezTo>
                      <a:pt x="420" y="2420"/>
                      <a:pt x="519" y="2643"/>
                      <a:pt x="667" y="2865"/>
                    </a:cubicBezTo>
                    <a:cubicBezTo>
                      <a:pt x="593" y="2618"/>
                      <a:pt x="519" y="2396"/>
                      <a:pt x="445" y="2149"/>
                    </a:cubicBezTo>
                    <a:cubicBezTo>
                      <a:pt x="396" y="1927"/>
                      <a:pt x="346" y="1680"/>
                      <a:pt x="297" y="1458"/>
                    </a:cubicBezTo>
                    <a:cubicBezTo>
                      <a:pt x="248" y="1211"/>
                      <a:pt x="198" y="964"/>
                      <a:pt x="149" y="742"/>
                    </a:cubicBezTo>
                    <a:cubicBezTo>
                      <a:pt x="124" y="495"/>
                      <a:pt x="75" y="248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420800" y="3889175"/>
                <a:ext cx="8050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53" extrusionOk="0">
                    <a:moveTo>
                      <a:pt x="50" y="1"/>
                    </a:moveTo>
                    <a:cubicBezTo>
                      <a:pt x="26" y="149"/>
                      <a:pt x="1" y="297"/>
                      <a:pt x="26" y="470"/>
                    </a:cubicBezTo>
                    <a:cubicBezTo>
                      <a:pt x="26" y="618"/>
                      <a:pt x="26" y="791"/>
                      <a:pt x="50" y="939"/>
                    </a:cubicBezTo>
                    <a:cubicBezTo>
                      <a:pt x="75" y="1087"/>
                      <a:pt x="100" y="1235"/>
                      <a:pt x="149" y="1408"/>
                    </a:cubicBezTo>
                    <a:cubicBezTo>
                      <a:pt x="198" y="1556"/>
                      <a:pt x="248" y="1704"/>
                      <a:pt x="322" y="1852"/>
                    </a:cubicBezTo>
                    <a:cubicBezTo>
                      <a:pt x="322" y="1679"/>
                      <a:pt x="297" y="1531"/>
                      <a:pt x="297" y="1383"/>
                    </a:cubicBezTo>
                    <a:cubicBezTo>
                      <a:pt x="273" y="1210"/>
                      <a:pt x="248" y="1062"/>
                      <a:pt x="223" y="914"/>
                    </a:cubicBezTo>
                    <a:cubicBezTo>
                      <a:pt x="198" y="766"/>
                      <a:pt x="174" y="593"/>
                      <a:pt x="149" y="445"/>
                    </a:cubicBezTo>
                    <a:cubicBezTo>
                      <a:pt x="124" y="297"/>
                      <a:pt x="100" y="149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413400" y="4051500"/>
                <a:ext cx="173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495" extrusionOk="0">
                    <a:moveTo>
                      <a:pt x="1" y="1"/>
                    </a:moveTo>
                    <a:cubicBezTo>
                      <a:pt x="25" y="223"/>
                      <a:pt x="25" y="420"/>
                      <a:pt x="75" y="643"/>
                    </a:cubicBezTo>
                    <a:cubicBezTo>
                      <a:pt x="124" y="865"/>
                      <a:pt x="173" y="1087"/>
                      <a:pt x="223" y="1285"/>
                    </a:cubicBezTo>
                    <a:cubicBezTo>
                      <a:pt x="272" y="1482"/>
                      <a:pt x="346" y="1704"/>
                      <a:pt x="420" y="1902"/>
                    </a:cubicBezTo>
                    <a:cubicBezTo>
                      <a:pt x="494" y="2099"/>
                      <a:pt x="593" y="2321"/>
                      <a:pt x="692" y="2494"/>
                    </a:cubicBezTo>
                    <a:cubicBezTo>
                      <a:pt x="667" y="2297"/>
                      <a:pt x="593" y="2075"/>
                      <a:pt x="544" y="1852"/>
                    </a:cubicBezTo>
                    <a:cubicBezTo>
                      <a:pt x="494" y="1655"/>
                      <a:pt x="445" y="1433"/>
                      <a:pt x="396" y="1235"/>
                    </a:cubicBezTo>
                    <a:cubicBezTo>
                      <a:pt x="322" y="1038"/>
                      <a:pt x="272" y="815"/>
                      <a:pt x="198" y="618"/>
                    </a:cubicBezTo>
                    <a:cubicBezTo>
                      <a:pt x="149" y="420"/>
                      <a:pt x="75" y="19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438100" y="4057675"/>
                <a:ext cx="1422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347" extrusionOk="0">
                    <a:moveTo>
                      <a:pt x="25" y="1"/>
                    </a:moveTo>
                    <a:cubicBezTo>
                      <a:pt x="0" y="198"/>
                      <a:pt x="25" y="396"/>
                      <a:pt x="25" y="593"/>
                    </a:cubicBezTo>
                    <a:cubicBezTo>
                      <a:pt x="50" y="815"/>
                      <a:pt x="74" y="1013"/>
                      <a:pt x="124" y="1210"/>
                    </a:cubicBezTo>
                    <a:cubicBezTo>
                      <a:pt x="173" y="1408"/>
                      <a:pt x="222" y="1605"/>
                      <a:pt x="296" y="1803"/>
                    </a:cubicBezTo>
                    <a:cubicBezTo>
                      <a:pt x="371" y="2000"/>
                      <a:pt x="445" y="2173"/>
                      <a:pt x="568" y="2346"/>
                    </a:cubicBezTo>
                    <a:cubicBezTo>
                      <a:pt x="519" y="2149"/>
                      <a:pt x="469" y="1951"/>
                      <a:pt x="420" y="1754"/>
                    </a:cubicBezTo>
                    <a:lnTo>
                      <a:pt x="296" y="1186"/>
                    </a:lnTo>
                    <a:lnTo>
                      <a:pt x="173" y="593"/>
                    </a:lnTo>
                    <a:cubicBezTo>
                      <a:pt x="124" y="396"/>
                      <a:pt x="74" y="198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464025" y="4066325"/>
                <a:ext cx="55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33" extrusionOk="0">
                    <a:moveTo>
                      <a:pt x="25" y="0"/>
                    </a:moveTo>
                    <a:cubicBezTo>
                      <a:pt x="25" y="99"/>
                      <a:pt x="0" y="222"/>
                      <a:pt x="0" y="346"/>
                    </a:cubicBezTo>
                    <a:cubicBezTo>
                      <a:pt x="0" y="469"/>
                      <a:pt x="25" y="593"/>
                      <a:pt x="25" y="716"/>
                    </a:cubicBezTo>
                    <a:cubicBezTo>
                      <a:pt x="50" y="840"/>
                      <a:pt x="74" y="963"/>
                      <a:pt x="99" y="1062"/>
                    </a:cubicBezTo>
                    <a:cubicBezTo>
                      <a:pt x="124" y="1185"/>
                      <a:pt x="148" y="1309"/>
                      <a:pt x="198" y="1432"/>
                    </a:cubicBezTo>
                    <a:cubicBezTo>
                      <a:pt x="222" y="1309"/>
                      <a:pt x="222" y="1185"/>
                      <a:pt x="222" y="1062"/>
                    </a:cubicBezTo>
                    <a:cubicBezTo>
                      <a:pt x="222" y="938"/>
                      <a:pt x="222" y="815"/>
                      <a:pt x="198" y="692"/>
                    </a:cubicBezTo>
                    <a:cubicBezTo>
                      <a:pt x="198" y="568"/>
                      <a:pt x="173" y="445"/>
                      <a:pt x="148" y="346"/>
                    </a:cubicBezTo>
                    <a:cubicBezTo>
                      <a:pt x="124" y="222"/>
                      <a:pt x="74" y="99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9"/>
              <p:cNvSpPr/>
              <p:nvPr/>
            </p:nvSpPr>
            <p:spPr>
              <a:xfrm>
                <a:off x="399200" y="4188525"/>
                <a:ext cx="2905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2198" extrusionOk="0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1038" y="149"/>
                      <a:pt x="914" y="322"/>
                      <a:pt x="816" y="519"/>
                    </a:cubicBezTo>
                    <a:cubicBezTo>
                      <a:pt x="692" y="692"/>
                      <a:pt x="593" y="865"/>
                      <a:pt x="495" y="1062"/>
                    </a:cubicBezTo>
                    <a:cubicBezTo>
                      <a:pt x="421" y="1235"/>
                      <a:pt x="322" y="1408"/>
                      <a:pt x="223" y="1605"/>
                    </a:cubicBezTo>
                    <a:cubicBezTo>
                      <a:pt x="149" y="1803"/>
                      <a:pt x="50" y="2000"/>
                      <a:pt x="1" y="2198"/>
                    </a:cubicBezTo>
                    <a:cubicBezTo>
                      <a:pt x="124" y="2025"/>
                      <a:pt x="248" y="1852"/>
                      <a:pt x="346" y="1680"/>
                    </a:cubicBezTo>
                    <a:cubicBezTo>
                      <a:pt x="470" y="1507"/>
                      <a:pt x="569" y="1309"/>
                      <a:pt x="667" y="1136"/>
                    </a:cubicBezTo>
                    <a:cubicBezTo>
                      <a:pt x="766" y="939"/>
                      <a:pt x="840" y="766"/>
                      <a:pt x="939" y="569"/>
                    </a:cubicBezTo>
                    <a:cubicBezTo>
                      <a:pt x="1013" y="396"/>
                      <a:pt x="1112" y="198"/>
                      <a:pt x="1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9"/>
              <p:cNvSpPr/>
              <p:nvPr/>
            </p:nvSpPr>
            <p:spPr>
              <a:xfrm>
                <a:off x="378225" y="4197175"/>
                <a:ext cx="2717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877" extrusionOk="0">
                    <a:moveTo>
                      <a:pt x="1087" y="0"/>
                    </a:moveTo>
                    <a:lnTo>
                      <a:pt x="1087" y="0"/>
                    </a:lnTo>
                    <a:cubicBezTo>
                      <a:pt x="963" y="124"/>
                      <a:pt x="865" y="272"/>
                      <a:pt x="766" y="445"/>
                    </a:cubicBezTo>
                    <a:cubicBezTo>
                      <a:pt x="642" y="593"/>
                      <a:pt x="568" y="716"/>
                      <a:pt x="469" y="889"/>
                    </a:cubicBezTo>
                    <a:cubicBezTo>
                      <a:pt x="371" y="1062"/>
                      <a:pt x="297" y="1210"/>
                      <a:pt x="223" y="1358"/>
                    </a:cubicBezTo>
                    <a:cubicBezTo>
                      <a:pt x="124" y="1531"/>
                      <a:pt x="50" y="1704"/>
                      <a:pt x="0" y="1877"/>
                    </a:cubicBezTo>
                    <a:cubicBezTo>
                      <a:pt x="124" y="1729"/>
                      <a:pt x="223" y="1580"/>
                      <a:pt x="321" y="1432"/>
                    </a:cubicBezTo>
                    <a:cubicBezTo>
                      <a:pt x="445" y="1284"/>
                      <a:pt x="544" y="1161"/>
                      <a:pt x="618" y="988"/>
                    </a:cubicBezTo>
                    <a:cubicBezTo>
                      <a:pt x="716" y="815"/>
                      <a:pt x="790" y="667"/>
                      <a:pt x="889" y="519"/>
                    </a:cubicBezTo>
                    <a:cubicBezTo>
                      <a:pt x="963" y="346"/>
                      <a:pt x="1037" y="173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9"/>
              <p:cNvSpPr/>
              <p:nvPr/>
            </p:nvSpPr>
            <p:spPr>
              <a:xfrm>
                <a:off x="679425" y="4152125"/>
                <a:ext cx="296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124" extrusionOk="0">
                    <a:moveTo>
                      <a:pt x="1186" y="0"/>
                    </a:moveTo>
                    <a:lnTo>
                      <a:pt x="1186" y="0"/>
                    </a:lnTo>
                    <a:cubicBezTo>
                      <a:pt x="1013" y="148"/>
                      <a:pt x="889" y="296"/>
                      <a:pt x="741" y="469"/>
                    </a:cubicBezTo>
                    <a:cubicBezTo>
                      <a:pt x="643" y="642"/>
                      <a:pt x="544" y="815"/>
                      <a:pt x="445" y="988"/>
                    </a:cubicBezTo>
                    <a:cubicBezTo>
                      <a:pt x="346" y="1160"/>
                      <a:pt x="272" y="1358"/>
                      <a:pt x="198" y="1555"/>
                    </a:cubicBezTo>
                    <a:cubicBezTo>
                      <a:pt x="124" y="1728"/>
                      <a:pt x="50" y="1926"/>
                      <a:pt x="1" y="2123"/>
                    </a:cubicBezTo>
                    <a:cubicBezTo>
                      <a:pt x="124" y="1950"/>
                      <a:pt x="223" y="1778"/>
                      <a:pt x="322" y="1605"/>
                    </a:cubicBezTo>
                    <a:lnTo>
                      <a:pt x="618" y="1086"/>
                    </a:lnTo>
                    <a:lnTo>
                      <a:pt x="889" y="543"/>
                    </a:lnTo>
                    <a:cubicBezTo>
                      <a:pt x="988" y="370"/>
                      <a:pt x="1087" y="198"/>
                      <a:pt x="1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9"/>
              <p:cNvSpPr/>
              <p:nvPr/>
            </p:nvSpPr>
            <p:spPr>
              <a:xfrm>
                <a:off x="693625" y="4158900"/>
                <a:ext cx="32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198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161" y="173"/>
                      <a:pt x="1037" y="346"/>
                      <a:pt x="914" y="519"/>
                    </a:cubicBezTo>
                    <a:cubicBezTo>
                      <a:pt x="790" y="692"/>
                      <a:pt x="692" y="865"/>
                      <a:pt x="568" y="1062"/>
                    </a:cubicBezTo>
                    <a:cubicBezTo>
                      <a:pt x="470" y="1235"/>
                      <a:pt x="371" y="1408"/>
                      <a:pt x="272" y="1605"/>
                    </a:cubicBezTo>
                    <a:cubicBezTo>
                      <a:pt x="173" y="1803"/>
                      <a:pt x="75" y="2000"/>
                      <a:pt x="0" y="2198"/>
                    </a:cubicBezTo>
                    <a:cubicBezTo>
                      <a:pt x="149" y="2025"/>
                      <a:pt x="272" y="1852"/>
                      <a:pt x="395" y="1679"/>
                    </a:cubicBezTo>
                    <a:cubicBezTo>
                      <a:pt x="494" y="1507"/>
                      <a:pt x="618" y="1334"/>
                      <a:pt x="716" y="1136"/>
                    </a:cubicBezTo>
                    <a:cubicBezTo>
                      <a:pt x="840" y="963"/>
                      <a:pt x="939" y="766"/>
                      <a:pt x="1037" y="593"/>
                    </a:cubicBezTo>
                    <a:cubicBezTo>
                      <a:pt x="1136" y="396"/>
                      <a:pt x="1210" y="198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9"/>
              <p:cNvSpPr/>
              <p:nvPr/>
            </p:nvSpPr>
            <p:spPr>
              <a:xfrm>
                <a:off x="1113950" y="4089150"/>
                <a:ext cx="234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199" extrusionOk="0">
                    <a:moveTo>
                      <a:pt x="939" y="1"/>
                    </a:moveTo>
                    <a:lnTo>
                      <a:pt x="939" y="1"/>
                    </a:lnTo>
                    <a:cubicBezTo>
                      <a:pt x="840" y="198"/>
                      <a:pt x="766" y="371"/>
                      <a:pt x="692" y="544"/>
                    </a:cubicBezTo>
                    <a:lnTo>
                      <a:pt x="445" y="1087"/>
                    </a:lnTo>
                    <a:lnTo>
                      <a:pt x="223" y="1655"/>
                    </a:lnTo>
                    <a:cubicBezTo>
                      <a:pt x="149" y="1828"/>
                      <a:pt x="75" y="2001"/>
                      <a:pt x="1" y="2198"/>
                    </a:cubicBezTo>
                    <a:cubicBezTo>
                      <a:pt x="124" y="2050"/>
                      <a:pt x="248" y="1877"/>
                      <a:pt x="346" y="1704"/>
                    </a:cubicBezTo>
                    <a:cubicBezTo>
                      <a:pt x="445" y="1531"/>
                      <a:pt x="544" y="1359"/>
                      <a:pt x="618" y="1161"/>
                    </a:cubicBezTo>
                    <a:cubicBezTo>
                      <a:pt x="692" y="988"/>
                      <a:pt x="766" y="791"/>
                      <a:pt x="815" y="593"/>
                    </a:cubicBezTo>
                    <a:cubicBezTo>
                      <a:pt x="865" y="396"/>
                      <a:pt x="914" y="198"/>
                      <a:pt x="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9"/>
              <p:cNvSpPr/>
              <p:nvPr/>
            </p:nvSpPr>
            <p:spPr>
              <a:xfrm>
                <a:off x="1128775" y="4065700"/>
                <a:ext cx="4137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161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1556" y="445"/>
                      <a:pt x="1556" y="914"/>
                      <a:pt x="1407" y="1334"/>
                    </a:cubicBezTo>
                    <a:cubicBezTo>
                      <a:pt x="1309" y="1778"/>
                      <a:pt x="1161" y="2198"/>
                      <a:pt x="1012" y="2642"/>
                    </a:cubicBezTo>
                    <a:cubicBezTo>
                      <a:pt x="716" y="3482"/>
                      <a:pt x="371" y="4346"/>
                      <a:pt x="0" y="5161"/>
                    </a:cubicBezTo>
                    <a:cubicBezTo>
                      <a:pt x="247" y="4790"/>
                      <a:pt x="469" y="4371"/>
                      <a:pt x="667" y="3975"/>
                    </a:cubicBezTo>
                    <a:cubicBezTo>
                      <a:pt x="864" y="3556"/>
                      <a:pt x="1037" y="3136"/>
                      <a:pt x="1185" y="2692"/>
                    </a:cubicBezTo>
                    <a:cubicBezTo>
                      <a:pt x="1333" y="2247"/>
                      <a:pt x="1457" y="1803"/>
                      <a:pt x="1556" y="1358"/>
                    </a:cubicBezTo>
                    <a:cubicBezTo>
                      <a:pt x="1654" y="914"/>
                      <a:pt x="1630" y="445"/>
                      <a:pt x="1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9"/>
              <p:cNvSpPr/>
              <p:nvPr/>
            </p:nvSpPr>
            <p:spPr>
              <a:xfrm>
                <a:off x="1173200" y="4108300"/>
                <a:ext cx="191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778" extrusionOk="0">
                    <a:moveTo>
                      <a:pt x="766" y="0"/>
                    </a:moveTo>
                    <a:lnTo>
                      <a:pt x="766" y="0"/>
                    </a:lnTo>
                    <a:cubicBezTo>
                      <a:pt x="692" y="148"/>
                      <a:pt x="618" y="296"/>
                      <a:pt x="569" y="445"/>
                    </a:cubicBezTo>
                    <a:lnTo>
                      <a:pt x="371" y="889"/>
                    </a:lnTo>
                    <a:lnTo>
                      <a:pt x="174" y="1309"/>
                    </a:lnTo>
                    <a:cubicBezTo>
                      <a:pt x="124" y="1457"/>
                      <a:pt x="50" y="1605"/>
                      <a:pt x="1" y="1778"/>
                    </a:cubicBezTo>
                    <a:cubicBezTo>
                      <a:pt x="100" y="1654"/>
                      <a:pt x="198" y="1531"/>
                      <a:pt x="297" y="1383"/>
                    </a:cubicBezTo>
                    <a:cubicBezTo>
                      <a:pt x="396" y="1259"/>
                      <a:pt x="470" y="1111"/>
                      <a:pt x="544" y="963"/>
                    </a:cubicBezTo>
                    <a:cubicBezTo>
                      <a:pt x="593" y="815"/>
                      <a:pt x="643" y="642"/>
                      <a:pt x="692" y="494"/>
                    </a:cubicBezTo>
                    <a:cubicBezTo>
                      <a:pt x="717" y="321"/>
                      <a:pt x="741" y="173"/>
                      <a:pt x="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9"/>
              <p:cNvSpPr/>
              <p:nvPr/>
            </p:nvSpPr>
            <p:spPr>
              <a:xfrm>
                <a:off x="930650" y="4173725"/>
                <a:ext cx="1482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54" extrusionOk="0">
                    <a:moveTo>
                      <a:pt x="395" y="0"/>
                    </a:moveTo>
                    <a:cubicBezTo>
                      <a:pt x="247" y="445"/>
                      <a:pt x="148" y="914"/>
                      <a:pt x="99" y="1407"/>
                    </a:cubicBezTo>
                    <a:cubicBezTo>
                      <a:pt x="0" y="2346"/>
                      <a:pt x="25" y="3308"/>
                      <a:pt x="198" y="4271"/>
                    </a:cubicBezTo>
                    <a:cubicBezTo>
                      <a:pt x="296" y="4740"/>
                      <a:pt x="420" y="5209"/>
                      <a:pt x="593" y="5654"/>
                    </a:cubicBezTo>
                    <a:cubicBezTo>
                      <a:pt x="494" y="5160"/>
                      <a:pt x="395" y="4716"/>
                      <a:pt x="346" y="4247"/>
                    </a:cubicBezTo>
                    <a:cubicBezTo>
                      <a:pt x="222" y="3308"/>
                      <a:pt x="198" y="2346"/>
                      <a:pt x="247" y="1407"/>
                    </a:cubicBezTo>
                    <a:cubicBezTo>
                      <a:pt x="272" y="938"/>
                      <a:pt x="321" y="469"/>
                      <a:pt x="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954100" y="4187900"/>
                <a:ext cx="14825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396" extrusionOk="0">
                    <a:moveTo>
                      <a:pt x="371" y="1"/>
                    </a:moveTo>
                    <a:cubicBezTo>
                      <a:pt x="222" y="347"/>
                      <a:pt x="124" y="717"/>
                      <a:pt x="74" y="1087"/>
                    </a:cubicBezTo>
                    <a:cubicBezTo>
                      <a:pt x="25" y="1458"/>
                      <a:pt x="0" y="1853"/>
                      <a:pt x="25" y="2223"/>
                    </a:cubicBezTo>
                    <a:cubicBezTo>
                      <a:pt x="25" y="2593"/>
                      <a:pt x="74" y="2988"/>
                      <a:pt x="173" y="3359"/>
                    </a:cubicBezTo>
                    <a:cubicBezTo>
                      <a:pt x="272" y="3704"/>
                      <a:pt x="395" y="4075"/>
                      <a:pt x="593" y="4396"/>
                    </a:cubicBezTo>
                    <a:cubicBezTo>
                      <a:pt x="469" y="4050"/>
                      <a:pt x="371" y="3680"/>
                      <a:pt x="321" y="3309"/>
                    </a:cubicBezTo>
                    <a:cubicBezTo>
                      <a:pt x="247" y="2964"/>
                      <a:pt x="198" y="2593"/>
                      <a:pt x="198" y="2223"/>
                    </a:cubicBezTo>
                    <a:cubicBezTo>
                      <a:pt x="173" y="1853"/>
                      <a:pt x="173" y="1482"/>
                      <a:pt x="198" y="1112"/>
                    </a:cubicBezTo>
                    <a:cubicBezTo>
                      <a:pt x="247" y="742"/>
                      <a:pt x="296" y="37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977550" y="4199025"/>
                <a:ext cx="74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9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198"/>
                      <a:pt x="149" y="420"/>
                      <a:pt x="124" y="642"/>
                    </a:cubicBezTo>
                    <a:cubicBezTo>
                      <a:pt x="74" y="864"/>
                      <a:pt x="25" y="1111"/>
                      <a:pt x="25" y="1334"/>
                    </a:cubicBezTo>
                    <a:cubicBezTo>
                      <a:pt x="0" y="1556"/>
                      <a:pt x="0" y="1803"/>
                      <a:pt x="25" y="2025"/>
                    </a:cubicBezTo>
                    <a:cubicBezTo>
                      <a:pt x="50" y="2247"/>
                      <a:pt x="74" y="2469"/>
                      <a:pt x="149" y="2691"/>
                    </a:cubicBezTo>
                    <a:lnTo>
                      <a:pt x="149" y="2025"/>
                    </a:lnTo>
                    <a:cubicBezTo>
                      <a:pt x="149" y="1803"/>
                      <a:pt x="173" y="1556"/>
                      <a:pt x="173" y="1334"/>
                    </a:cubicBezTo>
                    <a:cubicBezTo>
                      <a:pt x="198" y="1111"/>
                      <a:pt x="223" y="889"/>
                      <a:pt x="223" y="667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9"/>
              <p:cNvSpPr/>
              <p:nvPr/>
            </p:nvSpPr>
            <p:spPr>
              <a:xfrm>
                <a:off x="1013350" y="3892875"/>
                <a:ext cx="70375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914" extrusionOk="0">
                    <a:moveTo>
                      <a:pt x="2815" y="1"/>
                    </a:moveTo>
                    <a:lnTo>
                      <a:pt x="2815" y="1"/>
                    </a:lnTo>
                    <a:cubicBezTo>
                      <a:pt x="2469" y="322"/>
                      <a:pt x="2173" y="692"/>
                      <a:pt x="1877" y="1062"/>
                    </a:cubicBezTo>
                    <a:cubicBezTo>
                      <a:pt x="1605" y="1457"/>
                      <a:pt x="1334" y="1852"/>
                      <a:pt x="1087" y="2272"/>
                    </a:cubicBezTo>
                    <a:cubicBezTo>
                      <a:pt x="840" y="2692"/>
                      <a:pt x="642" y="3111"/>
                      <a:pt x="445" y="3556"/>
                    </a:cubicBezTo>
                    <a:cubicBezTo>
                      <a:pt x="272" y="4000"/>
                      <a:pt x="99" y="4445"/>
                      <a:pt x="0" y="4914"/>
                    </a:cubicBezTo>
                    <a:cubicBezTo>
                      <a:pt x="173" y="4469"/>
                      <a:pt x="371" y="4025"/>
                      <a:pt x="568" y="3605"/>
                    </a:cubicBezTo>
                    <a:cubicBezTo>
                      <a:pt x="790" y="3186"/>
                      <a:pt x="1013" y="2766"/>
                      <a:pt x="1235" y="2346"/>
                    </a:cubicBezTo>
                    <a:cubicBezTo>
                      <a:pt x="1482" y="1951"/>
                      <a:pt x="1729" y="1531"/>
                      <a:pt x="2000" y="1161"/>
                    </a:cubicBezTo>
                    <a:cubicBezTo>
                      <a:pt x="2247" y="766"/>
                      <a:pt x="2543" y="371"/>
                      <a:pt x="2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9"/>
              <p:cNvSpPr/>
              <p:nvPr/>
            </p:nvSpPr>
            <p:spPr>
              <a:xfrm>
                <a:off x="1042350" y="3912025"/>
                <a:ext cx="5682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963" extrusionOk="0">
                    <a:moveTo>
                      <a:pt x="2272" y="0"/>
                    </a:moveTo>
                    <a:cubicBezTo>
                      <a:pt x="2001" y="173"/>
                      <a:pt x="1754" y="370"/>
                      <a:pt x="1507" y="593"/>
                    </a:cubicBezTo>
                    <a:cubicBezTo>
                      <a:pt x="1285" y="815"/>
                      <a:pt x="1087" y="1037"/>
                      <a:pt x="890" y="1309"/>
                    </a:cubicBezTo>
                    <a:cubicBezTo>
                      <a:pt x="717" y="1555"/>
                      <a:pt x="544" y="1827"/>
                      <a:pt x="396" y="2099"/>
                    </a:cubicBezTo>
                    <a:cubicBezTo>
                      <a:pt x="223" y="2370"/>
                      <a:pt x="99" y="2666"/>
                      <a:pt x="1" y="2963"/>
                    </a:cubicBezTo>
                    <a:cubicBezTo>
                      <a:pt x="174" y="2691"/>
                      <a:pt x="322" y="2420"/>
                      <a:pt x="494" y="2173"/>
                    </a:cubicBezTo>
                    <a:cubicBezTo>
                      <a:pt x="667" y="1901"/>
                      <a:pt x="840" y="1654"/>
                      <a:pt x="1038" y="1407"/>
                    </a:cubicBezTo>
                    <a:cubicBezTo>
                      <a:pt x="1235" y="1160"/>
                      <a:pt x="1433" y="914"/>
                      <a:pt x="1630" y="691"/>
                    </a:cubicBezTo>
                    <a:cubicBezTo>
                      <a:pt x="1828" y="444"/>
                      <a:pt x="2050" y="222"/>
                      <a:pt x="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9"/>
              <p:cNvSpPr/>
              <p:nvPr/>
            </p:nvSpPr>
            <p:spPr>
              <a:xfrm>
                <a:off x="1069525" y="3945350"/>
                <a:ext cx="46300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223" extrusionOk="0">
                    <a:moveTo>
                      <a:pt x="1852" y="0"/>
                    </a:moveTo>
                    <a:cubicBezTo>
                      <a:pt x="1629" y="124"/>
                      <a:pt x="1432" y="272"/>
                      <a:pt x="1234" y="445"/>
                    </a:cubicBezTo>
                    <a:cubicBezTo>
                      <a:pt x="1062" y="593"/>
                      <a:pt x="889" y="766"/>
                      <a:pt x="741" y="963"/>
                    </a:cubicBezTo>
                    <a:cubicBezTo>
                      <a:pt x="568" y="1161"/>
                      <a:pt x="444" y="1358"/>
                      <a:pt x="321" y="1556"/>
                    </a:cubicBezTo>
                    <a:cubicBezTo>
                      <a:pt x="198" y="1778"/>
                      <a:pt x="99" y="1975"/>
                      <a:pt x="0" y="2222"/>
                    </a:cubicBezTo>
                    <a:lnTo>
                      <a:pt x="444" y="1630"/>
                    </a:lnTo>
                    <a:cubicBezTo>
                      <a:pt x="568" y="1457"/>
                      <a:pt x="716" y="1259"/>
                      <a:pt x="889" y="1087"/>
                    </a:cubicBezTo>
                    <a:cubicBezTo>
                      <a:pt x="1037" y="889"/>
                      <a:pt x="1185" y="716"/>
                      <a:pt x="1358" y="543"/>
                    </a:cubicBezTo>
                    <a:lnTo>
                      <a:pt x="18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9"/>
              <p:cNvSpPr/>
              <p:nvPr/>
            </p:nvSpPr>
            <p:spPr>
              <a:xfrm>
                <a:off x="386075" y="3349725"/>
                <a:ext cx="302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8445" extrusionOk="0">
                    <a:moveTo>
                      <a:pt x="8007" y="0"/>
                    </a:moveTo>
                    <a:cubicBezTo>
                      <a:pt x="8007" y="0"/>
                      <a:pt x="7337" y="192"/>
                      <a:pt x="6107" y="192"/>
                    </a:cubicBezTo>
                    <a:cubicBezTo>
                      <a:pt x="5569" y="192"/>
                      <a:pt x="4924" y="155"/>
                      <a:pt x="4180" y="50"/>
                    </a:cubicBezTo>
                    <a:cubicBezTo>
                      <a:pt x="4033" y="29"/>
                      <a:pt x="3888" y="19"/>
                      <a:pt x="3746" y="19"/>
                    </a:cubicBezTo>
                    <a:cubicBezTo>
                      <a:pt x="1511" y="19"/>
                      <a:pt x="1" y="2481"/>
                      <a:pt x="674" y="4222"/>
                    </a:cubicBezTo>
                    <a:cubicBezTo>
                      <a:pt x="1415" y="6099"/>
                      <a:pt x="3044" y="8172"/>
                      <a:pt x="3044" y="8172"/>
                    </a:cubicBezTo>
                    <a:lnTo>
                      <a:pt x="9093" y="8444"/>
                    </a:lnTo>
                    <a:cubicBezTo>
                      <a:pt x="9093" y="8444"/>
                      <a:pt x="9142" y="6494"/>
                      <a:pt x="10179" y="5407"/>
                    </a:cubicBezTo>
                    <a:cubicBezTo>
                      <a:pt x="11191" y="4321"/>
                      <a:pt x="12080" y="0"/>
                      <a:pt x="8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408475" y="3379975"/>
                <a:ext cx="2345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4938" extrusionOk="0">
                    <a:moveTo>
                      <a:pt x="2815" y="0"/>
                    </a:moveTo>
                    <a:cubicBezTo>
                      <a:pt x="2467" y="0"/>
                      <a:pt x="2112" y="69"/>
                      <a:pt x="1778" y="247"/>
                    </a:cubicBezTo>
                    <a:cubicBezTo>
                      <a:pt x="346" y="1037"/>
                      <a:pt x="0" y="2617"/>
                      <a:pt x="1037" y="3457"/>
                    </a:cubicBezTo>
                    <a:cubicBezTo>
                      <a:pt x="1605" y="3852"/>
                      <a:pt x="2074" y="4370"/>
                      <a:pt x="2444" y="4938"/>
                    </a:cubicBezTo>
                    <a:lnTo>
                      <a:pt x="7209" y="4543"/>
                    </a:lnTo>
                    <a:cubicBezTo>
                      <a:pt x="7209" y="4543"/>
                      <a:pt x="8444" y="3457"/>
                      <a:pt x="8839" y="2765"/>
                    </a:cubicBezTo>
                    <a:cubicBezTo>
                      <a:pt x="9209" y="2074"/>
                      <a:pt x="9382" y="148"/>
                      <a:pt x="7506" y="99"/>
                    </a:cubicBezTo>
                    <a:cubicBezTo>
                      <a:pt x="7441" y="97"/>
                      <a:pt x="7378" y="96"/>
                      <a:pt x="7316" y="96"/>
                    </a:cubicBezTo>
                    <a:cubicBezTo>
                      <a:pt x="5589" y="96"/>
                      <a:pt x="5037" y="741"/>
                      <a:pt x="5037" y="741"/>
                    </a:cubicBezTo>
                    <a:cubicBezTo>
                      <a:pt x="5037" y="741"/>
                      <a:pt x="3962" y="0"/>
                      <a:pt x="2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9"/>
              <p:cNvSpPr/>
              <p:nvPr/>
            </p:nvSpPr>
            <p:spPr>
              <a:xfrm>
                <a:off x="444875" y="3483650"/>
                <a:ext cx="17840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6248" extrusionOk="0">
                    <a:moveTo>
                      <a:pt x="3877" y="1"/>
                    </a:moveTo>
                    <a:cubicBezTo>
                      <a:pt x="643" y="1"/>
                      <a:pt x="1" y="1779"/>
                      <a:pt x="1" y="2815"/>
                    </a:cubicBezTo>
                    <a:cubicBezTo>
                      <a:pt x="1" y="3828"/>
                      <a:pt x="1" y="6247"/>
                      <a:pt x="3383" y="6247"/>
                    </a:cubicBezTo>
                    <a:cubicBezTo>
                      <a:pt x="6790" y="6247"/>
                      <a:pt x="6889" y="3210"/>
                      <a:pt x="6889" y="3210"/>
                    </a:cubicBezTo>
                    <a:cubicBezTo>
                      <a:pt x="6889" y="3210"/>
                      <a:pt x="7136" y="1"/>
                      <a:pt x="38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481300" y="3507125"/>
                <a:ext cx="284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494" fill="none" extrusionOk="0">
                    <a:moveTo>
                      <a:pt x="1136" y="494"/>
                    </a:moveTo>
                    <a:cubicBezTo>
                      <a:pt x="1136" y="494"/>
                      <a:pt x="790" y="0"/>
                      <a:pt x="395" y="247"/>
                    </a:cubicBezTo>
                    <a:cubicBezTo>
                      <a:pt x="0" y="494"/>
                      <a:pt x="1136" y="494"/>
                      <a:pt x="1136" y="494"/>
                    </a:cubicBezTo>
                    <a:close/>
                  </a:path>
                </a:pathLst>
              </a:custGeom>
              <a:noFill/>
              <a:ln w="7400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559075" y="3512050"/>
                <a:ext cx="247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692" fill="none" extrusionOk="0">
                    <a:moveTo>
                      <a:pt x="0" y="544"/>
                    </a:moveTo>
                    <a:cubicBezTo>
                      <a:pt x="0" y="544"/>
                      <a:pt x="790" y="1"/>
                      <a:pt x="889" y="346"/>
                    </a:cubicBezTo>
                    <a:cubicBezTo>
                      <a:pt x="988" y="692"/>
                      <a:pt x="0" y="544"/>
                      <a:pt x="0" y="544"/>
                    </a:cubicBezTo>
                    <a:close/>
                  </a:path>
                </a:pathLst>
              </a:custGeom>
              <a:noFill/>
              <a:ln w="7400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473950" y="3419475"/>
                <a:ext cx="1407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828" extrusionOk="0">
                    <a:moveTo>
                      <a:pt x="2418" y="0"/>
                    </a:moveTo>
                    <a:cubicBezTo>
                      <a:pt x="2171" y="0"/>
                      <a:pt x="1949" y="198"/>
                      <a:pt x="1924" y="445"/>
                    </a:cubicBezTo>
                    <a:cubicBezTo>
                      <a:pt x="1825" y="1333"/>
                      <a:pt x="1628" y="3235"/>
                      <a:pt x="1628" y="3235"/>
                    </a:cubicBezTo>
                    <a:cubicBezTo>
                      <a:pt x="1628" y="3235"/>
                      <a:pt x="1544" y="3227"/>
                      <a:pt x="1416" y="3227"/>
                    </a:cubicBezTo>
                    <a:cubicBezTo>
                      <a:pt x="972" y="3227"/>
                      <a:pt x="1" y="3317"/>
                      <a:pt x="270" y="4123"/>
                    </a:cubicBezTo>
                    <a:cubicBezTo>
                      <a:pt x="411" y="4579"/>
                      <a:pt x="824" y="4710"/>
                      <a:pt x="1263" y="4710"/>
                    </a:cubicBezTo>
                    <a:cubicBezTo>
                      <a:pt x="1824" y="4710"/>
                      <a:pt x="2427" y="4497"/>
                      <a:pt x="2566" y="4469"/>
                    </a:cubicBezTo>
                    <a:cubicBezTo>
                      <a:pt x="2566" y="4469"/>
                      <a:pt x="3368" y="4828"/>
                      <a:pt x="4089" y="4828"/>
                    </a:cubicBezTo>
                    <a:cubicBezTo>
                      <a:pt x="4471" y="4828"/>
                      <a:pt x="4830" y="4727"/>
                      <a:pt x="5035" y="4420"/>
                    </a:cubicBezTo>
                    <a:cubicBezTo>
                      <a:pt x="5627" y="3531"/>
                      <a:pt x="3307" y="3333"/>
                      <a:pt x="3307" y="3333"/>
                    </a:cubicBezTo>
                    <a:lnTo>
                      <a:pt x="2911" y="445"/>
                    </a:lnTo>
                    <a:cubicBezTo>
                      <a:pt x="2887" y="198"/>
                      <a:pt x="2665" y="0"/>
                      <a:pt x="2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494250" y="3514900"/>
                <a:ext cx="3707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37" extrusionOk="0">
                    <a:moveTo>
                      <a:pt x="749" y="181"/>
                    </a:moveTo>
                    <a:cubicBezTo>
                      <a:pt x="887" y="181"/>
                      <a:pt x="1024" y="202"/>
                      <a:pt x="1161" y="232"/>
                    </a:cubicBezTo>
                    <a:cubicBezTo>
                      <a:pt x="1169" y="234"/>
                      <a:pt x="1177" y="235"/>
                      <a:pt x="1185" y="235"/>
                    </a:cubicBezTo>
                    <a:cubicBezTo>
                      <a:pt x="1206" y="235"/>
                      <a:pt x="1225" y="228"/>
                      <a:pt x="1240" y="218"/>
                    </a:cubicBezTo>
                    <a:lnTo>
                      <a:pt x="1240" y="218"/>
                    </a:lnTo>
                    <a:cubicBezTo>
                      <a:pt x="1245" y="224"/>
                      <a:pt x="1252" y="228"/>
                      <a:pt x="1260" y="232"/>
                    </a:cubicBezTo>
                    <a:cubicBezTo>
                      <a:pt x="1260" y="232"/>
                      <a:pt x="1260" y="257"/>
                      <a:pt x="1235" y="257"/>
                    </a:cubicBezTo>
                    <a:cubicBezTo>
                      <a:pt x="1211" y="282"/>
                      <a:pt x="1161" y="306"/>
                      <a:pt x="1137" y="331"/>
                    </a:cubicBezTo>
                    <a:cubicBezTo>
                      <a:pt x="1038" y="380"/>
                      <a:pt x="939" y="405"/>
                      <a:pt x="816" y="430"/>
                    </a:cubicBezTo>
                    <a:cubicBezTo>
                      <a:pt x="717" y="430"/>
                      <a:pt x="618" y="454"/>
                      <a:pt x="519" y="454"/>
                    </a:cubicBezTo>
                    <a:cubicBezTo>
                      <a:pt x="421" y="454"/>
                      <a:pt x="347" y="430"/>
                      <a:pt x="248" y="405"/>
                    </a:cubicBezTo>
                    <a:cubicBezTo>
                      <a:pt x="198" y="380"/>
                      <a:pt x="198" y="331"/>
                      <a:pt x="248" y="282"/>
                    </a:cubicBezTo>
                    <a:cubicBezTo>
                      <a:pt x="322" y="232"/>
                      <a:pt x="421" y="208"/>
                      <a:pt x="495" y="208"/>
                    </a:cubicBezTo>
                    <a:cubicBezTo>
                      <a:pt x="580" y="189"/>
                      <a:pt x="664" y="181"/>
                      <a:pt x="749" y="181"/>
                    </a:cubicBezTo>
                    <a:close/>
                    <a:moveTo>
                      <a:pt x="693" y="0"/>
                    </a:moveTo>
                    <a:cubicBezTo>
                      <a:pt x="627" y="0"/>
                      <a:pt x="561" y="3"/>
                      <a:pt x="495" y="10"/>
                    </a:cubicBezTo>
                    <a:cubicBezTo>
                      <a:pt x="322" y="35"/>
                      <a:pt x="75" y="109"/>
                      <a:pt x="26" y="331"/>
                    </a:cubicBezTo>
                    <a:cubicBezTo>
                      <a:pt x="1" y="553"/>
                      <a:pt x="272" y="627"/>
                      <a:pt x="445" y="627"/>
                    </a:cubicBezTo>
                    <a:cubicBezTo>
                      <a:pt x="501" y="633"/>
                      <a:pt x="558" y="637"/>
                      <a:pt x="615" y="637"/>
                    </a:cubicBezTo>
                    <a:cubicBezTo>
                      <a:pt x="788" y="637"/>
                      <a:pt x="964" y="609"/>
                      <a:pt x="1112" y="553"/>
                    </a:cubicBezTo>
                    <a:cubicBezTo>
                      <a:pt x="1235" y="504"/>
                      <a:pt x="1334" y="454"/>
                      <a:pt x="1433" y="356"/>
                    </a:cubicBezTo>
                    <a:cubicBezTo>
                      <a:pt x="1482" y="257"/>
                      <a:pt x="1458" y="133"/>
                      <a:pt x="1359" y="59"/>
                    </a:cubicBezTo>
                    <a:cubicBezTo>
                      <a:pt x="1347" y="53"/>
                      <a:pt x="1335" y="51"/>
                      <a:pt x="1323" y="51"/>
                    </a:cubicBezTo>
                    <a:cubicBezTo>
                      <a:pt x="1298" y="51"/>
                      <a:pt x="1275" y="63"/>
                      <a:pt x="1257" y="81"/>
                    </a:cubicBezTo>
                    <a:lnTo>
                      <a:pt x="1257" y="81"/>
                    </a:lnTo>
                    <a:cubicBezTo>
                      <a:pt x="1245" y="71"/>
                      <a:pt x="1230" y="63"/>
                      <a:pt x="1211" y="59"/>
                    </a:cubicBezTo>
                    <a:cubicBezTo>
                      <a:pt x="1048" y="23"/>
                      <a:pt x="872" y="0"/>
                      <a:pt x="69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549800" y="3514525"/>
                <a:ext cx="370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850" extrusionOk="0">
                    <a:moveTo>
                      <a:pt x="442" y="182"/>
                    </a:moveTo>
                    <a:cubicBezTo>
                      <a:pt x="555" y="182"/>
                      <a:pt x="665" y="194"/>
                      <a:pt x="766" y="223"/>
                    </a:cubicBezTo>
                    <a:cubicBezTo>
                      <a:pt x="865" y="247"/>
                      <a:pt x="964" y="272"/>
                      <a:pt x="1063" y="297"/>
                    </a:cubicBezTo>
                    <a:cubicBezTo>
                      <a:pt x="1137" y="321"/>
                      <a:pt x="1186" y="371"/>
                      <a:pt x="1260" y="420"/>
                    </a:cubicBezTo>
                    <a:cubicBezTo>
                      <a:pt x="1285" y="469"/>
                      <a:pt x="1285" y="544"/>
                      <a:pt x="1260" y="593"/>
                    </a:cubicBezTo>
                    <a:cubicBezTo>
                      <a:pt x="1186" y="642"/>
                      <a:pt x="1112" y="667"/>
                      <a:pt x="1038" y="667"/>
                    </a:cubicBezTo>
                    <a:cubicBezTo>
                      <a:pt x="840" y="642"/>
                      <a:pt x="643" y="618"/>
                      <a:pt x="470" y="544"/>
                    </a:cubicBezTo>
                    <a:lnTo>
                      <a:pt x="322" y="469"/>
                    </a:lnTo>
                    <a:cubicBezTo>
                      <a:pt x="273" y="469"/>
                      <a:pt x="223" y="445"/>
                      <a:pt x="198" y="395"/>
                    </a:cubicBezTo>
                    <a:cubicBezTo>
                      <a:pt x="178" y="375"/>
                      <a:pt x="208" y="270"/>
                      <a:pt x="247" y="192"/>
                    </a:cubicBezTo>
                    <a:lnTo>
                      <a:pt x="247" y="192"/>
                    </a:lnTo>
                    <a:cubicBezTo>
                      <a:pt x="313" y="185"/>
                      <a:pt x="378" y="182"/>
                      <a:pt x="442" y="182"/>
                    </a:cubicBezTo>
                    <a:close/>
                    <a:moveTo>
                      <a:pt x="444" y="0"/>
                    </a:moveTo>
                    <a:cubicBezTo>
                      <a:pt x="360" y="0"/>
                      <a:pt x="275" y="6"/>
                      <a:pt x="190" y="19"/>
                    </a:cubicBezTo>
                    <a:lnTo>
                      <a:pt x="190" y="19"/>
                    </a:lnTo>
                    <a:cubicBezTo>
                      <a:pt x="184" y="17"/>
                      <a:pt x="178" y="17"/>
                      <a:pt x="173" y="17"/>
                    </a:cubicBezTo>
                    <a:cubicBezTo>
                      <a:pt x="159" y="17"/>
                      <a:pt x="147" y="21"/>
                      <a:pt x="136" y="32"/>
                    </a:cubicBezTo>
                    <a:lnTo>
                      <a:pt x="136" y="32"/>
                    </a:lnTo>
                    <a:cubicBezTo>
                      <a:pt x="116" y="45"/>
                      <a:pt x="102" y="62"/>
                      <a:pt x="95" y="82"/>
                    </a:cubicBezTo>
                    <a:lnTo>
                      <a:pt x="95" y="82"/>
                    </a:lnTo>
                    <a:cubicBezTo>
                      <a:pt x="47" y="156"/>
                      <a:pt x="1" y="275"/>
                      <a:pt x="1" y="371"/>
                    </a:cubicBezTo>
                    <a:cubicBezTo>
                      <a:pt x="26" y="494"/>
                      <a:pt x="100" y="593"/>
                      <a:pt x="223" y="642"/>
                    </a:cubicBezTo>
                    <a:cubicBezTo>
                      <a:pt x="445" y="741"/>
                      <a:pt x="692" y="815"/>
                      <a:pt x="964" y="840"/>
                    </a:cubicBezTo>
                    <a:cubicBezTo>
                      <a:pt x="993" y="846"/>
                      <a:pt x="1022" y="849"/>
                      <a:pt x="1050" y="849"/>
                    </a:cubicBezTo>
                    <a:cubicBezTo>
                      <a:pt x="1241" y="849"/>
                      <a:pt x="1415" y="712"/>
                      <a:pt x="1458" y="519"/>
                    </a:cubicBezTo>
                    <a:cubicBezTo>
                      <a:pt x="1482" y="272"/>
                      <a:pt x="1211" y="148"/>
                      <a:pt x="1013" y="99"/>
                    </a:cubicBezTo>
                    <a:cubicBezTo>
                      <a:pt x="832" y="33"/>
                      <a:pt x="640" y="0"/>
                      <a:pt x="44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472650" y="3542925"/>
                <a:ext cx="113375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925" extrusionOk="0">
                    <a:moveTo>
                      <a:pt x="100" y="0"/>
                    </a:moveTo>
                    <a:cubicBezTo>
                      <a:pt x="56" y="0"/>
                      <a:pt x="13" y="25"/>
                      <a:pt x="1" y="74"/>
                    </a:cubicBezTo>
                    <a:cubicBezTo>
                      <a:pt x="25" y="1333"/>
                      <a:pt x="766" y="2568"/>
                      <a:pt x="2050" y="2864"/>
                    </a:cubicBezTo>
                    <a:cubicBezTo>
                      <a:pt x="2210" y="2904"/>
                      <a:pt x="2371" y="2924"/>
                      <a:pt x="2530" y="2924"/>
                    </a:cubicBezTo>
                    <a:cubicBezTo>
                      <a:pt x="2963" y="2924"/>
                      <a:pt x="3379" y="2776"/>
                      <a:pt x="3704" y="2469"/>
                    </a:cubicBezTo>
                    <a:cubicBezTo>
                      <a:pt x="4124" y="1975"/>
                      <a:pt x="4420" y="1358"/>
                      <a:pt x="4519" y="716"/>
                    </a:cubicBezTo>
                    <a:cubicBezTo>
                      <a:pt x="4534" y="654"/>
                      <a:pt x="4463" y="602"/>
                      <a:pt x="4401" y="602"/>
                    </a:cubicBezTo>
                    <a:cubicBezTo>
                      <a:pt x="4364" y="602"/>
                      <a:pt x="4331" y="621"/>
                      <a:pt x="4321" y="667"/>
                    </a:cubicBezTo>
                    <a:cubicBezTo>
                      <a:pt x="4247" y="1234"/>
                      <a:pt x="4025" y="1778"/>
                      <a:pt x="3679" y="2247"/>
                    </a:cubicBezTo>
                    <a:cubicBezTo>
                      <a:pt x="3376" y="2568"/>
                      <a:pt x="2956" y="2747"/>
                      <a:pt x="2532" y="2747"/>
                    </a:cubicBezTo>
                    <a:cubicBezTo>
                      <a:pt x="2370" y="2747"/>
                      <a:pt x="2207" y="2721"/>
                      <a:pt x="2050" y="2666"/>
                    </a:cubicBezTo>
                    <a:cubicBezTo>
                      <a:pt x="865" y="2370"/>
                      <a:pt x="223" y="1234"/>
                      <a:pt x="198" y="74"/>
                    </a:cubicBezTo>
                    <a:cubicBezTo>
                      <a:pt x="186" y="25"/>
                      <a:pt x="143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542400" y="33429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198"/>
                    </a:cubicBezTo>
                    <a:cubicBezTo>
                      <a:pt x="248" y="198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523875" y="33423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506600" y="3341075"/>
                <a:ext cx="49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9" extrusionOk="0">
                    <a:moveTo>
                      <a:pt x="99" y="1"/>
                    </a:moveTo>
                    <a:cubicBezTo>
                      <a:pt x="1" y="25"/>
                      <a:pt x="1" y="174"/>
                      <a:pt x="99" y="198"/>
                    </a:cubicBezTo>
                    <a:cubicBezTo>
                      <a:pt x="198" y="174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9"/>
              <p:cNvSpPr/>
              <p:nvPr/>
            </p:nvSpPr>
            <p:spPr>
              <a:xfrm>
                <a:off x="489325" y="3341700"/>
                <a:ext cx="43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7" extrusionOk="0">
                    <a:moveTo>
                      <a:pt x="50" y="0"/>
                    </a:moveTo>
                    <a:cubicBezTo>
                      <a:pt x="25" y="0"/>
                      <a:pt x="25" y="25"/>
                      <a:pt x="0" y="25"/>
                    </a:cubicBezTo>
                    <a:lnTo>
                      <a:pt x="0" y="50"/>
                    </a:lnTo>
                    <a:cubicBezTo>
                      <a:pt x="0" y="75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0" y="173"/>
                    </a:cubicBezTo>
                    <a:cubicBezTo>
                      <a:pt x="0" y="173"/>
                      <a:pt x="25" y="173"/>
                      <a:pt x="25" y="198"/>
                    </a:cubicBezTo>
                    <a:lnTo>
                      <a:pt x="50" y="198"/>
                    </a:lnTo>
                    <a:cubicBezTo>
                      <a:pt x="62" y="210"/>
                      <a:pt x="68" y="216"/>
                      <a:pt x="74" y="216"/>
                    </a:cubicBezTo>
                    <a:cubicBezTo>
                      <a:pt x="81" y="216"/>
                      <a:pt x="87" y="210"/>
                      <a:pt x="99" y="198"/>
                    </a:cubicBezTo>
                    <a:lnTo>
                      <a:pt x="124" y="198"/>
                    </a:lnTo>
                    <a:cubicBezTo>
                      <a:pt x="124" y="198"/>
                      <a:pt x="149" y="198"/>
                      <a:pt x="149" y="173"/>
                    </a:cubicBezTo>
                    <a:cubicBezTo>
                      <a:pt x="149" y="149"/>
                      <a:pt x="149" y="124"/>
                      <a:pt x="149" y="124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5"/>
                      <a:pt x="173" y="75"/>
                      <a:pt x="173" y="50"/>
                    </a:cubicBezTo>
                    <a:cubicBezTo>
                      <a:pt x="149" y="50"/>
                      <a:pt x="149" y="25"/>
                      <a:pt x="149" y="25"/>
                    </a:cubicBezTo>
                    <a:cubicBezTo>
                      <a:pt x="124" y="25"/>
                      <a:pt x="124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509075" y="3321325"/>
                <a:ext cx="55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9" extrusionOk="0">
                    <a:moveTo>
                      <a:pt x="99" y="1"/>
                    </a:moveTo>
                    <a:cubicBezTo>
                      <a:pt x="0" y="1"/>
                      <a:pt x="0" y="198"/>
                      <a:pt x="99" y="198"/>
                    </a:cubicBezTo>
                    <a:cubicBezTo>
                      <a:pt x="223" y="198"/>
                      <a:pt x="223" y="1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503525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493025" y="33275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99" y="1"/>
                    </a:moveTo>
                    <a:cubicBezTo>
                      <a:pt x="1" y="25"/>
                      <a:pt x="1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9"/>
              <p:cNvSpPr/>
              <p:nvPr/>
            </p:nvSpPr>
            <p:spPr>
              <a:xfrm>
                <a:off x="510300" y="3313925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00" y="0"/>
                    </a:moveTo>
                    <a:cubicBezTo>
                      <a:pt x="1" y="0"/>
                      <a:pt x="1" y="149"/>
                      <a:pt x="100" y="173"/>
                    </a:cubicBezTo>
                    <a:cubicBezTo>
                      <a:pt x="198" y="149"/>
                      <a:pt x="198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487475" y="3315775"/>
                <a:ext cx="49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68" extrusionOk="0">
                    <a:moveTo>
                      <a:pt x="50" y="1"/>
                    </a:moveTo>
                    <a:cubicBezTo>
                      <a:pt x="50" y="1"/>
                      <a:pt x="25" y="1"/>
                      <a:pt x="25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124" y="149"/>
                    </a:lnTo>
                    <a:cubicBezTo>
                      <a:pt x="124" y="161"/>
                      <a:pt x="130" y="167"/>
                      <a:pt x="136" y="167"/>
                    </a:cubicBezTo>
                    <a:cubicBezTo>
                      <a:pt x="142" y="167"/>
                      <a:pt x="148" y="161"/>
                      <a:pt x="148" y="149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99"/>
                      <a:pt x="198" y="75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475750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468325" y="3338625"/>
                <a:ext cx="49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8" extrusionOk="0">
                    <a:moveTo>
                      <a:pt x="100" y="0"/>
                    </a:moveTo>
                    <a:cubicBezTo>
                      <a:pt x="1" y="25"/>
                      <a:pt x="1" y="173"/>
                      <a:pt x="100" y="198"/>
                    </a:cubicBezTo>
                    <a:cubicBezTo>
                      <a:pt x="198" y="173"/>
                      <a:pt x="198" y="25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9"/>
              <p:cNvSpPr/>
              <p:nvPr/>
            </p:nvSpPr>
            <p:spPr>
              <a:xfrm>
                <a:off x="4529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9"/>
              <p:cNvSpPr/>
              <p:nvPr/>
            </p:nvSpPr>
            <p:spPr>
              <a:xfrm>
                <a:off x="460325" y="3323175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49" y="1"/>
                    </a:moveTo>
                    <a:cubicBezTo>
                      <a:pt x="25" y="1"/>
                      <a:pt x="25" y="1"/>
                      <a:pt x="0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100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49" y="149"/>
                    </a:lnTo>
                    <a:cubicBezTo>
                      <a:pt x="49" y="149"/>
                      <a:pt x="74" y="174"/>
                      <a:pt x="74" y="174"/>
                    </a:cubicBezTo>
                    <a:lnTo>
                      <a:pt x="148" y="174"/>
                    </a:lnTo>
                    <a:cubicBezTo>
                      <a:pt x="173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438100" y="33454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9"/>
              <p:cNvSpPr/>
              <p:nvPr/>
            </p:nvSpPr>
            <p:spPr>
              <a:xfrm>
                <a:off x="51957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>
                <a:off x="544875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554750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>
                <a:off x="566475" y="3341850"/>
                <a:ext cx="49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11" extrusionOk="0">
                    <a:moveTo>
                      <a:pt x="139" y="1"/>
                    </a:moveTo>
                    <a:cubicBezTo>
                      <a:pt x="130" y="1"/>
                      <a:pt x="124" y="7"/>
                      <a:pt x="124" y="19"/>
                    </a:cubicBezTo>
                    <a:lnTo>
                      <a:pt x="50" y="19"/>
                    </a:lnTo>
                    <a:lnTo>
                      <a:pt x="25" y="69"/>
                    </a:lnTo>
                    <a:cubicBezTo>
                      <a:pt x="25" y="69"/>
                      <a:pt x="1" y="69"/>
                      <a:pt x="1" y="93"/>
                    </a:cubicBezTo>
                    <a:cubicBezTo>
                      <a:pt x="1" y="93"/>
                      <a:pt x="1" y="118"/>
                      <a:pt x="1" y="118"/>
                    </a:cubicBezTo>
                    <a:cubicBezTo>
                      <a:pt x="1" y="143"/>
                      <a:pt x="1" y="143"/>
                      <a:pt x="1" y="167"/>
                    </a:cubicBezTo>
                    <a:cubicBezTo>
                      <a:pt x="1" y="167"/>
                      <a:pt x="25" y="192"/>
                      <a:pt x="25" y="192"/>
                    </a:cubicBezTo>
                    <a:lnTo>
                      <a:pt x="50" y="192"/>
                    </a:lnTo>
                    <a:cubicBezTo>
                      <a:pt x="50" y="204"/>
                      <a:pt x="56" y="210"/>
                      <a:pt x="65" y="210"/>
                    </a:cubicBezTo>
                    <a:cubicBezTo>
                      <a:pt x="75" y="210"/>
                      <a:pt x="87" y="204"/>
                      <a:pt x="99" y="192"/>
                    </a:cubicBezTo>
                    <a:lnTo>
                      <a:pt x="149" y="192"/>
                    </a:lnTo>
                    <a:lnTo>
                      <a:pt x="173" y="143"/>
                    </a:lnTo>
                    <a:cubicBezTo>
                      <a:pt x="198" y="143"/>
                      <a:pt x="198" y="143"/>
                      <a:pt x="198" y="118"/>
                    </a:cubicBezTo>
                    <a:cubicBezTo>
                      <a:pt x="198" y="118"/>
                      <a:pt x="198" y="93"/>
                      <a:pt x="198" y="93"/>
                    </a:cubicBezTo>
                    <a:cubicBezTo>
                      <a:pt x="198" y="69"/>
                      <a:pt x="198" y="69"/>
                      <a:pt x="198" y="44"/>
                    </a:cubicBezTo>
                    <a:cubicBezTo>
                      <a:pt x="198" y="44"/>
                      <a:pt x="198" y="19"/>
                      <a:pt x="173" y="19"/>
                    </a:cubicBezTo>
                    <a:cubicBezTo>
                      <a:pt x="161" y="7"/>
                      <a:pt x="149" y="1"/>
                      <a:pt x="13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9"/>
              <p:cNvSpPr/>
              <p:nvPr/>
            </p:nvSpPr>
            <p:spPr>
              <a:xfrm>
                <a:off x="5856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598575" y="33312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50" y="1"/>
                    </a:moveTo>
                    <a:cubicBezTo>
                      <a:pt x="50" y="25"/>
                      <a:pt x="25" y="25"/>
                      <a:pt x="25" y="25"/>
                    </a:cubicBezTo>
                    <a:cubicBezTo>
                      <a:pt x="0" y="25"/>
                      <a:pt x="0" y="50"/>
                      <a:pt x="0" y="50"/>
                    </a:cubicBezTo>
                    <a:cubicBezTo>
                      <a:pt x="0" y="75"/>
                      <a:pt x="0" y="75"/>
                      <a:pt x="0" y="100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25" y="149"/>
                    </a:cubicBezTo>
                    <a:lnTo>
                      <a:pt x="50" y="174"/>
                    </a:lnTo>
                    <a:lnTo>
                      <a:pt x="148" y="174"/>
                    </a:lnTo>
                    <a:cubicBezTo>
                      <a:pt x="148" y="174"/>
                      <a:pt x="173" y="174"/>
                      <a:pt x="173" y="149"/>
                    </a:cubicBezTo>
                    <a:cubicBezTo>
                      <a:pt x="198" y="149"/>
                      <a:pt x="198" y="149"/>
                      <a:pt x="198" y="124"/>
                    </a:cubicBezTo>
                    <a:cubicBezTo>
                      <a:pt x="198" y="124"/>
                      <a:pt x="198" y="100"/>
                      <a:pt x="198" y="100"/>
                    </a:cubicBezTo>
                    <a:lnTo>
                      <a:pt x="198" y="75"/>
                    </a:lnTo>
                    <a:cubicBezTo>
                      <a:pt x="198" y="50"/>
                      <a:pt x="173" y="25"/>
                      <a:pt x="173" y="25"/>
                    </a:cubicBez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>
                <a:off x="605350" y="33343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9"/>
              <p:cNvSpPr/>
              <p:nvPr/>
            </p:nvSpPr>
            <p:spPr>
              <a:xfrm>
                <a:off x="619550" y="33268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9"/>
              <p:cNvSpPr/>
              <p:nvPr/>
            </p:nvSpPr>
            <p:spPr>
              <a:xfrm>
                <a:off x="606600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9"/>
              <p:cNvSpPr/>
              <p:nvPr/>
            </p:nvSpPr>
            <p:spPr>
              <a:xfrm>
                <a:off x="597950" y="3320725"/>
                <a:ext cx="43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50" y="0"/>
                    </a:moveTo>
                    <a:cubicBezTo>
                      <a:pt x="25" y="0"/>
                      <a:pt x="25" y="0"/>
                      <a:pt x="1" y="25"/>
                    </a:cubicBezTo>
                    <a:cubicBezTo>
                      <a:pt x="1" y="49"/>
                      <a:pt x="1" y="74"/>
                      <a:pt x="1" y="74"/>
                    </a:cubicBezTo>
                    <a:lnTo>
                      <a:pt x="1" y="148"/>
                    </a:lnTo>
                    <a:cubicBezTo>
                      <a:pt x="1" y="148"/>
                      <a:pt x="1" y="173"/>
                      <a:pt x="1" y="173"/>
                    </a:cubicBezTo>
                    <a:cubicBezTo>
                      <a:pt x="25" y="173"/>
                      <a:pt x="25" y="198"/>
                      <a:pt x="25" y="198"/>
                    </a:cubicBezTo>
                    <a:cubicBezTo>
                      <a:pt x="25" y="222"/>
                      <a:pt x="50" y="222"/>
                      <a:pt x="50" y="222"/>
                    </a:cubicBezTo>
                    <a:lnTo>
                      <a:pt x="124" y="222"/>
                    </a:lnTo>
                    <a:cubicBezTo>
                      <a:pt x="124" y="222"/>
                      <a:pt x="149" y="198"/>
                      <a:pt x="149" y="198"/>
                    </a:cubicBezTo>
                    <a:lnTo>
                      <a:pt x="149" y="173"/>
                    </a:lnTo>
                    <a:cubicBezTo>
                      <a:pt x="173" y="173"/>
                      <a:pt x="173" y="148"/>
                      <a:pt x="149" y="123"/>
                    </a:cubicBezTo>
                    <a:lnTo>
                      <a:pt x="149" y="74"/>
                    </a:lnTo>
                    <a:cubicBezTo>
                      <a:pt x="173" y="74"/>
                      <a:pt x="173" y="49"/>
                      <a:pt x="149" y="49"/>
                    </a:cubicBezTo>
                    <a:cubicBezTo>
                      <a:pt x="149" y="25"/>
                      <a:pt x="149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573275" y="3320725"/>
                <a:ext cx="61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570175" y="33312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24" y="1"/>
                    </a:moveTo>
                    <a:lnTo>
                      <a:pt x="124" y="25"/>
                    </a:lnTo>
                    <a:lnTo>
                      <a:pt x="25" y="25"/>
                    </a:lnTo>
                    <a:cubicBezTo>
                      <a:pt x="1" y="50"/>
                      <a:pt x="1" y="50"/>
                      <a:pt x="1" y="75"/>
                    </a:cubicBezTo>
                    <a:cubicBezTo>
                      <a:pt x="1" y="75"/>
                      <a:pt x="1" y="100"/>
                      <a:pt x="1" y="100"/>
                    </a:cubicBezTo>
                    <a:lnTo>
                      <a:pt x="1" y="124"/>
                    </a:lnTo>
                    <a:cubicBezTo>
                      <a:pt x="1" y="149"/>
                      <a:pt x="25" y="149"/>
                      <a:pt x="25" y="174"/>
                    </a:cubicBezTo>
                    <a:lnTo>
                      <a:pt x="149" y="174"/>
                    </a:lnTo>
                    <a:cubicBezTo>
                      <a:pt x="173" y="174"/>
                      <a:pt x="173" y="149"/>
                      <a:pt x="173" y="149"/>
                    </a:cubicBezTo>
                    <a:cubicBezTo>
                      <a:pt x="198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50"/>
                      <a:pt x="198" y="25"/>
                      <a:pt x="173" y="25"/>
                    </a:cubicBezTo>
                    <a:lnTo>
                      <a:pt x="149" y="25"/>
                    </a:lnTo>
                    <a:cubicBezTo>
                      <a:pt x="149" y="1"/>
                      <a:pt x="124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555375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550425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527600" y="3314550"/>
                <a:ext cx="43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98" extrusionOk="0">
                    <a:moveTo>
                      <a:pt x="50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0" y="25"/>
                    </a:lnTo>
                    <a:cubicBezTo>
                      <a:pt x="0" y="50"/>
                      <a:pt x="0" y="74"/>
                      <a:pt x="0" y="74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0" y="148"/>
                    </a:cubicBezTo>
                    <a:cubicBezTo>
                      <a:pt x="0" y="148"/>
                      <a:pt x="25" y="173"/>
                      <a:pt x="25" y="173"/>
                    </a:cubicBezTo>
                    <a:cubicBezTo>
                      <a:pt x="25" y="173"/>
                      <a:pt x="50" y="198"/>
                      <a:pt x="50" y="198"/>
                    </a:cubicBezTo>
                    <a:lnTo>
                      <a:pt x="124" y="198"/>
                    </a:lnTo>
                    <a:cubicBezTo>
                      <a:pt x="124" y="198"/>
                      <a:pt x="148" y="173"/>
                      <a:pt x="148" y="173"/>
                    </a:cubicBezTo>
                    <a:lnTo>
                      <a:pt x="148" y="148"/>
                    </a:lnTo>
                    <a:cubicBezTo>
                      <a:pt x="148" y="124"/>
                      <a:pt x="148" y="124"/>
                      <a:pt x="148" y="99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4"/>
                      <a:pt x="173" y="50"/>
                      <a:pt x="173" y="50"/>
                    </a:cubicBezTo>
                    <a:cubicBezTo>
                      <a:pt x="173" y="25"/>
                      <a:pt x="173" y="25"/>
                      <a:pt x="148" y="25"/>
                    </a:cubicBezTo>
                    <a:cubicBezTo>
                      <a:pt x="148" y="0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52882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9"/>
              <p:cNvSpPr/>
              <p:nvPr/>
            </p:nvSpPr>
            <p:spPr>
              <a:xfrm>
                <a:off x="539925" y="33151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574500" y="33096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593625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608450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582525" y="3296025"/>
                <a:ext cx="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9" y="0"/>
                    </a:moveTo>
                    <a:cubicBezTo>
                      <a:pt x="75" y="0"/>
                      <a:pt x="75" y="25"/>
                      <a:pt x="50" y="25"/>
                    </a:cubicBezTo>
                    <a:lnTo>
                      <a:pt x="25" y="50"/>
                    </a:ln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99"/>
                    </a:cubicBezTo>
                    <a:cubicBezTo>
                      <a:pt x="0" y="124"/>
                      <a:pt x="0" y="124"/>
                      <a:pt x="0" y="149"/>
                    </a:cubicBezTo>
                    <a:cubicBezTo>
                      <a:pt x="0" y="149"/>
                      <a:pt x="0" y="173"/>
                      <a:pt x="25" y="173"/>
                    </a:cubicBezTo>
                    <a:lnTo>
                      <a:pt x="25" y="198"/>
                    </a:lnTo>
                    <a:lnTo>
                      <a:pt x="124" y="198"/>
                    </a:lnTo>
                    <a:cubicBezTo>
                      <a:pt x="124" y="173"/>
                      <a:pt x="149" y="173"/>
                      <a:pt x="149" y="173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99"/>
                    </a:cubicBezTo>
                    <a:cubicBezTo>
                      <a:pt x="198" y="99"/>
                      <a:pt x="198" y="75"/>
                      <a:pt x="198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559675" y="3303425"/>
                <a:ext cx="56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4" extrusionOk="0">
                    <a:moveTo>
                      <a:pt x="75" y="1"/>
                    </a:moveTo>
                    <a:lnTo>
                      <a:pt x="26" y="25"/>
                    </a:lnTo>
                    <a:cubicBezTo>
                      <a:pt x="26" y="25"/>
                      <a:pt x="26" y="50"/>
                      <a:pt x="26" y="50"/>
                    </a:cubicBezTo>
                    <a:cubicBezTo>
                      <a:pt x="1" y="50"/>
                      <a:pt x="1" y="75"/>
                      <a:pt x="26" y="75"/>
                    </a:cubicBezTo>
                    <a:lnTo>
                      <a:pt x="26" y="100"/>
                    </a:lnTo>
                    <a:cubicBezTo>
                      <a:pt x="26" y="124"/>
                      <a:pt x="26" y="149"/>
                      <a:pt x="26" y="149"/>
                    </a:cubicBezTo>
                    <a:lnTo>
                      <a:pt x="50" y="174"/>
                    </a:lnTo>
                    <a:lnTo>
                      <a:pt x="174" y="174"/>
                    </a:lnTo>
                    <a:cubicBezTo>
                      <a:pt x="174" y="149"/>
                      <a:pt x="198" y="149"/>
                      <a:pt x="223" y="124"/>
                    </a:cubicBezTo>
                    <a:cubicBezTo>
                      <a:pt x="223" y="100"/>
                      <a:pt x="223" y="100"/>
                      <a:pt x="223" y="75"/>
                    </a:cubicBezTo>
                    <a:lnTo>
                      <a:pt x="223" y="50"/>
                    </a:lnTo>
                    <a:cubicBezTo>
                      <a:pt x="198" y="50"/>
                      <a:pt x="198" y="25"/>
                      <a:pt x="198" y="25"/>
                    </a:cubicBez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585000" y="3317000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535000" y="3305900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23" y="173"/>
                      <a:pt x="223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512775" y="33028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494250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473900" y="3313925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0"/>
                    </a:moveTo>
                    <a:cubicBezTo>
                      <a:pt x="0" y="0"/>
                      <a:pt x="0" y="149"/>
                      <a:pt x="124" y="173"/>
                    </a:cubicBezTo>
                    <a:cubicBezTo>
                      <a:pt x="222" y="149"/>
                      <a:pt x="222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449825" y="3339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0" y="0"/>
                      <a:pt x="0" y="173"/>
                      <a:pt x="124" y="173"/>
                    </a:cubicBezTo>
                    <a:cubicBezTo>
                      <a:pt x="247" y="173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623250" y="33380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623250" y="3318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575125" y="3414525"/>
                <a:ext cx="370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58" extrusionOk="0">
                    <a:moveTo>
                      <a:pt x="1358" y="1"/>
                    </a:moveTo>
                    <a:cubicBezTo>
                      <a:pt x="1333" y="1"/>
                      <a:pt x="1284" y="50"/>
                      <a:pt x="1284" y="75"/>
                    </a:cubicBezTo>
                    <a:cubicBezTo>
                      <a:pt x="1284" y="322"/>
                      <a:pt x="1259" y="569"/>
                      <a:pt x="1210" y="791"/>
                    </a:cubicBezTo>
                    <a:cubicBezTo>
                      <a:pt x="1161" y="1013"/>
                      <a:pt x="1012" y="1186"/>
                      <a:pt x="815" y="1211"/>
                    </a:cubicBezTo>
                    <a:cubicBezTo>
                      <a:pt x="802" y="1212"/>
                      <a:pt x="790" y="1213"/>
                      <a:pt x="777" y="1213"/>
                    </a:cubicBezTo>
                    <a:cubicBezTo>
                      <a:pt x="598" y="1213"/>
                      <a:pt x="461" y="1050"/>
                      <a:pt x="346" y="865"/>
                    </a:cubicBezTo>
                    <a:cubicBezTo>
                      <a:pt x="247" y="643"/>
                      <a:pt x="173" y="396"/>
                      <a:pt x="124" y="174"/>
                    </a:cubicBezTo>
                    <a:cubicBezTo>
                      <a:pt x="124" y="149"/>
                      <a:pt x="74" y="124"/>
                      <a:pt x="50" y="124"/>
                    </a:cubicBezTo>
                    <a:cubicBezTo>
                      <a:pt x="25" y="124"/>
                      <a:pt x="0" y="149"/>
                      <a:pt x="0" y="198"/>
                    </a:cubicBezTo>
                    <a:cubicBezTo>
                      <a:pt x="0" y="445"/>
                      <a:pt x="74" y="717"/>
                      <a:pt x="173" y="964"/>
                    </a:cubicBezTo>
                    <a:cubicBezTo>
                      <a:pt x="222" y="1087"/>
                      <a:pt x="296" y="1211"/>
                      <a:pt x="420" y="1309"/>
                    </a:cubicBezTo>
                    <a:cubicBezTo>
                      <a:pt x="519" y="1408"/>
                      <a:pt x="667" y="1457"/>
                      <a:pt x="840" y="1457"/>
                    </a:cubicBezTo>
                    <a:cubicBezTo>
                      <a:pt x="988" y="1457"/>
                      <a:pt x="1136" y="1359"/>
                      <a:pt x="1235" y="1235"/>
                    </a:cubicBezTo>
                    <a:cubicBezTo>
                      <a:pt x="1333" y="1136"/>
                      <a:pt x="1383" y="988"/>
                      <a:pt x="1432" y="865"/>
                    </a:cubicBezTo>
                    <a:cubicBezTo>
                      <a:pt x="1482" y="593"/>
                      <a:pt x="1482" y="322"/>
                      <a:pt x="1432" y="75"/>
                    </a:cubicBezTo>
                    <a:cubicBezTo>
                      <a:pt x="1432" y="25"/>
                      <a:pt x="1407" y="1"/>
                      <a:pt x="135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446125" y="3415150"/>
                <a:ext cx="3705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3" extrusionOk="0">
                    <a:moveTo>
                      <a:pt x="124" y="0"/>
                    </a:moveTo>
                    <a:cubicBezTo>
                      <a:pt x="74" y="0"/>
                      <a:pt x="25" y="25"/>
                      <a:pt x="25" y="75"/>
                    </a:cubicBezTo>
                    <a:cubicBezTo>
                      <a:pt x="0" y="321"/>
                      <a:pt x="0" y="593"/>
                      <a:pt x="50" y="840"/>
                    </a:cubicBezTo>
                    <a:cubicBezTo>
                      <a:pt x="74" y="988"/>
                      <a:pt x="148" y="1111"/>
                      <a:pt x="222" y="1235"/>
                    </a:cubicBezTo>
                    <a:cubicBezTo>
                      <a:pt x="321" y="1358"/>
                      <a:pt x="469" y="1432"/>
                      <a:pt x="642" y="1432"/>
                    </a:cubicBezTo>
                    <a:cubicBezTo>
                      <a:pt x="790" y="1432"/>
                      <a:pt x="938" y="1383"/>
                      <a:pt x="1062" y="1284"/>
                    </a:cubicBezTo>
                    <a:cubicBezTo>
                      <a:pt x="1161" y="1186"/>
                      <a:pt x="1259" y="1062"/>
                      <a:pt x="1309" y="939"/>
                    </a:cubicBezTo>
                    <a:cubicBezTo>
                      <a:pt x="1407" y="692"/>
                      <a:pt x="1457" y="445"/>
                      <a:pt x="1482" y="173"/>
                    </a:cubicBezTo>
                    <a:cubicBezTo>
                      <a:pt x="1482" y="149"/>
                      <a:pt x="1457" y="124"/>
                      <a:pt x="1432" y="99"/>
                    </a:cubicBezTo>
                    <a:cubicBezTo>
                      <a:pt x="1383" y="99"/>
                      <a:pt x="1358" y="124"/>
                      <a:pt x="1358" y="173"/>
                    </a:cubicBezTo>
                    <a:cubicBezTo>
                      <a:pt x="1309" y="395"/>
                      <a:pt x="1235" y="642"/>
                      <a:pt x="1111" y="840"/>
                    </a:cubicBezTo>
                    <a:cubicBezTo>
                      <a:pt x="1012" y="1062"/>
                      <a:pt x="840" y="1210"/>
                      <a:pt x="642" y="1210"/>
                    </a:cubicBezTo>
                    <a:cubicBezTo>
                      <a:pt x="445" y="1210"/>
                      <a:pt x="321" y="1013"/>
                      <a:pt x="272" y="790"/>
                    </a:cubicBezTo>
                    <a:cubicBezTo>
                      <a:pt x="198" y="544"/>
                      <a:pt x="173" y="321"/>
                      <a:pt x="173" y="75"/>
                    </a:cubicBezTo>
                    <a:cubicBezTo>
                      <a:pt x="173" y="25"/>
                      <a:pt x="148" y="0"/>
                      <a:pt x="124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502900" y="4276800"/>
                <a:ext cx="2197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5996" extrusionOk="0">
                    <a:moveTo>
                      <a:pt x="4173" y="0"/>
                    </a:moveTo>
                    <a:cubicBezTo>
                      <a:pt x="4173" y="0"/>
                      <a:pt x="1136" y="1309"/>
                      <a:pt x="1408" y="1630"/>
                    </a:cubicBezTo>
                    <a:cubicBezTo>
                      <a:pt x="1679" y="1975"/>
                      <a:pt x="2593" y="2123"/>
                      <a:pt x="2593" y="2123"/>
                    </a:cubicBezTo>
                    <a:cubicBezTo>
                      <a:pt x="2593" y="2123"/>
                      <a:pt x="1" y="4790"/>
                      <a:pt x="371" y="5284"/>
                    </a:cubicBezTo>
                    <a:cubicBezTo>
                      <a:pt x="432" y="5365"/>
                      <a:pt x="526" y="5398"/>
                      <a:pt x="642" y="5398"/>
                    </a:cubicBezTo>
                    <a:cubicBezTo>
                      <a:pt x="1232" y="5398"/>
                      <a:pt x="2371" y="4518"/>
                      <a:pt x="2371" y="4518"/>
                    </a:cubicBezTo>
                    <a:lnTo>
                      <a:pt x="2371" y="4518"/>
                    </a:lnTo>
                    <a:cubicBezTo>
                      <a:pt x="2371" y="4518"/>
                      <a:pt x="2168" y="5996"/>
                      <a:pt x="2672" y="5996"/>
                    </a:cubicBezTo>
                    <a:cubicBezTo>
                      <a:pt x="2750" y="5996"/>
                      <a:pt x="2846" y="5960"/>
                      <a:pt x="2963" y="5876"/>
                    </a:cubicBezTo>
                    <a:cubicBezTo>
                      <a:pt x="3852" y="5284"/>
                      <a:pt x="5630" y="3753"/>
                      <a:pt x="5630" y="3753"/>
                    </a:cubicBezTo>
                    <a:lnTo>
                      <a:pt x="5630" y="3753"/>
                    </a:lnTo>
                    <a:cubicBezTo>
                      <a:pt x="5630" y="3753"/>
                      <a:pt x="4843" y="5263"/>
                      <a:pt x="5559" y="5263"/>
                    </a:cubicBezTo>
                    <a:cubicBezTo>
                      <a:pt x="5614" y="5263"/>
                      <a:pt x="5679" y="5254"/>
                      <a:pt x="5753" y="5234"/>
                    </a:cubicBezTo>
                    <a:cubicBezTo>
                      <a:pt x="6790" y="4963"/>
                      <a:pt x="8790" y="1901"/>
                      <a:pt x="8790" y="1901"/>
                    </a:cubicBezTo>
                    <a:lnTo>
                      <a:pt x="4173" y="0"/>
                    </a:ln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F78A82D1-20A5-4C49-B8E2-1931A4738DA2}"/>
              </a:ext>
            </a:extLst>
          </p:cNvPr>
          <p:cNvSpPr txBox="1"/>
          <p:nvPr/>
        </p:nvSpPr>
        <p:spPr>
          <a:xfrm>
            <a:off x="1239257" y="2209459"/>
            <a:ext cx="69355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https://wordwall.net/es/resource/3284242/ciclo-de-vida-de-la-tortuga</a:t>
            </a:r>
            <a:endParaRPr lang="es-CL" dirty="0"/>
          </a:p>
          <a:p>
            <a:r>
              <a:rPr lang="es-CL" dirty="0">
                <a:hlinkClick r:id="rId4"/>
              </a:rPr>
              <a:t>https://wordwall.net/es/resource/3284433/ciclo-de-vida-del-salm%C3%B3n</a:t>
            </a:r>
            <a:endParaRPr lang="es-CL" dirty="0"/>
          </a:p>
          <a:p>
            <a:r>
              <a:rPr lang="es-CL" dirty="0">
                <a:hlinkClick r:id="rId5"/>
              </a:rPr>
              <a:t>https://wordwall.net/es/resource/3284196/ciclo-de-vida-del-caballo</a:t>
            </a:r>
            <a:endParaRPr lang="es-CL" dirty="0"/>
          </a:p>
          <a:p>
            <a:r>
              <a:rPr lang="es-CL" dirty="0">
                <a:hlinkClick r:id="rId6"/>
              </a:rPr>
              <a:t>https://wordwall.net/es/resource/3284300/ciclo-de-vida-de-la-chinita</a:t>
            </a:r>
            <a:r>
              <a:rPr lang="es-CL" dirty="0"/>
              <a:t> </a:t>
            </a:r>
          </a:p>
          <a:p>
            <a:r>
              <a:rPr lang="es-CL" dirty="0">
                <a:hlinkClick r:id="rId7"/>
              </a:rPr>
              <a:t>https://wordwall.net/es/resource/3285636/ciclo-de-vida-de-la-rana</a:t>
            </a:r>
            <a:endParaRPr lang="es-CL" dirty="0"/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40"/>
          <p:cNvGrpSpPr/>
          <p:nvPr/>
        </p:nvGrpSpPr>
        <p:grpSpPr>
          <a:xfrm>
            <a:off x="-118284" y="1501312"/>
            <a:ext cx="1995701" cy="2758082"/>
            <a:chOff x="-597465" y="404090"/>
            <a:chExt cx="2953969" cy="4082419"/>
          </a:xfrm>
        </p:grpSpPr>
        <p:sp>
          <p:nvSpPr>
            <p:cNvPr id="1237" name="Google Shape;1237;p40"/>
            <p:cNvSpPr/>
            <p:nvPr/>
          </p:nvSpPr>
          <p:spPr>
            <a:xfrm>
              <a:off x="-597465" y="3421367"/>
              <a:ext cx="2953969" cy="263660"/>
            </a:xfrm>
            <a:custGeom>
              <a:avLst/>
              <a:gdLst/>
              <a:ahLst/>
              <a:cxnLst/>
              <a:rect l="l" t="t" r="r" b="b"/>
              <a:pathLst>
                <a:path w="39381" h="3515" extrusionOk="0">
                  <a:moveTo>
                    <a:pt x="13941" y="0"/>
                  </a:moveTo>
                  <a:cubicBezTo>
                    <a:pt x="12579" y="0"/>
                    <a:pt x="11216" y="19"/>
                    <a:pt x="9845" y="51"/>
                  </a:cubicBezTo>
                  <a:cubicBezTo>
                    <a:pt x="6577" y="90"/>
                    <a:pt x="3269" y="246"/>
                    <a:pt x="0" y="518"/>
                  </a:cubicBezTo>
                  <a:lnTo>
                    <a:pt x="117" y="3515"/>
                  </a:lnTo>
                  <a:cubicBezTo>
                    <a:pt x="3386" y="3476"/>
                    <a:pt x="6655" y="3398"/>
                    <a:pt x="9923" y="3320"/>
                  </a:cubicBezTo>
                  <a:cubicBezTo>
                    <a:pt x="13192" y="3242"/>
                    <a:pt x="16461" y="3126"/>
                    <a:pt x="19691" y="3087"/>
                  </a:cubicBezTo>
                  <a:cubicBezTo>
                    <a:pt x="20169" y="3075"/>
                    <a:pt x="20648" y="3071"/>
                    <a:pt x="21125" y="3071"/>
                  </a:cubicBezTo>
                  <a:cubicBezTo>
                    <a:pt x="22276" y="3071"/>
                    <a:pt x="23415" y="3098"/>
                    <a:pt x="24516" y="3126"/>
                  </a:cubicBezTo>
                  <a:lnTo>
                    <a:pt x="27006" y="3281"/>
                  </a:lnTo>
                  <a:lnTo>
                    <a:pt x="28290" y="3281"/>
                  </a:lnTo>
                  <a:cubicBezTo>
                    <a:pt x="28719" y="3242"/>
                    <a:pt x="29108" y="3242"/>
                    <a:pt x="29536" y="3242"/>
                  </a:cubicBezTo>
                  <a:cubicBezTo>
                    <a:pt x="32882" y="3048"/>
                    <a:pt x="36190" y="2425"/>
                    <a:pt x="39381" y="1374"/>
                  </a:cubicBezTo>
                  <a:lnTo>
                    <a:pt x="39186" y="557"/>
                  </a:lnTo>
                  <a:cubicBezTo>
                    <a:pt x="37591" y="752"/>
                    <a:pt x="35956" y="908"/>
                    <a:pt x="34361" y="985"/>
                  </a:cubicBezTo>
                  <a:cubicBezTo>
                    <a:pt x="33351" y="1033"/>
                    <a:pt x="32356" y="1067"/>
                    <a:pt x="31366" y="1067"/>
                  </a:cubicBezTo>
                  <a:cubicBezTo>
                    <a:pt x="30755" y="1067"/>
                    <a:pt x="30145" y="1054"/>
                    <a:pt x="29536" y="1024"/>
                  </a:cubicBezTo>
                  <a:cubicBezTo>
                    <a:pt x="28757" y="985"/>
                    <a:pt x="27940" y="908"/>
                    <a:pt x="27162" y="830"/>
                  </a:cubicBezTo>
                  <a:lnTo>
                    <a:pt x="24749" y="479"/>
                  </a:lnTo>
                  <a:cubicBezTo>
                    <a:pt x="23076" y="285"/>
                    <a:pt x="21403" y="168"/>
                    <a:pt x="19729" y="129"/>
                  </a:cubicBezTo>
                  <a:cubicBezTo>
                    <a:pt x="17792" y="38"/>
                    <a:pt x="15868" y="0"/>
                    <a:pt x="13941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381524" y="1641755"/>
              <a:ext cx="326969" cy="364924"/>
            </a:xfrm>
            <a:custGeom>
              <a:avLst/>
              <a:gdLst/>
              <a:ahLst/>
              <a:cxnLst/>
              <a:rect l="l" t="t" r="r" b="b"/>
              <a:pathLst>
                <a:path w="4359" h="4865" extrusionOk="0">
                  <a:moveTo>
                    <a:pt x="156" y="0"/>
                  </a:moveTo>
                  <a:lnTo>
                    <a:pt x="1" y="4864"/>
                  </a:lnTo>
                  <a:lnTo>
                    <a:pt x="1" y="4864"/>
                  </a:lnTo>
                  <a:lnTo>
                    <a:pt x="4359" y="4592"/>
                  </a:lnTo>
                  <a:cubicBezTo>
                    <a:pt x="4087" y="156"/>
                    <a:pt x="156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61289" y="3387238"/>
              <a:ext cx="151895" cy="254059"/>
            </a:xfrm>
            <a:custGeom>
              <a:avLst/>
              <a:gdLst/>
              <a:ahLst/>
              <a:cxnLst/>
              <a:rect l="l" t="t" r="r" b="b"/>
              <a:pathLst>
                <a:path w="2025" h="3387" fill="none" extrusionOk="0">
                  <a:moveTo>
                    <a:pt x="1" y="1"/>
                  </a:moveTo>
                  <a:cubicBezTo>
                    <a:pt x="1" y="1"/>
                    <a:pt x="2024" y="1"/>
                    <a:pt x="1635" y="3386"/>
                  </a:cubicBezTo>
                </a:path>
              </a:pathLst>
            </a:custGeom>
            <a:noFill/>
            <a:ln w="13625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76556" y="3375536"/>
              <a:ext cx="151895" cy="254059"/>
            </a:xfrm>
            <a:custGeom>
              <a:avLst/>
              <a:gdLst/>
              <a:ahLst/>
              <a:cxnLst/>
              <a:rect l="l" t="t" r="r" b="b"/>
              <a:pathLst>
                <a:path w="2025" h="3387" fill="none" extrusionOk="0">
                  <a:moveTo>
                    <a:pt x="1" y="1"/>
                  </a:moveTo>
                  <a:cubicBezTo>
                    <a:pt x="1" y="1"/>
                    <a:pt x="2024" y="1"/>
                    <a:pt x="1596" y="3386"/>
                  </a:cubicBezTo>
                </a:path>
              </a:pathLst>
            </a:custGeom>
            <a:noFill/>
            <a:ln w="13625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-25364" y="3334206"/>
              <a:ext cx="282563" cy="1152304"/>
            </a:xfrm>
            <a:custGeom>
              <a:avLst/>
              <a:gdLst/>
              <a:ahLst/>
              <a:cxnLst/>
              <a:rect l="l" t="t" r="r" b="b"/>
              <a:pathLst>
                <a:path w="3767" h="15362" extrusionOk="0">
                  <a:moveTo>
                    <a:pt x="3625" y="0"/>
                  </a:moveTo>
                  <a:lnTo>
                    <a:pt x="3625" y="0"/>
                  </a:lnTo>
                  <a:cubicBezTo>
                    <a:pt x="3623" y="0"/>
                    <a:pt x="3621" y="3"/>
                    <a:pt x="3619" y="7"/>
                  </a:cubicBezTo>
                  <a:cubicBezTo>
                    <a:pt x="0" y="10436"/>
                    <a:pt x="389" y="14094"/>
                    <a:pt x="2024" y="15300"/>
                  </a:cubicBezTo>
                  <a:cubicBezTo>
                    <a:pt x="2079" y="15342"/>
                    <a:pt x="2132" y="15362"/>
                    <a:pt x="2184" y="15362"/>
                  </a:cubicBezTo>
                  <a:cubicBezTo>
                    <a:pt x="3613" y="15362"/>
                    <a:pt x="3766" y="0"/>
                    <a:pt x="3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-390213" y="3305402"/>
              <a:ext cx="674790" cy="1074593"/>
            </a:xfrm>
            <a:custGeom>
              <a:avLst/>
              <a:gdLst/>
              <a:ahLst/>
              <a:cxnLst/>
              <a:rect l="l" t="t" r="r" b="b"/>
              <a:pathLst>
                <a:path w="8996" h="14326" extrusionOk="0">
                  <a:moveTo>
                    <a:pt x="8684" y="0"/>
                  </a:moveTo>
                  <a:cubicBezTo>
                    <a:pt x="8682" y="0"/>
                    <a:pt x="8680" y="1"/>
                    <a:pt x="8678" y="2"/>
                  </a:cubicBezTo>
                  <a:cubicBezTo>
                    <a:pt x="5526" y="1636"/>
                    <a:pt x="0" y="14050"/>
                    <a:pt x="3386" y="14322"/>
                  </a:cubicBezTo>
                  <a:cubicBezTo>
                    <a:pt x="3417" y="14325"/>
                    <a:pt x="3447" y="14326"/>
                    <a:pt x="3478" y="14326"/>
                  </a:cubicBezTo>
                  <a:cubicBezTo>
                    <a:pt x="6790" y="14326"/>
                    <a:pt x="8996" y="0"/>
                    <a:pt x="8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-483675" y="3244194"/>
              <a:ext cx="729847" cy="938825"/>
            </a:xfrm>
            <a:custGeom>
              <a:avLst/>
              <a:gdLst/>
              <a:ahLst/>
              <a:cxnLst/>
              <a:rect l="l" t="t" r="r" b="b"/>
              <a:pathLst>
                <a:path w="9730" h="12516" extrusionOk="0">
                  <a:moveTo>
                    <a:pt x="9729" y="1"/>
                  </a:moveTo>
                  <a:lnTo>
                    <a:pt x="9729" y="1"/>
                  </a:lnTo>
                  <a:cubicBezTo>
                    <a:pt x="5955" y="701"/>
                    <a:pt x="1" y="11364"/>
                    <a:pt x="2180" y="12453"/>
                  </a:cubicBezTo>
                  <a:cubicBezTo>
                    <a:pt x="2263" y="12495"/>
                    <a:pt x="2351" y="12516"/>
                    <a:pt x="2443" y="12516"/>
                  </a:cubicBezTo>
                  <a:cubicBezTo>
                    <a:pt x="4731" y="12516"/>
                    <a:pt x="9729" y="1"/>
                    <a:pt x="9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108904" y="3378462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76800" y="3355134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428" y="0"/>
                  </a:moveTo>
                  <a:cubicBezTo>
                    <a:pt x="0" y="39"/>
                    <a:pt x="0" y="623"/>
                    <a:pt x="428" y="662"/>
                  </a:cubicBezTo>
                  <a:cubicBezTo>
                    <a:pt x="818" y="623"/>
                    <a:pt x="818" y="39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-241393" y="404980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-276422" y="4023548"/>
              <a:ext cx="67209" cy="5265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662"/>
                    <a:pt x="896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-302676" y="4090682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-334780" y="4064428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29" y="0"/>
                  </a:moveTo>
                  <a:cubicBezTo>
                    <a:pt x="1" y="0"/>
                    <a:pt x="1" y="662"/>
                    <a:pt x="429" y="662"/>
                  </a:cubicBezTo>
                  <a:cubicBezTo>
                    <a:pt x="896" y="662"/>
                    <a:pt x="896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-250094" y="391845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-285123" y="3895131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-150856" y="3880504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-185885" y="3854250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-142154" y="369080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-171333" y="3664550"/>
              <a:ext cx="58433" cy="49657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390" y="0"/>
                  </a:moveTo>
                  <a:cubicBezTo>
                    <a:pt x="1" y="39"/>
                    <a:pt x="1" y="623"/>
                    <a:pt x="390" y="662"/>
                  </a:cubicBezTo>
                  <a:cubicBezTo>
                    <a:pt x="779" y="623"/>
                    <a:pt x="779" y="39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-51617" y="3629520"/>
              <a:ext cx="8776" cy="75"/>
            </a:xfrm>
            <a:custGeom>
              <a:avLst/>
              <a:gdLst/>
              <a:ahLst/>
              <a:cxnLst/>
              <a:rect l="l" t="t" r="r" b="b"/>
              <a:pathLst>
                <a:path w="117" h="1" extrusionOk="0">
                  <a:moveTo>
                    <a:pt x="11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-77946" y="3603267"/>
              <a:ext cx="61433" cy="52582"/>
            </a:xfrm>
            <a:custGeom>
              <a:avLst/>
              <a:gdLst/>
              <a:ahLst/>
              <a:cxnLst/>
              <a:rect l="l" t="t" r="r" b="b"/>
              <a:pathLst>
                <a:path w="819" h="701" extrusionOk="0">
                  <a:moveTo>
                    <a:pt x="351" y="0"/>
                  </a:moveTo>
                  <a:cubicBezTo>
                    <a:pt x="312" y="0"/>
                    <a:pt x="273" y="39"/>
                    <a:pt x="234" y="39"/>
                  </a:cubicBezTo>
                  <a:cubicBezTo>
                    <a:pt x="195" y="39"/>
                    <a:pt x="157" y="78"/>
                    <a:pt x="118" y="117"/>
                  </a:cubicBezTo>
                  <a:cubicBezTo>
                    <a:pt x="79" y="156"/>
                    <a:pt x="40" y="195"/>
                    <a:pt x="40" y="234"/>
                  </a:cubicBezTo>
                  <a:cubicBezTo>
                    <a:pt x="40" y="273"/>
                    <a:pt x="1" y="311"/>
                    <a:pt x="1" y="350"/>
                  </a:cubicBezTo>
                  <a:lnTo>
                    <a:pt x="1" y="428"/>
                  </a:lnTo>
                  <a:cubicBezTo>
                    <a:pt x="40" y="506"/>
                    <a:pt x="40" y="545"/>
                    <a:pt x="79" y="584"/>
                  </a:cubicBezTo>
                  <a:lnTo>
                    <a:pt x="157" y="662"/>
                  </a:lnTo>
                  <a:cubicBezTo>
                    <a:pt x="195" y="662"/>
                    <a:pt x="273" y="701"/>
                    <a:pt x="351" y="701"/>
                  </a:cubicBezTo>
                  <a:lnTo>
                    <a:pt x="468" y="701"/>
                  </a:lnTo>
                  <a:cubicBezTo>
                    <a:pt x="507" y="701"/>
                    <a:pt x="546" y="662"/>
                    <a:pt x="585" y="662"/>
                  </a:cubicBezTo>
                  <a:cubicBezTo>
                    <a:pt x="624" y="662"/>
                    <a:pt x="662" y="623"/>
                    <a:pt x="701" y="584"/>
                  </a:cubicBezTo>
                  <a:cubicBezTo>
                    <a:pt x="740" y="545"/>
                    <a:pt x="740" y="506"/>
                    <a:pt x="779" y="467"/>
                  </a:cubicBezTo>
                  <a:cubicBezTo>
                    <a:pt x="779" y="428"/>
                    <a:pt x="818" y="389"/>
                    <a:pt x="818" y="350"/>
                  </a:cubicBezTo>
                  <a:lnTo>
                    <a:pt x="818" y="273"/>
                  </a:lnTo>
                  <a:cubicBezTo>
                    <a:pt x="779" y="195"/>
                    <a:pt x="779" y="156"/>
                    <a:pt x="701" y="117"/>
                  </a:cubicBezTo>
                  <a:lnTo>
                    <a:pt x="662" y="78"/>
                  </a:lnTo>
                  <a:cubicBezTo>
                    <a:pt x="585" y="39"/>
                    <a:pt x="546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-22438" y="350110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-51617" y="3474775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389" y="1"/>
                  </a:moveTo>
                  <a:cubicBezTo>
                    <a:pt x="0" y="40"/>
                    <a:pt x="0" y="624"/>
                    <a:pt x="389" y="662"/>
                  </a:cubicBezTo>
                  <a:cubicBezTo>
                    <a:pt x="817" y="624"/>
                    <a:pt x="817" y="40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-130453" y="4128637"/>
              <a:ext cx="8851" cy="75"/>
            </a:xfrm>
            <a:custGeom>
              <a:avLst/>
              <a:gdLst/>
              <a:ahLst/>
              <a:cxnLst/>
              <a:rect l="l" t="t" r="r" b="b"/>
              <a:pathLst>
                <a:path w="118" h="1" extrusionOk="0">
                  <a:moveTo>
                    <a:pt x="0" y="1"/>
                  </a:moveTo>
                  <a:lnTo>
                    <a:pt x="11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-156706" y="4105309"/>
              <a:ext cx="61358" cy="49657"/>
            </a:xfrm>
            <a:custGeom>
              <a:avLst/>
              <a:gdLst/>
              <a:ahLst/>
              <a:cxnLst/>
              <a:rect l="l" t="t" r="r" b="b"/>
              <a:pathLst>
                <a:path w="818" h="662" extrusionOk="0">
                  <a:moveTo>
                    <a:pt x="234" y="0"/>
                  </a:moveTo>
                  <a:cubicBezTo>
                    <a:pt x="156" y="39"/>
                    <a:pt x="117" y="39"/>
                    <a:pt x="117" y="78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428"/>
                  </a:lnTo>
                  <a:cubicBezTo>
                    <a:pt x="39" y="467"/>
                    <a:pt x="39" y="506"/>
                    <a:pt x="117" y="545"/>
                  </a:cubicBezTo>
                  <a:lnTo>
                    <a:pt x="156" y="623"/>
                  </a:lnTo>
                  <a:cubicBezTo>
                    <a:pt x="234" y="662"/>
                    <a:pt x="273" y="662"/>
                    <a:pt x="350" y="662"/>
                  </a:cubicBezTo>
                  <a:lnTo>
                    <a:pt x="467" y="662"/>
                  </a:lnTo>
                  <a:cubicBezTo>
                    <a:pt x="506" y="662"/>
                    <a:pt x="545" y="662"/>
                    <a:pt x="584" y="623"/>
                  </a:cubicBezTo>
                  <a:cubicBezTo>
                    <a:pt x="662" y="584"/>
                    <a:pt x="740" y="545"/>
                    <a:pt x="779" y="467"/>
                  </a:cubicBezTo>
                  <a:cubicBezTo>
                    <a:pt x="779" y="428"/>
                    <a:pt x="817" y="389"/>
                    <a:pt x="817" y="312"/>
                  </a:cubicBezTo>
                  <a:lnTo>
                    <a:pt x="817" y="234"/>
                  </a:lnTo>
                  <a:cubicBezTo>
                    <a:pt x="779" y="195"/>
                    <a:pt x="740" y="117"/>
                    <a:pt x="701" y="78"/>
                  </a:cubicBezTo>
                  <a:lnTo>
                    <a:pt x="662" y="39"/>
                  </a:lnTo>
                  <a:cubicBezTo>
                    <a:pt x="584" y="0"/>
                    <a:pt x="545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-42916" y="4008996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-72095" y="3985593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390" y="1"/>
                  </a:moveTo>
                  <a:cubicBezTo>
                    <a:pt x="1" y="40"/>
                    <a:pt x="1" y="623"/>
                    <a:pt x="390" y="662"/>
                  </a:cubicBezTo>
                  <a:cubicBezTo>
                    <a:pt x="818" y="623"/>
                    <a:pt x="818" y="40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-101274" y="425997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-136304" y="4233726"/>
              <a:ext cx="67209" cy="52582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129307" y="431833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97202" y="4295009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429" y="1"/>
                  </a:moveTo>
                  <a:cubicBezTo>
                    <a:pt x="1" y="40"/>
                    <a:pt x="1" y="623"/>
                    <a:pt x="429" y="662"/>
                  </a:cubicBezTo>
                  <a:cubicBezTo>
                    <a:pt x="818" y="623"/>
                    <a:pt x="818" y="40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138083" y="418992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105979" y="4163666"/>
              <a:ext cx="64284" cy="52657"/>
            </a:xfrm>
            <a:custGeom>
              <a:avLst/>
              <a:gdLst/>
              <a:ahLst/>
              <a:cxnLst/>
              <a:rect l="l" t="t" r="r" b="b"/>
              <a:pathLst>
                <a:path w="857" h="702" extrusionOk="0">
                  <a:moveTo>
                    <a:pt x="429" y="1"/>
                  </a:moveTo>
                  <a:cubicBezTo>
                    <a:pt x="0" y="1"/>
                    <a:pt x="0" y="701"/>
                    <a:pt x="429" y="701"/>
                  </a:cubicBezTo>
                  <a:cubicBezTo>
                    <a:pt x="857" y="662"/>
                    <a:pt x="857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-168408" y="404090"/>
              <a:ext cx="1663872" cy="3080136"/>
            </a:xfrm>
            <a:custGeom>
              <a:avLst/>
              <a:gdLst/>
              <a:ahLst/>
              <a:cxnLst/>
              <a:rect l="l" t="t" r="r" b="b"/>
              <a:pathLst>
                <a:path w="22182" h="41063" extrusionOk="0">
                  <a:moveTo>
                    <a:pt x="5682" y="1"/>
                  </a:moveTo>
                  <a:lnTo>
                    <a:pt x="5682" y="1"/>
                  </a:lnTo>
                  <a:cubicBezTo>
                    <a:pt x="3386" y="546"/>
                    <a:pt x="6616" y="7161"/>
                    <a:pt x="6772" y="9457"/>
                  </a:cubicBezTo>
                  <a:cubicBezTo>
                    <a:pt x="6796" y="9929"/>
                    <a:pt x="6717" y="10127"/>
                    <a:pt x="6563" y="10127"/>
                  </a:cubicBezTo>
                  <a:cubicBezTo>
                    <a:pt x="5966" y="10127"/>
                    <a:pt x="4232" y="7190"/>
                    <a:pt x="2841" y="5799"/>
                  </a:cubicBezTo>
                  <a:cubicBezTo>
                    <a:pt x="2598" y="5549"/>
                    <a:pt x="2399" y="5427"/>
                    <a:pt x="2256" y="5427"/>
                  </a:cubicBezTo>
                  <a:cubicBezTo>
                    <a:pt x="1623" y="5427"/>
                    <a:pt x="2122" y="7831"/>
                    <a:pt x="4982" y="12025"/>
                  </a:cubicBezTo>
                  <a:cubicBezTo>
                    <a:pt x="5428" y="12678"/>
                    <a:pt x="5402" y="12941"/>
                    <a:pt x="5120" y="12941"/>
                  </a:cubicBezTo>
                  <a:cubicBezTo>
                    <a:pt x="4392" y="12941"/>
                    <a:pt x="1956" y="11192"/>
                    <a:pt x="1479" y="9846"/>
                  </a:cubicBezTo>
                  <a:cubicBezTo>
                    <a:pt x="1289" y="9309"/>
                    <a:pt x="1096" y="9106"/>
                    <a:pt x="920" y="9106"/>
                  </a:cubicBezTo>
                  <a:cubicBezTo>
                    <a:pt x="486" y="9106"/>
                    <a:pt x="162" y="10348"/>
                    <a:pt x="273" y="10819"/>
                  </a:cubicBezTo>
                  <a:cubicBezTo>
                    <a:pt x="857" y="13737"/>
                    <a:pt x="4982" y="15294"/>
                    <a:pt x="3931" y="15955"/>
                  </a:cubicBezTo>
                  <a:cubicBezTo>
                    <a:pt x="3832" y="16019"/>
                    <a:pt x="3723" y="16048"/>
                    <a:pt x="3607" y="16048"/>
                  </a:cubicBezTo>
                  <a:cubicBezTo>
                    <a:pt x="2609" y="16048"/>
                    <a:pt x="1087" y="13917"/>
                    <a:pt x="559" y="13917"/>
                  </a:cubicBezTo>
                  <a:cubicBezTo>
                    <a:pt x="476" y="13917"/>
                    <a:pt x="418" y="13969"/>
                    <a:pt x="390" y="14088"/>
                  </a:cubicBezTo>
                  <a:cubicBezTo>
                    <a:pt x="1" y="15839"/>
                    <a:pt x="4865" y="18524"/>
                    <a:pt x="4865" y="18524"/>
                  </a:cubicBezTo>
                  <a:lnTo>
                    <a:pt x="3931" y="39887"/>
                  </a:lnTo>
                  <a:cubicBezTo>
                    <a:pt x="3931" y="39887"/>
                    <a:pt x="6206" y="41062"/>
                    <a:pt x="9879" y="41062"/>
                  </a:cubicBezTo>
                  <a:cubicBezTo>
                    <a:pt x="11511" y="41062"/>
                    <a:pt x="13420" y="40830"/>
                    <a:pt x="15527" y="40160"/>
                  </a:cubicBezTo>
                  <a:cubicBezTo>
                    <a:pt x="21909" y="38136"/>
                    <a:pt x="22181" y="25295"/>
                    <a:pt x="20819" y="16500"/>
                  </a:cubicBezTo>
                  <a:cubicBezTo>
                    <a:pt x="19457" y="7706"/>
                    <a:pt x="14321" y="9340"/>
                    <a:pt x="10546" y="7861"/>
                  </a:cubicBezTo>
                  <a:cubicBezTo>
                    <a:pt x="6772" y="6383"/>
                    <a:pt x="5682" y="1"/>
                    <a:pt x="5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246097" y="446471"/>
              <a:ext cx="295089" cy="609531"/>
            </a:xfrm>
            <a:custGeom>
              <a:avLst/>
              <a:gdLst/>
              <a:ahLst/>
              <a:cxnLst/>
              <a:rect l="l" t="t" r="r" b="b"/>
              <a:pathLst>
                <a:path w="3934" h="8126" extrusionOk="0">
                  <a:moveTo>
                    <a:pt x="156" y="0"/>
                  </a:moveTo>
                  <a:cubicBezTo>
                    <a:pt x="78" y="0"/>
                    <a:pt x="0" y="58"/>
                    <a:pt x="0" y="175"/>
                  </a:cubicBezTo>
                  <a:cubicBezTo>
                    <a:pt x="78" y="3171"/>
                    <a:pt x="1362" y="6051"/>
                    <a:pt x="3580" y="8075"/>
                  </a:cubicBezTo>
                  <a:cubicBezTo>
                    <a:pt x="3617" y="8111"/>
                    <a:pt x="3657" y="8126"/>
                    <a:pt x="3696" y="8126"/>
                  </a:cubicBezTo>
                  <a:cubicBezTo>
                    <a:pt x="3824" y="8126"/>
                    <a:pt x="3933" y="7961"/>
                    <a:pt x="3814" y="7841"/>
                  </a:cubicBezTo>
                  <a:cubicBezTo>
                    <a:pt x="1635" y="5857"/>
                    <a:pt x="389" y="3094"/>
                    <a:pt x="312" y="175"/>
                  </a:cubicBezTo>
                  <a:cubicBezTo>
                    <a:pt x="312" y="58"/>
                    <a:pt x="23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-386" y="848825"/>
              <a:ext cx="366874" cy="453886"/>
            </a:xfrm>
            <a:custGeom>
              <a:avLst/>
              <a:gdLst/>
              <a:ahLst/>
              <a:cxnLst/>
              <a:rect l="l" t="t" r="r" b="b"/>
              <a:pathLst>
                <a:path w="4891" h="6051" extrusionOk="0">
                  <a:moveTo>
                    <a:pt x="227" y="1"/>
                  </a:moveTo>
                  <a:cubicBezTo>
                    <a:pt x="124" y="1"/>
                    <a:pt x="1" y="120"/>
                    <a:pt x="56" y="259"/>
                  </a:cubicBezTo>
                  <a:cubicBezTo>
                    <a:pt x="1185" y="2399"/>
                    <a:pt x="2703" y="4345"/>
                    <a:pt x="4532" y="6018"/>
                  </a:cubicBezTo>
                  <a:cubicBezTo>
                    <a:pt x="4561" y="6041"/>
                    <a:pt x="4594" y="6050"/>
                    <a:pt x="4626" y="6050"/>
                  </a:cubicBezTo>
                  <a:cubicBezTo>
                    <a:pt x="4762" y="6050"/>
                    <a:pt x="4891" y="5879"/>
                    <a:pt x="4765" y="5785"/>
                  </a:cubicBezTo>
                  <a:cubicBezTo>
                    <a:pt x="2975" y="4150"/>
                    <a:pt x="1457" y="2205"/>
                    <a:pt x="329" y="64"/>
                  </a:cubicBezTo>
                  <a:cubicBezTo>
                    <a:pt x="307" y="20"/>
                    <a:pt x="26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-115826" y="1117060"/>
              <a:ext cx="350747" cy="366349"/>
            </a:xfrm>
            <a:custGeom>
              <a:avLst/>
              <a:gdLst/>
              <a:ahLst/>
              <a:cxnLst/>
              <a:rect l="l" t="t" r="r" b="b"/>
              <a:pathLst>
                <a:path w="4676" h="4884" extrusionOk="0">
                  <a:moveTo>
                    <a:pt x="190" y="0"/>
                  </a:moveTo>
                  <a:cubicBezTo>
                    <a:pt x="107" y="0"/>
                    <a:pt x="19" y="49"/>
                    <a:pt x="0" y="146"/>
                  </a:cubicBezTo>
                  <a:cubicBezTo>
                    <a:pt x="0" y="652"/>
                    <a:pt x="195" y="1119"/>
                    <a:pt x="545" y="1469"/>
                  </a:cubicBezTo>
                  <a:cubicBezTo>
                    <a:pt x="895" y="1897"/>
                    <a:pt x="1284" y="2326"/>
                    <a:pt x="1712" y="2715"/>
                  </a:cubicBezTo>
                  <a:cubicBezTo>
                    <a:pt x="2529" y="3493"/>
                    <a:pt x="3424" y="4232"/>
                    <a:pt x="4358" y="4855"/>
                  </a:cubicBezTo>
                  <a:cubicBezTo>
                    <a:pt x="4391" y="4875"/>
                    <a:pt x="4423" y="4883"/>
                    <a:pt x="4453" y="4883"/>
                  </a:cubicBezTo>
                  <a:cubicBezTo>
                    <a:pt x="4596" y="4883"/>
                    <a:pt x="4675" y="4679"/>
                    <a:pt x="4514" y="4583"/>
                  </a:cubicBezTo>
                  <a:cubicBezTo>
                    <a:pt x="3658" y="3999"/>
                    <a:pt x="2841" y="3298"/>
                    <a:pt x="2062" y="2598"/>
                  </a:cubicBezTo>
                  <a:cubicBezTo>
                    <a:pt x="1673" y="2248"/>
                    <a:pt x="1323" y="1859"/>
                    <a:pt x="973" y="1469"/>
                  </a:cubicBezTo>
                  <a:cubicBezTo>
                    <a:pt x="584" y="1158"/>
                    <a:pt x="350" y="652"/>
                    <a:pt x="350" y="146"/>
                  </a:cubicBezTo>
                  <a:cubicBezTo>
                    <a:pt x="350" y="49"/>
                    <a:pt x="272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-130678" y="1480259"/>
              <a:ext cx="296440" cy="209203"/>
            </a:xfrm>
            <a:custGeom>
              <a:avLst/>
              <a:gdLst/>
              <a:ahLst/>
              <a:cxnLst/>
              <a:rect l="l" t="t" r="r" b="b"/>
              <a:pathLst>
                <a:path w="3952" h="2789" extrusionOk="0">
                  <a:moveTo>
                    <a:pt x="238" y="1"/>
                  </a:moveTo>
                  <a:cubicBezTo>
                    <a:pt x="111" y="1"/>
                    <a:pt x="1" y="166"/>
                    <a:pt x="120" y="285"/>
                  </a:cubicBezTo>
                  <a:lnTo>
                    <a:pt x="120" y="246"/>
                  </a:lnTo>
                  <a:cubicBezTo>
                    <a:pt x="1093" y="1375"/>
                    <a:pt x="2299" y="2231"/>
                    <a:pt x="3700" y="2776"/>
                  </a:cubicBezTo>
                  <a:cubicBezTo>
                    <a:pt x="3722" y="2784"/>
                    <a:pt x="3742" y="2788"/>
                    <a:pt x="3760" y="2788"/>
                  </a:cubicBezTo>
                  <a:cubicBezTo>
                    <a:pt x="3909" y="2788"/>
                    <a:pt x="3951" y="2534"/>
                    <a:pt x="3778" y="2464"/>
                  </a:cubicBezTo>
                  <a:cubicBezTo>
                    <a:pt x="2455" y="1920"/>
                    <a:pt x="1288" y="1103"/>
                    <a:pt x="354" y="52"/>
                  </a:cubicBezTo>
                  <a:cubicBezTo>
                    <a:pt x="318" y="16"/>
                    <a:pt x="277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730587" y="1400823"/>
              <a:ext cx="335820" cy="328544"/>
            </a:xfrm>
            <a:custGeom>
              <a:avLst/>
              <a:gdLst/>
              <a:ahLst/>
              <a:cxnLst/>
              <a:rect l="l" t="t" r="r" b="b"/>
              <a:pathLst>
                <a:path w="4477" h="4380" extrusionOk="0">
                  <a:moveTo>
                    <a:pt x="329" y="1"/>
                  </a:moveTo>
                  <a:cubicBezTo>
                    <a:pt x="220" y="1"/>
                    <a:pt x="118" y="70"/>
                    <a:pt x="118" y="216"/>
                  </a:cubicBezTo>
                  <a:cubicBezTo>
                    <a:pt x="1" y="994"/>
                    <a:pt x="1" y="1811"/>
                    <a:pt x="196" y="2590"/>
                  </a:cubicBezTo>
                  <a:cubicBezTo>
                    <a:pt x="273" y="3018"/>
                    <a:pt x="468" y="3407"/>
                    <a:pt x="740" y="3757"/>
                  </a:cubicBezTo>
                  <a:cubicBezTo>
                    <a:pt x="1013" y="4107"/>
                    <a:pt x="1480" y="4341"/>
                    <a:pt x="1947" y="4380"/>
                  </a:cubicBezTo>
                  <a:cubicBezTo>
                    <a:pt x="2453" y="4380"/>
                    <a:pt x="2881" y="4224"/>
                    <a:pt x="3231" y="3874"/>
                  </a:cubicBezTo>
                  <a:cubicBezTo>
                    <a:pt x="3542" y="3601"/>
                    <a:pt x="3814" y="3251"/>
                    <a:pt x="3970" y="2862"/>
                  </a:cubicBezTo>
                  <a:cubicBezTo>
                    <a:pt x="4281" y="2123"/>
                    <a:pt x="4437" y="1344"/>
                    <a:pt x="4476" y="527"/>
                  </a:cubicBezTo>
                  <a:cubicBezTo>
                    <a:pt x="4476" y="449"/>
                    <a:pt x="4398" y="371"/>
                    <a:pt x="4320" y="333"/>
                  </a:cubicBezTo>
                  <a:cubicBezTo>
                    <a:pt x="4204" y="333"/>
                    <a:pt x="4126" y="371"/>
                    <a:pt x="4087" y="488"/>
                  </a:cubicBezTo>
                  <a:cubicBezTo>
                    <a:pt x="3970" y="1228"/>
                    <a:pt x="3737" y="1928"/>
                    <a:pt x="3425" y="2590"/>
                  </a:cubicBezTo>
                  <a:cubicBezTo>
                    <a:pt x="3270" y="2862"/>
                    <a:pt x="3036" y="3134"/>
                    <a:pt x="2803" y="3368"/>
                  </a:cubicBezTo>
                  <a:cubicBezTo>
                    <a:pt x="2599" y="3537"/>
                    <a:pt x="2367" y="3648"/>
                    <a:pt x="2104" y="3648"/>
                  </a:cubicBezTo>
                  <a:cubicBezTo>
                    <a:pt x="2065" y="3648"/>
                    <a:pt x="2026" y="3645"/>
                    <a:pt x="1986" y="3640"/>
                  </a:cubicBezTo>
                  <a:cubicBezTo>
                    <a:pt x="1713" y="3640"/>
                    <a:pt x="1441" y="3523"/>
                    <a:pt x="1246" y="3290"/>
                  </a:cubicBezTo>
                  <a:cubicBezTo>
                    <a:pt x="1052" y="3018"/>
                    <a:pt x="896" y="2706"/>
                    <a:pt x="818" y="2395"/>
                  </a:cubicBezTo>
                  <a:cubicBezTo>
                    <a:pt x="663" y="1695"/>
                    <a:pt x="546" y="955"/>
                    <a:pt x="585" y="255"/>
                  </a:cubicBezTo>
                  <a:cubicBezTo>
                    <a:pt x="585" y="89"/>
                    <a:pt x="453" y="1"/>
                    <a:pt x="329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-107125" y="2019431"/>
              <a:ext cx="840712" cy="1265719"/>
            </a:xfrm>
            <a:custGeom>
              <a:avLst/>
              <a:gdLst/>
              <a:ahLst/>
              <a:cxnLst/>
              <a:rect l="l" t="t" r="r" b="b"/>
              <a:pathLst>
                <a:path w="11208" h="16874" extrusionOk="0">
                  <a:moveTo>
                    <a:pt x="7480" y="0"/>
                  </a:moveTo>
                  <a:cubicBezTo>
                    <a:pt x="6293" y="0"/>
                    <a:pt x="4898" y="973"/>
                    <a:pt x="3503" y="3487"/>
                  </a:cubicBezTo>
                  <a:cubicBezTo>
                    <a:pt x="1" y="9830"/>
                    <a:pt x="390" y="16874"/>
                    <a:pt x="390" y="16874"/>
                  </a:cubicBezTo>
                  <a:cubicBezTo>
                    <a:pt x="10274" y="14305"/>
                    <a:pt x="11208" y="8624"/>
                    <a:pt x="10663" y="4149"/>
                  </a:cubicBezTo>
                  <a:cubicBezTo>
                    <a:pt x="10391" y="1902"/>
                    <a:pt x="9139" y="0"/>
                    <a:pt x="7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-22438" y="3238343"/>
              <a:ext cx="75" cy="11777"/>
            </a:xfrm>
            <a:custGeom>
              <a:avLst/>
              <a:gdLst/>
              <a:ahLst/>
              <a:cxnLst/>
              <a:rect l="l" t="t" r="r" b="b"/>
              <a:pathLst>
                <a:path w="1" h="157" extrusionOk="0">
                  <a:moveTo>
                    <a:pt x="0" y="157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-45842" y="3215015"/>
              <a:ext cx="49732" cy="58433"/>
            </a:xfrm>
            <a:custGeom>
              <a:avLst/>
              <a:gdLst/>
              <a:ahLst/>
              <a:cxnLst/>
              <a:rect l="l" t="t" r="r" b="b"/>
              <a:pathLst>
                <a:path w="663" h="779" extrusionOk="0">
                  <a:moveTo>
                    <a:pt x="234" y="1"/>
                  </a:moveTo>
                  <a:cubicBezTo>
                    <a:pt x="196" y="1"/>
                    <a:pt x="118" y="40"/>
                    <a:pt x="79" y="78"/>
                  </a:cubicBezTo>
                  <a:lnTo>
                    <a:pt x="40" y="156"/>
                  </a:lnTo>
                  <a:cubicBezTo>
                    <a:pt x="1" y="195"/>
                    <a:pt x="1" y="273"/>
                    <a:pt x="1" y="312"/>
                  </a:cubicBezTo>
                  <a:lnTo>
                    <a:pt x="1" y="468"/>
                  </a:lnTo>
                  <a:cubicBezTo>
                    <a:pt x="1" y="507"/>
                    <a:pt x="1" y="545"/>
                    <a:pt x="1" y="584"/>
                  </a:cubicBezTo>
                  <a:cubicBezTo>
                    <a:pt x="40" y="623"/>
                    <a:pt x="40" y="662"/>
                    <a:pt x="79" y="701"/>
                  </a:cubicBezTo>
                  <a:cubicBezTo>
                    <a:pt x="118" y="701"/>
                    <a:pt x="157" y="740"/>
                    <a:pt x="196" y="740"/>
                  </a:cubicBezTo>
                  <a:cubicBezTo>
                    <a:pt x="234" y="779"/>
                    <a:pt x="273" y="779"/>
                    <a:pt x="312" y="779"/>
                  </a:cubicBezTo>
                  <a:lnTo>
                    <a:pt x="429" y="779"/>
                  </a:lnTo>
                  <a:cubicBezTo>
                    <a:pt x="468" y="779"/>
                    <a:pt x="507" y="740"/>
                    <a:pt x="546" y="701"/>
                  </a:cubicBezTo>
                  <a:lnTo>
                    <a:pt x="624" y="623"/>
                  </a:lnTo>
                  <a:cubicBezTo>
                    <a:pt x="662" y="584"/>
                    <a:pt x="662" y="507"/>
                    <a:pt x="662" y="468"/>
                  </a:cubicBezTo>
                  <a:lnTo>
                    <a:pt x="662" y="312"/>
                  </a:lnTo>
                  <a:cubicBezTo>
                    <a:pt x="662" y="273"/>
                    <a:pt x="662" y="234"/>
                    <a:pt x="624" y="195"/>
                  </a:cubicBezTo>
                  <a:cubicBezTo>
                    <a:pt x="624" y="156"/>
                    <a:pt x="585" y="117"/>
                    <a:pt x="546" y="78"/>
                  </a:cubicBezTo>
                  <a:cubicBezTo>
                    <a:pt x="507" y="40"/>
                    <a:pt x="42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9247" y="313910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24218" y="3115702"/>
              <a:ext cx="67209" cy="49807"/>
            </a:xfrm>
            <a:custGeom>
              <a:avLst/>
              <a:gdLst/>
              <a:ahLst/>
              <a:cxnLst/>
              <a:rect l="l" t="t" r="r" b="b"/>
              <a:pathLst>
                <a:path w="896" h="664" extrusionOk="0">
                  <a:moveTo>
                    <a:pt x="502" y="0"/>
                  </a:moveTo>
                  <a:cubicBezTo>
                    <a:pt x="491" y="0"/>
                    <a:pt x="479" y="1"/>
                    <a:pt x="468" y="2"/>
                  </a:cubicBezTo>
                  <a:cubicBezTo>
                    <a:pt x="1" y="2"/>
                    <a:pt x="1" y="663"/>
                    <a:pt x="468" y="663"/>
                  </a:cubicBezTo>
                  <a:cubicBezTo>
                    <a:pt x="884" y="663"/>
                    <a:pt x="896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216918" y="303986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187740" y="3013613"/>
              <a:ext cx="61358" cy="52657"/>
            </a:xfrm>
            <a:custGeom>
              <a:avLst/>
              <a:gdLst/>
              <a:ahLst/>
              <a:cxnLst/>
              <a:rect l="l" t="t" r="r" b="b"/>
              <a:pathLst>
                <a:path w="818" h="702" extrusionOk="0">
                  <a:moveTo>
                    <a:pt x="389" y="1"/>
                  </a:moveTo>
                  <a:cubicBezTo>
                    <a:pt x="0" y="39"/>
                    <a:pt x="0" y="623"/>
                    <a:pt x="389" y="701"/>
                  </a:cubicBezTo>
                  <a:cubicBezTo>
                    <a:pt x="817" y="623"/>
                    <a:pt x="817" y="39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88426" y="296980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3472" y="2943554"/>
              <a:ext cx="67209" cy="5265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249023" y="278888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213993" y="2765405"/>
              <a:ext cx="67134" cy="49807"/>
            </a:xfrm>
            <a:custGeom>
              <a:avLst/>
              <a:gdLst/>
              <a:ahLst/>
              <a:cxnLst/>
              <a:rect l="l" t="t" r="r" b="b"/>
              <a:pathLst>
                <a:path w="895" h="664" extrusionOk="0">
                  <a:moveTo>
                    <a:pt x="501" y="0"/>
                  </a:moveTo>
                  <a:cubicBezTo>
                    <a:pt x="490" y="0"/>
                    <a:pt x="479" y="1"/>
                    <a:pt x="467" y="2"/>
                  </a:cubicBezTo>
                  <a:cubicBezTo>
                    <a:pt x="0" y="2"/>
                    <a:pt x="0" y="663"/>
                    <a:pt x="467" y="663"/>
                  </a:cubicBezTo>
                  <a:cubicBezTo>
                    <a:pt x="884" y="663"/>
                    <a:pt x="895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158486" y="266916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123456" y="2642914"/>
              <a:ext cx="67209" cy="52582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701"/>
                    <a:pt x="896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260649" y="252904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228545" y="2502795"/>
              <a:ext cx="61433" cy="52657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29" y="1"/>
                  </a:moveTo>
                  <a:cubicBezTo>
                    <a:pt x="1" y="79"/>
                    <a:pt x="1" y="662"/>
                    <a:pt x="429" y="701"/>
                  </a:cubicBezTo>
                  <a:cubicBezTo>
                    <a:pt x="818" y="662"/>
                    <a:pt x="818" y="79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199366" y="2438586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164336" y="2415258"/>
              <a:ext cx="67209" cy="4965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68" y="0"/>
                  </a:moveTo>
                  <a:cubicBezTo>
                    <a:pt x="1" y="0"/>
                    <a:pt x="1" y="662"/>
                    <a:pt x="468" y="662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339485" y="229846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304455" y="2275140"/>
              <a:ext cx="67209" cy="4965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68" y="0"/>
                  </a:moveTo>
                  <a:cubicBezTo>
                    <a:pt x="1" y="0"/>
                    <a:pt x="1" y="662"/>
                    <a:pt x="468" y="662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389141" y="214964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354112" y="2123319"/>
              <a:ext cx="67209" cy="5265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108904" y="257870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76800" y="2555377"/>
              <a:ext cx="61358" cy="49657"/>
            </a:xfrm>
            <a:custGeom>
              <a:avLst/>
              <a:gdLst/>
              <a:ahLst/>
              <a:cxnLst/>
              <a:rect l="l" t="t" r="r" b="b"/>
              <a:pathLst>
                <a:path w="818" h="662" extrusionOk="0">
                  <a:moveTo>
                    <a:pt x="428" y="0"/>
                  </a:moveTo>
                  <a:cubicBezTo>
                    <a:pt x="0" y="39"/>
                    <a:pt x="0" y="623"/>
                    <a:pt x="428" y="662"/>
                  </a:cubicBezTo>
                  <a:cubicBezTo>
                    <a:pt x="818" y="623"/>
                    <a:pt x="818" y="39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47621" y="280051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15517" y="2774256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28" y="1"/>
                  </a:moveTo>
                  <a:cubicBezTo>
                    <a:pt x="0" y="1"/>
                    <a:pt x="0" y="662"/>
                    <a:pt x="428" y="662"/>
                  </a:cubicBezTo>
                  <a:cubicBezTo>
                    <a:pt x="895" y="662"/>
                    <a:pt x="895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158486" y="285894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123456" y="2835464"/>
              <a:ext cx="67209" cy="49807"/>
            </a:xfrm>
            <a:custGeom>
              <a:avLst/>
              <a:gdLst/>
              <a:ahLst/>
              <a:cxnLst/>
              <a:rect l="l" t="t" r="r" b="b"/>
              <a:pathLst>
                <a:path w="896" h="664" extrusionOk="0">
                  <a:moveTo>
                    <a:pt x="502" y="0"/>
                  </a:moveTo>
                  <a:cubicBezTo>
                    <a:pt x="491" y="0"/>
                    <a:pt x="479" y="1"/>
                    <a:pt x="468" y="2"/>
                  </a:cubicBezTo>
                  <a:cubicBezTo>
                    <a:pt x="1" y="2"/>
                    <a:pt x="1" y="663"/>
                    <a:pt x="468" y="663"/>
                  </a:cubicBezTo>
                  <a:cubicBezTo>
                    <a:pt x="884" y="663"/>
                    <a:pt x="896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-10812" y="3060344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-42916" y="3034016"/>
              <a:ext cx="61433" cy="49732"/>
            </a:xfrm>
            <a:custGeom>
              <a:avLst/>
              <a:gdLst/>
              <a:ahLst/>
              <a:cxnLst/>
              <a:rect l="l" t="t" r="r" b="b"/>
              <a:pathLst>
                <a:path w="819" h="663" extrusionOk="0">
                  <a:moveTo>
                    <a:pt x="429" y="1"/>
                  </a:moveTo>
                  <a:cubicBezTo>
                    <a:pt x="1" y="40"/>
                    <a:pt x="1" y="624"/>
                    <a:pt x="429" y="663"/>
                  </a:cubicBezTo>
                  <a:cubicBezTo>
                    <a:pt x="818" y="624"/>
                    <a:pt x="818" y="40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9666" y="295818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-25364" y="2934778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389141" y="242981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357037" y="2406482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428" y="1"/>
                  </a:moveTo>
                  <a:cubicBezTo>
                    <a:pt x="0" y="39"/>
                    <a:pt x="0" y="623"/>
                    <a:pt x="428" y="662"/>
                  </a:cubicBezTo>
                  <a:cubicBezTo>
                    <a:pt x="817" y="623"/>
                    <a:pt x="817" y="39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529185" y="212917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494155" y="2102917"/>
              <a:ext cx="67209" cy="52582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701"/>
                    <a:pt x="896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897034" y="3197388"/>
              <a:ext cx="61283" cy="46881"/>
            </a:xfrm>
            <a:custGeom>
              <a:avLst/>
              <a:gdLst/>
              <a:ahLst/>
              <a:cxnLst/>
              <a:rect l="l" t="t" r="r" b="b"/>
              <a:pathLst>
                <a:path w="817" h="625" extrusionOk="0">
                  <a:moveTo>
                    <a:pt x="462" y="0"/>
                  </a:moveTo>
                  <a:cubicBezTo>
                    <a:pt x="451" y="0"/>
                    <a:pt x="440" y="1"/>
                    <a:pt x="428" y="2"/>
                  </a:cubicBezTo>
                  <a:cubicBezTo>
                    <a:pt x="0" y="2"/>
                    <a:pt x="0" y="625"/>
                    <a:pt x="428" y="625"/>
                  </a:cubicBezTo>
                  <a:cubicBezTo>
                    <a:pt x="805" y="587"/>
                    <a:pt x="817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911586" y="2987360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1066332" y="2835539"/>
              <a:ext cx="64284" cy="46806"/>
            </a:xfrm>
            <a:custGeom>
              <a:avLst/>
              <a:gdLst/>
              <a:ahLst/>
              <a:cxnLst/>
              <a:rect l="l" t="t" r="r" b="b"/>
              <a:pathLst>
                <a:path w="857" h="624" extrusionOk="0">
                  <a:moveTo>
                    <a:pt x="428" y="1"/>
                  </a:moveTo>
                  <a:cubicBezTo>
                    <a:pt x="0" y="1"/>
                    <a:pt x="0" y="623"/>
                    <a:pt x="428" y="623"/>
                  </a:cubicBezTo>
                  <a:cubicBezTo>
                    <a:pt x="856" y="623"/>
                    <a:pt x="856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1072107" y="2695421"/>
              <a:ext cx="52657" cy="46806"/>
            </a:xfrm>
            <a:custGeom>
              <a:avLst/>
              <a:gdLst/>
              <a:ahLst/>
              <a:cxnLst/>
              <a:rect l="l" t="t" r="r" b="b"/>
              <a:pathLst>
                <a:path w="702" h="624" extrusionOk="0">
                  <a:moveTo>
                    <a:pt x="351" y="1"/>
                  </a:moveTo>
                  <a:cubicBezTo>
                    <a:pt x="1" y="40"/>
                    <a:pt x="1" y="585"/>
                    <a:pt x="351" y="624"/>
                  </a:cubicBezTo>
                  <a:cubicBezTo>
                    <a:pt x="701" y="585"/>
                    <a:pt x="701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1148018" y="2546601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390" y="0"/>
                  </a:moveTo>
                  <a:cubicBezTo>
                    <a:pt x="1" y="0"/>
                    <a:pt x="1" y="623"/>
                    <a:pt x="390" y="623"/>
                  </a:cubicBezTo>
                  <a:cubicBezTo>
                    <a:pt x="818" y="623"/>
                    <a:pt x="818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1250181" y="2456139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90" y="0"/>
                  </a:moveTo>
                  <a:cubicBezTo>
                    <a:pt x="1" y="39"/>
                    <a:pt x="1" y="584"/>
                    <a:pt x="390" y="623"/>
                  </a:cubicBezTo>
                  <a:cubicBezTo>
                    <a:pt x="740" y="584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1221002" y="2286841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317315" y="2196304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9" y="1"/>
                  </a:moveTo>
                  <a:cubicBezTo>
                    <a:pt x="1" y="1"/>
                    <a:pt x="1" y="623"/>
                    <a:pt x="429" y="623"/>
                  </a:cubicBezTo>
                  <a:cubicBezTo>
                    <a:pt x="818" y="623"/>
                    <a:pt x="81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56915" y="3165433"/>
              <a:ext cx="61358" cy="46731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727737" y="3317179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8" y="1"/>
                  </a:moveTo>
                  <a:cubicBezTo>
                    <a:pt x="0" y="1"/>
                    <a:pt x="0" y="623"/>
                    <a:pt x="428" y="623"/>
                  </a:cubicBezTo>
                  <a:cubicBezTo>
                    <a:pt x="817" y="623"/>
                    <a:pt x="817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949541" y="2815137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0"/>
                  </a:moveTo>
                  <a:cubicBezTo>
                    <a:pt x="0" y="39"/>
                    <a:pt x="0" y="584"/>
                    <a:pt x="390" y="623"/>
                  </a:cubicBezTo>
                  <a:cubicBezTo>
                    <a:pt x="740" y="584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09422" y="3036941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1"/>
                  </a:moveTo>
                  <a:cubicBezTo>
                    <a:pt x="1" y="40"/>
                    <a:pt x="1" y="585"/>
                    <a:pt x="390" y="624"/>
                  </a:cubicBezTo>
                  <a:cubicBezTo>
                    <a:pt x="740" y="585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051705" y="3066195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1250181" y="2896898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90" y="0"/>
                  </a:moveTo>
                  <a:cubicBezTo>
                    <a:pt x="1" y="39"/>
                    <a:pt x="1" y="584"/>
                    <a:pt x="390" y="623"/>
                  </a:cubicBezTo>
                  <a:cubicBezTo>
                    <a:pt x="740" y="584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1080884" y="2946479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51" y="1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1142167" y="3156657"/>
              <a:ext cx="52657" cy="46731"/>
            </a:xfrm>
            <a:custGeom>
              <a:avLst/>
              <a:gdLst/>
              <a:ahLst/>
              <a:cxnLst/>
              <a:rect l="l" t="t" r="r" b="b"/>
              <a:pathLst>
                <a:path w="702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1019600" y="3276298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1"/>
                  </a:moveTo>
                  <a:cubicBezTo>
                    <a:pt x="0" y="40"/>
                    <a:pt x="0" y="585"/>
                    <a:pt x="390" y="623"/>
                  </a:cubicBezTo>
                  <a:cubicBezTo>
                    <a:pt x="740" y="585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1305614" y="2736301"/>
              <a:ext cx="46806" cy="55582"/>
            </a:xfrm>
            <a:custGeom>
              <a:avLst/>
              <a:gdLst/>
              <a:ahLst/>
              <a:cxnLst/>
              <a:rect l="l" t="t" r="r" b="b"/>
              <a:pathLst>
                <a:path w="624" h="741" extrusionOk="0">
                  <a:moveTo>
                    <a:pt x="234" y="1"/>
                  </a:moveTo>
                  <a:cubicBezTo>
                    <a:pt x="157" y="1"/>
                    <a:pt x="118" y="40"/>
                    <a:pt x="79" y="79"/>
                  </a:cubicBezTo>
                  <a:lnTo>
                    <a:pt x="40" y="156"/>
                  </a:lnTo>
                  <a:cubicBezTo>
                    <a:pt x="1" y="195"/>
                    <a:pt x="1" y="234"/>
                    <a:pt x="1" y="312"/>
                  </a:cubicBezTo>
                  <a:lnTo>
                    <a:pt x="1" y="429"/>
                  </a:lnTo>
                  <a:cubicBezTo>
                    <a:pt x="1" y="468"/>
                    <a:pt x="1" y="507"/>
                    <a:pt x="40" y="546"/>
                  </a:cubicBezTo>
                  <a:cubicBezTo>
                    <a:pt x="40" y="584"/>
                    <a:pt x="40" y="623"/>
                    <a:pt x="79" y="662"/>
                  </a:cubicBezTo>
                  <a:cubicBezTo>
                    <a:pt x="118" y="662"/>
                    <a:pt x="157" y="701"/>
                    <a:pt x="196" y="701"/>
                  </a:cubicBezTo>
                  <a:cubicBezTo>
                    <a:pt x="234" y="740"/>
                    <a:pt x="273" y="740"/>
                    <a:pt x="312" y="740"/>
                  </a:cubicBezTo>
                  <a:lnTo>
                    <a:pt x="390" y="740"/>
                  </a:lnTo>
                  <a:cubicBezTo>
                    <a:pt x="429" y="740"/>
                    <a:pt x="468" y="701"/>
                    <a:pt x="546" y="662"/>
                  </a:cubicBezTo>
                  <a:lnTo>
                    <a:pt x="585" y="623"/>
                  </a:lnTo>
                  <a:cubicBezTo>
                    <a:pt x="585" y="546"/>
                    <a:pt x="624" y="507"/>
                    <a:pt x="624" y="429"/>
                  </a:cubicBezTo>
                  <a:lnTo>
                    <a:pt x="624" y="312"/>
                  </a:lnTo>
                  <a:cubicBezTo>
                    <a:pt x="624" y="273"/>
                    <a:pt x="624" y="234"/>
                    <a:pt x="585" y="195"/>
                  </a:cubicBezTo>
                  <a:cubicBezTo>
                    <a:pt x="585" y="156"/>
                    <a:pt x="546" y="118"/>
                    <a:pt x="546" y="79"/>
                  </a:cubicBezTo>
                  <a:cubicBezTo>
                    <a:pt x="507" y="40"/>
                    <a:pt x="468" y="40"/>
                    <a:pt x="429" y="40"/>
                  </a:cubicBezTo>
                  <a:cubicBezTo>
                    <a:pt x="390" y="1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1215152" y="2666242"/>
              <a:ext cx="46806" cy="55582"/>
            </a:xfrm>
            <a:custGeom>
              <a:avLst/>
              <a:gdLst/>
              <a:ahLst/>
              <a:cxnLst/>
              <a:rect l="l" t="t" r="r" b="b"/>
              <a:pathLst>
                <a:path w="624" h="741" extrusionOk="0">
                  <a:moveTo>
                    <a:pt x="234" y="1"/>
                  </a:moveTo>
                  <a:cubicBezTo>
                    <a:pt x="156" y="1"/>
                    <a:pt x="117" y="40"/>
                    <a:pt x="78" y="79"/>
                  </a:cubicBezTo>
                  <a:lnTo>
                    <a:pt x="40" y="157"/>
                  </a:lnTo>
                  <a:cubicBezTo>
                    <a:pt x="1" y="195"/>
                    <a:pt x="1" y="234"/>
                    <a:pt x="1" y="312"/>
                  </a:cubicBezTo>
                  <a:lnTo>
                    <a:pt x="1" y="429"/>
                  </a:lnTo>
                  <a:cubicBezTo>
                    <a:pt x="1" y="468"/>
                    <a:pt x="1" y="507"/>
                    <a:pt x="40" y="546"/>
                  </a:cubicBezTo>
                  <a:cubicBezTo>
                    <a:pt x="40" y="623"/>
                    <a:pt x="117" y="701"/>
                    <a:pt x="195" y="701"/>
                  </a:cubicBezTo>
                  <a:cubicBezTo>
                    <a:pt x="234" y="740"/>
                    <a:pt x="273" y="740"/>
                    <a:pt x="312" y="740"/>
                  </a:cubicBezTo>
                  <a:lnTo>
                    <a:pt x="390" y="740"/>
                  </a:lnTo>
                  <a:cubicBezTo>
                    <a:pt x="429" y="740"/>
                    <a:pt x="506" y="701"/>
                    <a:pt x="545" y="662"/>
                  </a:cubicBezTo>
                  <a:lnTo>
                    <a:pt x="584" y="585"/>
                  </a:lnTo>
                  <a:cubicBezTo>
                    <a:pt x="623" y="546"/>
                    <a:pt x="623" y="507"/>
                    <a:pt x="623" y="429"/>
                  </a:cubicBezTo>
                  <a:lnTo>
                    <a:pt x="623" y="312"/>
                  </a:lnTo>
                  <a:cubicBezTo>
                    <a:pt x="623" y="273"/>
                    <a:pt x="623" y="234"/>
                    <a:pt x="584" y="195"/>
                  </a:cubicBezTo>
                  <a:cubicBezTo>
                    <a:pt x="584" y="157"/>
                    <a:pt x="545" y="118"/>
                    <a:pt x="545" y="79"/>
                  </a:cubicBezTo>
                  <a:cubicBezTo>
                    <a:pt x="506" y="40"/>
                    <a:pt x="468" y="40"/>
                    <a:pt x="429" y="40"/>
                  </a:cubicBezTo>
                  <a:cubicBezTo>
                    <a:pt x="390" y="1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1311464" y="2555377"/>
              <a:ext cx="55582" cy="46731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1358196" y="2345199"/>
              <a:ext cx="64284" cy="46731"/>
            </a:xfrm>
            <a:custGeom>
              <a:avLst/>
              <a:gdLst/>
              <a:ahLst/>
              <a:cxnLst/>
              <a:rect l="l" t="t" r="r" b="b"/>
              <a:pathLst>
                <a:path w="857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56" y="623"/>
                    <a:pt x="856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1156794" y="2394781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8" y="1"/>
                  </a:moveTo>
                  <a:cubicBezTo>
                    <a:pt x="0" y="1"/>
                    <a:pt x="0" y="624"/>
                    <a:pt x="428" y="624"/>
                  </a:cubicBezTo>
                  <a:cubicBezTo>
                    <a:pt x="818" y="624"/>
                    <a:pt x="81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" name="Google Shape;1333;p40"/>
          <p:cNvSpPr txBox="1">
            <a:spLocks noGrp="1"/>
          </p:cNvSpPr>
          <p:nvPr>
            <p:ph type="title"/>
          </p:nvPr>
        </p:nvSpPr>
        <p:spPr>
          <a:xfrm>
            <a:off x="459127" y="176551"/>
            <a:ext cx="8196142" cy="662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Observa las etapas del desarrollo de una rana y numéralas del 1 al 5.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E5A54E-3260-42F3-AFE2-7B4B2C23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16" y="1028568"/>
            <a:ext cx="6209684" cy="411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14919</TotalTime>
  <Words>255</Words>
  <Application>Microsoft Office PowerPoint</Application>
  <PresentationFormat>Presentación en pantalla (16:9)</PresentationFormat>
  <Paragraphs>39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Indie Flower</vt:lpstr>
      <vt:lpstr>Maven Pro</vt:lpstr>
      <vt:lpstr>Arial</vt:lpstr>
      <vt:lpstr>Ligada 2.1 (Adrian M. C.)</vt:lpstr>
      <vt:lpstr>Workout for Kids by Slidesgo</vt:lpstr>
      <vt:lpstr>Ciencias Naturales </vt:lpstr>
      <vt:lpstr>OA: </vt:lpstr>
      <vt:lpstr>Sabias que…</vt:lpstr>
      <vt:lpstr>Presentación de PowerPoint</vt:lpstr>
      <vt:lpstr>Presentación de PowerPoint</vt:lpstr>
      <vt:lpstr>Presentación de PowerPoint</vt:lpstr>
      <vt:lpstr>Presentación de PowerPoint</vt:lpstr>
      <vt:lpstr>Juguemos para verificar lo aprendido </vt:lpstr>
      <vt:lpstr>Observa las etapas del desarrollo de una rana y numéralas del 1 al 5.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KARI</dc:creator>
  <cp:lastModifiedBy>365 Pro Plus</cp:lastModifiedBy>
  <cp:revision>15</cp:revision>
  <dcterms:modified xsi:type="dcterms:W3CDTF">2024-04-29T03:29:17Z</dcterms:modified>
</cp:coreProperties>
</file>