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256" r:id="rId2"/>
    <p:sldId id="293" r:id="rId3"/>
    <p:sldId id="282" r:id="rId4"/>
    <p:sldId id="275" r:id="rId5"/>
    <p:sldId id="281" r:id="rId6"/>
    <p:sldId id="276" r:id="rId7"/>
    <p:sldId id="274" r:id="rId8"/>
    <p:sldId id="279" r:id="rId9"/>
    <p:sldId id="277" r:id="rId10"/>
    <p:sldId id="278" r:id="rId11"/>
    <p:sldId id="272" r:id="rId12"/>
    <p:sldId id="273" r:id="rId13"/>
    <p:sldId id="257" r:id="rId14"/>
    <p:sldId id="284" r:id="rId15"/>
    <p:sldId id="258" r:id="rId16"/>
    <p:sldId id="259" r:id="rId17"/>
    <p:sldId id="261" r:id="rId18"/>
    <p:sldId id="260" r:id="rId19"/>
    <p:sldId id="262" r:id="rId20"/>
    <p:sldId id="283" r:id="rId21"/>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2F9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21"/>
    <p:restoredTop sz="94599"/>
  </p:normalViewPr>
  <p:slideViewPr>
    <p:cSldViewPr snapToGrid="0" snapToObjects="1">
      <p:cViewPr varScale="1">
        <p:scale>
          <a:sx n="108" d="100"/>
          <a:sy n="108" d="100"/>
        </p:scale>
        <p:origin x="408"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19B753-96D9-9D41-8150-4E6F420A9C92}" type="datetimeFigureOut">
              <a:rPr lang="es-CL" smtClean="0"/>
              <a:t>28-11-21</a:t>
            </a:fld>
            <a:endParaRPr lang="es-C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47E697-CA68-9745-8983-221FD8D9872B}" type="slidenum">
              <a:rPr lang="es-CL" smtClean="0"/>
              <a:t>‹Nº›</a:t>
            </a:fld>
            <a:endParaRPr lang="es-CL"/>
          </a:p>
        </p:txBody>
      </p:sp>
    </p:spTree>
    <p:extLst>
      <p:ext uri="{BB962C8B-B14F-4D97-AF65-F5344CB8AC3E}">
        <p14:creationId xmlns:p14="http://schemas.microsoft.com/office/powerpoint/2010/main" val="890036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039B2C2C-DBE6-CB40-93FE-0C4D57ACC435}" type="slidenum">
              <a:rPr lang="es-CL" smtClean="0"/>
              <a:t>2</a:t>
            </a:fld>
            <a:endParaRPr lang="es-CL"/>
          </a:p>
        </p:txBody>
      </p:sp>
    </p:spTree>
    <p:extLst>
      <p:ext uri="{BB962C8B-B14F-4D97-AF65-F5344CB8AC3E}">
        <p14:creationId xmlns:p14="http://schemas.microsoft.com/office/powerpoint/2010/main" val="24847294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C247E697-CA68-9745-8983-221FD8D9872B}" type="slidenum">
              <a:rPr lang="es-CL" smtClean="0"/>
              <a:t>14</a:t>
            </a:fld>
            <a:endParaRPr lang="es-CL"/>
          </a:p>
        </p:txBody>
      </p:sp>
    </p:spTree>
    <p:extLst>
      <p:ext uri="{BB962C8B-B14F-4D97-AF65-F5344CB8AC3E}">
        <p14:creationId xmlns:p14="http://schemas.microsoft.com/office/powerpoint/2010/main" val="13535939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C247E697-CA68-9745-8983-221FD8D9872B}" type="slidenum">
              <a:rPr lang="es-CL" smtClean="0"/>
              <a:t>18</a:t>
            </a:fld>
            <a:endParaRPr lang="es-CL"/>
          </a:p>
        </p:txBody>
      </p:sp>
    </p:spTree>
    <p:extLst>
      <p:ext uri="{BB962C8B-B14F-4D97-AF65-F5344CB8AC3E}">
        <p14:creationId xmlns:p14="http://schemas.microsoft.com/office/powerpoint/2010/main" val="2606765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C247E697-CA68-9745-8983-221FD8D9872B}" type="slidenum">
              <a:rPr lang="es-CL" smtClean="0"/>
              <a:t>19</a:t>
            </a:fld>
            <a:endParaRPr lang="es-CL"/>
          </a:p>
        </p:txBody>
      </p:sp>
    </p:spTree>
    <p:extLst>
      <p:ext uri="{BB962C8B-B14F-4D97-AF65-F5344CB8AC3E}">
        <p14:creationId xmlns:p14="http://schemas.microsoft.com/office/powerpoint/2010/main" val="26420612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C247E697-CA68-9745-8983-221FD8D9872B}" type="slidenum">
              <a:rPr lang="es-CL" smtClean="0"/>
              <a:t>20</a:t>
            </a:fld>
            <a:endParaRPr lang="es-CL"/>
          </a:p>
        </p:txBody>
      </p:sp>
    </p:spTree>
    <p:extLst>
      <p:ext uri="{BB962C8B-B14F-4D97-AF65-F5344CB8AC3E}">
        <p14:creationId xmlns:p14="http://schemas.microsoft.com/office/powerpoint/2010/main" val="8133832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C519175-AE81-E74B-BB14-FAC2F06D20CF}"/>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L"/>
          </a:p>
        </p:txBody>
      </p:sp>
      <p:sp>
        <p:nvSpPr>
          <p:cNvPr id="3" name="Subtítulo 2">
            <a:extLst>
              <a:ext uri="{FF2B5EF4-FFF2-40B4-BE49-F238E27FC236}">
                <a16:creationId xmlns:a16="http://schemas.microsoft.com/office/drawing/2014/main" id="{0F6BCD20-CE01-0847-8436-5FB1966800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L"/>
          </a:p>
        </p:txBody>
      </p:sp>
      <p:sp>
        <p:nvSpPr>
          <p:cNvPr id="4" name="Marcador de fecha 3">
            <a:extLst>
              <a:ext uri="{FF2B5EF4-FFF2-40B4-BE49-F238E27FC236}">
                <a16:creationId xmlns:a16="http://schemas.microsoft.com/office/drawing/2014/main" id="{B85DCD64-6F1E-A24F-8B10-5C9888934EAC}"/>
              </a:ext>
            </a:extLst>
          </p:cNvPr>
          <p:cNvSpPr>
            <a:spLocks noGrp="1"/>
          </p:cNvSpPr>
          <p:nvPr>
            <p:ph type="dt" sz="half" idx="10"/>
          </p:nvPr>
        </p:nvSpPr>
        <p:spPr/>
        <p:txBody>
          <a:bodyPr/>
          <a:lstStyle/>
          <a:p>
            <a:fld id="{1C8C2E0E-EE57-C741-938A-5DD3792C2A3D}" type="datetimeFigureOut">
              <a:rPr lang="es-CL" smtClean="0"/>
              <a:t>28-11-21</a:t>
            </a:fld>
            <a:endParaRPr lang="es-CL"/>
          </a:p>
        </p:txBody>
      </p:sp>
      <p:sp>
        <p:nvSpPr>
          <p:cNvPr id="5" name="Marcador de pie de página 4">
            <a:extLst>
              <a:ext uri="{FF2B5EF4-FFF2-40B4-BE49-F238E27FC236}">
                <a16:creationId xmlns:a16="http://schemas.microsoft.com/office/drawing/2014/main" id="{E23A1BFE-7723-FA48-A760-D3005556A6CD}"/>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94E34ED3-8760-8140-A4B0-F9CC45D92C87}"/>
              </a:ext>
            </a:extLst>
          </p:cNvPr>
          <p:cNvSpPr>
            <a:spLocks noGrp="1"/>
          </p:cNvSpPr>
          <p:nvPr>
            <p:ph type="sldNum" sz="quarter" idx="12"/>
          </p:nvPr>
        </p:nvSpPr>
        <p:spPr/>
        <p:txBody>
          <a:bodyPr/>
          <a:lstStyle/>
          <a:p>
            <a:fld id="{5120D47F-9F95-6649-B94A-E1BF9FC62726}" type="slidenum">
              <a:rPr lang="es-CL" smtClean="0"/>
              <a:t>‹Nº›</a:t>
            </a:fld>
            <a:endParaRPr lang="es-CL"/>
          </a:p>
        </p:txBody>
      </p:sp>
    </p:spTree>
    <p:extLst>
      <p:ext uri="{BB962C8B-B14F-4D97-AF65-F5344CB8AC3E}">
        <p14:creationId xmlns:p14="http://schemas.microsoft.com/office/powerpoint/2010/main" val="39752080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EAE0C2-42DF-CA43-A1F7-94898C2CFFD5}"/>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C961A045-46F9-D740-BEF1-B1290DD3F61E}"/>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3AEE62F0-9860-8043-BFDD-1844B76DB7FE}"/>
              </a:ext>
            </a:extLst>
          </p:cNvPr>
          <p:cNvSpPr>
            <a:spLocks noGrp="1"/>
          </p:cNvSpPr>
          <p:nvPr>
            <p:ph type="dt" sz="half" idx="10"/>
          </p:nvPr>
        </p:nvSpPr>
        <p:spPr/>
        <p:txBody>
          <a:bodyPr/>
          <a:lstStyle/>
          <a:p>
            <a:fld id="{1C8C2E0E-EE57-C741-938A-5DD3792C2A3D}" type="datetimeFigureOut">
              <a:rPr lang="es-CL" smtClean="0"/>
              <a:t>28-11-21</a:t>
            </a:fld>
            <a:endParaRPr lang="es-CL"/>
          </a:p>
        </p:txBody>
      </p:sp>
      <p:sp>
        <p:nvSpPr>
          <p:cNvPr id="5" name="Marcador de pie de página 4">
            <a:extLst>
              <a:ext uri="{FF2B5EF4-FFF2-40B4-BE49-F238E27FC236}">
                <a16:creationId xmlns:a16="http://schemas.microsoft.com/office/drawing/2014/main" id="{8541AE26-1766-2945-A8F2-F87C964AE0B6}"/>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49FA8099-23EE-334D-A527-8FE5D3035005}"/>
              </a:ext>
            </a:extLst>
          </p:cNvPr>
          <p:cNvSpPr>
            <a:spLocks noGrp="1"/>
          </p:cNvSpPr>
          <p:nvPr>
            <p:ph type="sldNum" sz="quarter" idx="12"/>
          </p:nvPr>
        </p:nvSpPr>
        <p:spPr/>
        <p:txBody>
          <a:bodyPr/>
          <a:lstStyle/>
          <a:p>
            <a:fld id="{5120D47F-9F95-6649-B94A-E1BF9FC62726}" type="slidenum">
              <a:rPr lang="es-CL" smtClean="0"/>
              <a:t>‹Nº›</a:t>
            </a:fld>
            <a:endParaRPr lang="es-CL"/>
          </a:p>
        </p:txBody>
      </p:sp>
    </p:spTree>
    <p:extLst>
      <p:ext uri="{BB962C8B-B14F-4D97-AF65-F5344CB8AC3E}">
        <p14:creationId xmlns:p14="http://schemas.microsoft.com/office/powerpoint/2010/main" val="1555199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C503EB8A-9A9D-FC4E-9E7E-1B03E63F3FEF}"/>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6D8D3CEF-BF05-524A-90F5-82B966C30A7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03B74882-910C-1241-AB37-03EBFEF997B4}"/>
              </a:ext>
            </a:extLst>
          </p:cNvPr>
          <p:cNvSpPr>
            <a:spLocks noGrp="1"/>
          </p:cNvSpPr>
          <p:nvPr>
            <p:ph type="dt" sz="half" idx="10"/>
          </p:nvPr>
        </p:nvSpPr>
        <p:spPr/>
        <p:txBody>
          <a:bodyPr/>
          <a:lstStyle/>
          <a:p>
            <a:fld id="{1C8C2E0E-EE57-C741-938A-5DD3792C2A3D}" type="datetimeFigureOut">
              <a:rPr lang="es-CL" smtClean="0"/>
              <a:t>28-11-21</a:t>
            </a:fld>
            <a:endParaRPr lang="es-CL"/>
          </a:p>
        </p:txBody>
      </p:sp>
      <p:sp>
        <p:nvSpPr>
          <p:cNvPr id="5" name="Marcador de pie de página 4">
            <a:extLst>
              <a:ext uri="{FF2B5EF4-FFF2-40B4-BE49-F238E27FC236}">
                <a16:creationId xmlns:a16="http://schemas.microsoft.com/office/drawing/2014/main" id="{285FB9F8-1B6D-6E49-9814-42D6D94BA8D3}"/>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1271282A-748C-7A4B-B9C6-80D62E55B1A9}"/>
              </a:ext>
            </a:extLst>
          </p:cNvPr>
          <p:cNvSpPr>
            <a:spLocks noGrp="1"/>
          </p:cNvSpPr>
          <p:nvPr>
            <p:ph type="sldNum" sz="quarter" idx="12"/>
          </p:nvPr>
        </p:nvSpPr>
        <p:spPr/>
        <p:txBody>
          <a:bodyPr/>
          <a:lstStyle/>
          <a:p>
            <a:fld id="{5120D47F-9F95-6649-B94A-E1BF9FC62726}" type="slidenum">
              <a:rPr lang="es-CL" smtClean="0"/>
              <a:t>‹Nº›</a:t>
            </a:fld>
            <a:endParaRPr lang="es-CL"/>
          </a:p>
        </p:txBody>
      </p:sp>
    </p:spTree>
    <p:extLst>
      <p:ext uri="{BB962C8B-B14F-4D97-AF65-F5344CB8AC3E}">
        <p14:creationId xmlns:p14="http://schemas.microsoft.com/office/powerpoint/2010/main" val="41722981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46E65B4-564E-B34F-B8C7-40D5954AFCAF}"/>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F01065F4-9E9D-8C4F-842E-A16421500403}"/>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83BA2B00-58CC-B741-80E5-BE41F20A1470}"/>
              </a:ext>
            </a:extLst>
          </p:cNvPr>
          <p:cNvSpPr>
            <a:spLocks noGrp="1"/>
          </p:cNvSpPr>
          <p:nvPr>
            <p:ph type="dt" sz="half" idx="10"/>
          </p:nvPr>
        </p:nvSpPr>
        <p:spPr/>
        <p:txBody>
          <a:bodyPr/>
          <a:lstStyle/>
          <a:p>
            <a:fld id="{1C8C2E0E-EE57-C741-938A-5DD3792C2A3D}" type="datetimeFigureOut">
              <a:rPr lang="es-CL" smtClean="0"/>
              <a:t>28-11-21</a:t>
            </a:fld>
            <a:endParaRPr lang="es-CL"/>
          </a:p>
        </p:txBody>
      </p:sp>
      <p:sp>
        <p:nvSpPr>
          <p:cNvPr id="5" name="Marcador de pie de página 4">
            <a:extLst>
              <a:ext uri="{FF2B5EF4-FFF2-40B4-BE49-F238E27FC236}">
                <a16:creationId xmlns:a16="http://schemas.microsoft.com/office/drawing/2014/main" id="{3AFA7614-83F8-474B-97E8-F5B40FB877F6}"/>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63B4D2E0-BA41-3F4E-A816-02CD64D7C3F1}"/>
              </a:ext>
            </a:extLst>
          </p:cNvPr>
          <p:cNvSpPr>
            <a:spLocks noGrp="1"/>
          </p:cNvSpPr>
          <p:nvPr>
            <p:ph type="sldNum" sz="quarter" idx="12"/>
          </p:nvPr>
        </p:nvSpPr>
        <p:spPr/>
        <p:txBody>
          <a:bodyPr/>
          <a:lstStyle/>
          <a:p>
            <a:fld id="{5120D47F-9F95-6649-B94A-E1BF9FC62726}" type="slidenum">
              <a:rPr lang="es-CL" smtClean="0"/>
              <a:t>‹Nº›</a:t>
            </a:fld>
            <a:endParaRPr lang="es-CL"/>
          </a:p>
        </p:txBody>
      </p:sp>
    </p:spTree>
    <p:extLst>
      <p:ext uri="{BB962C8B-B14F-4D97-AF65-F5344CB8AC3E}">
        <p14:creationId xmlns:p14="http://schemas.microsoft.com/office/powerpoint/2010/main" val="31933130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C3441C4-C28E-754C-A375-2764738EC490}"/>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4C3B2B2A-54F9-834A-8534-15F3B45D510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CD7AA63D-DE6F-954F-934C-111620EC0165}"/>
              </a:ext>
            </a:extLst>
          </p:cNvPr>
          <p:cNvSpPr>
            <a:spLocks noGrp="1"/>
          </p:cNvSpPr>
          <p:nvPr>
            <p:ph type="dt" sz="half" idx="10"/>
          </p:nvPr>
        </p:nvSpPr>
        <p:spPr/>
        <p:txBody>
          <a:bodyPr/>
          <a:lstStyle/>
          <a:p>
            <a:fld id="{1C8C2E0E-EE57-C741-938A-5DD3792C2A3D}" type="datetimeFigureOut">
              <a:rPr lang="es-CL" smtClean="0"/>
              <a:t>28-11-21</a:t>
            </a:fld>
            <a:endParaRPr lang="es-CL"/>
          </a:p>
        </p:txBody>
      </p:sp>
      <p:sp>
        <p:nvSpPr>
          <p:cNvPr id="5" name="Marcador de pie de página 4">
            <a:extLst>
              <a:ext uri="{FF2B5EF4-FFF2-40B4-BE49-F238E27FC236}">
                <a16:creationId xmlns:a16="http://schemas.microsoft.com/office/drawing/2014/main" id="{4920E835-EB72-2846-AD87-291DC14B9E3A}"/>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6CF73103-EEC6-E54A-A033-A246C8C30563}"/>
              </a:ext>
            </a:extLst>
          </p:cNvPr>
          <p:cNvSpPr>
            <a:spLocks noGrp="1"/>
          </p:cNvSpPr>
          <p:nvPr>
            <p:ph type="sldNum" sz="quarter" idx="12"/>
          </p:nvPr>
        </p:nvSpPr>
        <p:spPr/>
        <p:txBody>
          <a:bodyPr/>
          <a:lstStyle/>
          <a:p>
            <a:fld id="{5120D47F-9F95-6649-B94A-E1BF9FC62726}" type="slidenum">
              <a:rPr lang="es-CL" smtClean="0"/>
              <a:t>‹Nº›</a:t>
            </a:fld>
            <a:endParaRPr lang="es-CL"/>
          </a:p>
        </p:txBody>
      </p:sp>
    </p:spTree>
    <p:extLst>
      <p:ext uri="{BB962C8B-B14F-4D97-AF65-F5344CB8AC3E}">
        <p14:creationId xmlns:p14="http://schemas.microsoft.com/office/powerpoint/2010/main" val="24456203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F9CFFFA-F331-DC47-91C5-DD485FCD669F}"/>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65A068C9-3B51-C24D-B7E1-2FF5A05B9A0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contenido 3">
            <a:extLst>
              <a:ext uri="{FF2B5EF4-FFF2-40B4-BE49-F238E27FC236}">
                <a16:creationId xmlns:a16="http://schemas.microsoft.com/office/drawing/2014/main" id="{5460F1F7-7A7B-C245-B5F5-E1A93A74C4F7}"/>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fecha 4">
            <a:extLst>
              <a:ext uri="{FF2B5EF4-FFF2-40B4-BE49-F238E27FC236}">
                <a16:creationId xmlns:a16="http://schemas.microsoft.com/office/drawing/2014/main" id="{D4FBD1F7-F03E-D541-92C7-E4D742FBF654}"/>
              </a:ext>
            </a:extLst>
          </p:cNvPr>
          <p:cNvSpPr>
            <a:spLocks noGrp="1"/>
          </p:cNvSpPr>
          <p:nvPr>
            <p:ph type="dt" sz="half" idx="10"/>
          </p:nvPr>
        </p:nvSpPr>
        <p:spPr/>
        <p:txBody>
          <a:bodyPr/>
          <a:lstStyle/>
          <a:p>
            <a:fld id="{1C8C2E0E-EE57-C741-938A-5DD3792C2A3D}" type="datetimeFigureOut">
              <a:rPr lang="es-CL" smtClean="0"/>
              <a:t>28-11-21</a:t>
            </a:fld>
            <a:endParaRPr lang="es-CL"/>
          </a:p>
        </p:txBody>
      </p:sp>
      <p:sp>
        <p:nvSpPr>
          <p:cNvPr id="6" name="Marcador de pie de página 5">
            <a:extLst>
              <a:ext uri="{FF2B5EF4-FFF2-40B4-BE49-F238E27FC236}">
                <a16:creationId xmlns:a16="http://schemas.microsoft.com/office/drawing/2014/main" id="{D4A57DED-64DC-654D-8E42-F6BA2EC22356}"/>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7D59DECD-3E3F-6446-964B-4177E41FD57C}"/>
              </a:ext>
            </a:extLst>
          </p:cNvPr>
          <p:cNvSpPr>
            <a:spLocks noGrp="1"/>
          </p:cNvSpPr>
          <p:nvPr>
            <p:ph type="sldNum" sz="quarter" idx="12"/>
          </p:nvPr>
        </p:nvSpPr>
        <p:spPr/>
        <p:txBody>
          <a:bodyPr/>
          <a:lstStyle/>
          <a:p>
            <a:fld id="{5120D47F-9F95-6649-B94A-E1BF9FC62726}" type="slidenum">
              <a:rPr lang="es-CL" smtClean="0"/>
              <a:t>‹Nº›</a:t>
            </a:fld>
            <a:endParaRPr lang="es-CL"/>
          </a:p>
        </p:txBody>
      </p:sp>
    </p:spTree>
    <p:extLst>
      <p:ext uri="{BB962C8B-B14F-4D97-AF65-F5344CB8AC3E}">
        <p14:creationId xmlns:p14="http://schemas.microsoft.com/office/powerpoint/2010/main" val="41815126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BF9C2E-2237-CC4E-A9B6-1D62397FCD91}"/>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D453C120-960A-2243-9E71-BEE90247EDC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37F2312D-71D8-2240-AE8A-ED0F44446536}"/>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texto 4">
            <a:extLst>
              <a:ext uri="{FF2B5EF4-FFF2-40B4-BE49-F238E27FC236}">
                <a16:creationId xmlns:a16="http://schemas.microsoft.com/office/drawing/2014/main" id="{F46C9DBE-BE56-2841-8B0E-D792978AA56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C8F0BD69-8964-3E43-84E5-30B6B8A04578}"/>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Marcador de fecha 6">
            <a:extLst>
              <a:ext uri="{FF2B5EF4-FFF2-40B4-BE49-F238E27FC236}">
                <a16:creationId xmlns:a16="http://schemas.microsoft.com/office/drawing/2014/main" id="{20432CEF-06E4-3B49-99C7-BF8620A7E7CE}"/>
              </a:ext>
            </a:extLst>
          </p:cNvPr>
          <p:cNvSpPr>
            <a:spLocks noGrp="1"/>
          </p:cNvSpPr>
          <p:nvPr>
            <p:ph type="dt" sz="half" idx="10"/>
          </p:nvPr>
        </p:nvSpPr>
        <p:spPr/>
        <p:txBody>
          <a:bodyPr/>
          <a:lstStyle/>
          <a:p>
            <a:fld id="{1C8C2E0E-EE57-C741-938A-5DD3792C2A3D}" type="datetimeFigureOut">
              <a:rPr lang="es-CL" smtClean="0"/>
              <a:t>28-11-21</a:t>
            </a:fld>
            <a:endParaRPr lang="es-CL"/>
          </a:p>
        </p:txBody>
      </p:sp>
      <p:sp>
        <p:nvSpPr>
          <p:cNvPr id="8" name="Marcador de pie de página 7">
            <a:extLst>
              <a:ext uri="{FF2B5EF4-FFF2-40B4-BE49-F238E27FC236}">
                <a16:creationId xmlns:a16="http://schemas.microsoft.com/office/drawing/2014/main" id="{4AD3D460-50C0-984C-9923-8EB8833F3429}"/>
              </a:ext>
            </a:extLst>
          </p:cNvPr>
          <p:cNvSpPr>
            <a:spLocks noGrp="1"/>
          </p:cNvSpPr>
          <p:nvPr>
            <p:ph type="ftr" sz="quarter" idx="11"/>
          </p:nvPr>
        </p:nvSpPr>
        <p:spPr/>
        <p:txBody>
          <a:bodyPr/>
          <a:lstStyle/>
          <a:p>
            <a:endParaRPr lang="es-CL"/>
          </a:p>
        </p:txBody>
      </p:sp>
      <p:sp>
        <p:nvSpPr>
          <p:cNvPr id="9" name="Marcador de número de diapositiva 8">
            <a:extLst>
              <a:ext uri="{FF2B5EF4-FFF2-40B4-BE49-F238E27FC236}">
                <a16:creationId xmlns:a16="http://schemas.microsoft.com/office/drawing/2014/main" id="{E82ABB22-A374-A740-8A36-1C9BCC277E44}"/>
              </a:ext>
            </a:extLst>
          </p:cNvPr>
          <p:cNvSpPr>
            <a:spLocks noGrp="1"/>
          </p:cNvSpPr>
          <p:nvPr>
            <p:ph type="sldNum" sz="quarter" idx="12"/>
          </p:nvPr>
        </p:nvSpPr>
        <p:spPr/>
        <p:txBody>
          <a:bodyPr/>
          <a:lstStyle/>
          <a:p>
            <a:fld id="{5120D47F-9F95-6649-B94A-E1BF9FC62726}" type="slidenum">
              <a:rPr lang="es-CL" smtClean="0"/>
              <a:t>‹Nº›</a:t>
            </a:fld>
            <a:endParaRPr lang="es-CL"/>
          </a:p>
        </p:txBody>
      </p:sp>
    </p:spTree>
    <p:extLst>
      <p:ext uri="{BB962C8B-B14F-4D97-AF65-F5344CB8AC3E}">
        <p14:creationId xmlns:p14="http://schemas.microsoft.com/office/powerpoint/2010/main" val="34437549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93C583D-9303-CF41-B1DC-8B5D9BA6E63D}"/>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fecha 2">
            <a:extLst>
              <a:ext uri="{FF2B5EF4-FFF2-40B4-BE49-F238E27FC236}">
                <a16:creationId xmlns:a16="http://schemas.microsoft.com/office/drawing/2014/main" id="{0F71297B-5A66-0E47-9A1B-CFE8DE2A24E9}"/>
              </a:ext>
            </a:extLst>
          </p:cNvPr>
          <p:cNvSpPr>
            <a:spLocks noGrp="1"/>
          </p:cNvSpPr>
          <p:nvPr>
            <p:ph type="dt" sz="half" idx="10"/>
          </p:nvPr>
        </p:nvSpPr>
        <p:spPr/>
        <p:txBody>
          <a:bodyPr/>
          <a:lstStyle/>
          <a:p>
            <a:fld id="{1C8C2E0E-EE57-C741-938A-5DD3792C2A3D}" type="datetimeFigureOut">
              <a:rPr lang="es-CL" smtClean="0"/>
              <a:t>28-11-21</a:t>
            </a:fld>
            <a:endParaRPr lang="es-CL"/>
          </a:p>
        </p:txBody>
      </p:sp>
      <p:sp>
        <p:nvSpPr>
          <p:cNvPr id="4" name="Marcador de pie de página 3">
            <a:extLst>
              <a:ext uri="{FF2B5EF4-FFF2-40B4-BE49-F238E27FC236}">
                <a16:creationId xmlns:a16="http://schemas.microsoft.com/office/drawing/2014/main" id="{2AA4124C-E6ED-8343-A26D-B30DE0FD29D0}"/>
              </a:ext>
            </a:extLst>
          </p:cNvPr>
          <p:cNvSpPr>
            <a:spLocks noGrp="1"/>
          </p:cNvSpPr>
          <p:nvPr>
            <p:ph type="ftr" sz="quarter" idx="11"/>
          </p:nvPr>
        </p:nvSpPr>
        <p:spPr/>
        <p:txBody>
          <a:bodyPr/>
          <a:lstStyle/>
          <a:p>
            <a:endParaRPr lang="es-CL"/>
          </a:p>
        </p:txBody>
      </p:sp>
      <p:sp>
        <p:nvSpPr>
          <p:cNvPr id="5" name="Marcador de número de diapositiva 4">
            <a:extLst>
              <a:ext uri="{FF2B5EF4-FFF2-40B4-BE49-F238E27FC236}">
                <a16:creationId xmlns:a16="http://schemas.microsoft.com/office/drawing/2014/main" id="{70C27D94-6CD9-604B-8471-2F6C967E4552}"/>
              </a:ext>
            </a:extLst>
          </p:cNvPr>
          <p:cNvSpPr>
            <a:spLocks noGrp="1"/>
          </p:cNvSpPr>
          <p:nvPr>
            <p:ph type="sldNum" sz="quarter" idx="12"/>
          </p:nvPr>
        </p:nvSpPr>
        <p:spPr/>
        <p:txBody>
          <a:bodyPr/>
          <a:lstStyle/>
          <a:p>
            <a:fld id="{5120D47F-9F95-6649-B94A-E1BF9FC62726}" type="slidenum">
              <a:rPr lang="es-CL" smtClean="0"/>
              <a:t>‹Nº›</a:t>
            </a:fld>
            <a:endParaRPr lang="es-CL"/>
          </a:p>
        </p:txBody>
      </p:sp>
    </p:spTree>
    <p:extLst>
      <p:ext uri="{BB962C8B-B14F-4D97-AF65-F5344CB8AC3E}">
        <p14:creationId xmlns:p14="http://schemas.microsoft.com/office/powerpoint/2010/main" val="21988553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CBB3FF61-59CB-9744-B28A-5FEC3C5AB77A}"/>
              </a:ext>
            </a:extLst>
          </p:cNvPr>
          <p:cNvSpPr>
            <a:spLocks noGrp="1"/>
          </p:cNvSpPr>
          <p:nvPr>
            <p:ph type="dt" sz="half" idx="10"/>
          </p:nvPr>
        </p:nvSpPr>
        <p:spPr/>
        <p:txBody>
          <a:bodyPr/>
          <a:lstStyle/>
          <a:p>
            <a:fld id="{1C8C2E0E-EE57-C741-938A-5DD3792C2A3D}" type="datetimeFigureOut">
              <a:rPr lang="es-CL" smtClean="0"/>
              <a:t>28-11-21</a:t>
            </a:fld>
            <a:endParaRPr lang="es-CL"/>
          </a:p>
        </p:txBody>
      </p:sp>
      <p:sp>
        <p:nvSpPr>
          <p:cNvPr id="3" name="Marcador de pie de página 2">
            <a:extLst>
              <a:ext uri="{FF2B5EF4-FFF2-40B4-BE49-F238E27FC236}">
                <a16:creationId xmlns:a16="http://schemas.microsoft.com/office/drawing/2014/main" id="{456D41DB-A7FE-AB41-B68D-16ECF7309D0C}"/>
              </a:ext>
            </a:extLst>
          </p:cNvPr>
          <p:cNvSpPr>
            <a:spLocks noGrp="1"/>
          </p:cNvSpPr>
          <p:nvPr>
            <p:ph type="ftr" sz="quarter" idx="11"/>
          </p:nvPr>
        </p:nvSpPr>
        <p:spPr/>
        <p:txBody>
          <a:bodyPr/>
          <a:lstStyle/>
          <a:p>
            <a:endParaRPr lang="es-CL"/>
          </a:p>
        </p:txBody>
      </p:sp>
      <p:sp>
        <p:nvSpPr>
          <p:cNvPr id="4" name="Marcador de número de diapositiva 3">
            <a:extLst>
              <a:ext uri="{FF2B5EF4-FFF2-40B4-BE49-F238E27FC236}">
                <a16:creationId xmlns:a16="http://schemas.microsoft.com/office/drawing/2014/main" id="{54D52C4A-D991-C74A-BE42-F06F772F4D2C}"/>
              </a:ext>
            </a:extLst>
          </p:cNvPr>
          <p:cNvSpPr>
            <a:spLocks noGrp="1"/>
          </p:cNvSpPr>
          <p:nvPr>
            <p:ph type="sldNum" sz="quarter" idx="12"/>
          </p:nvPr>
        </p:nvSpPr>
        <p:spPr/>
        <p:txBody>
          <a:bodyPr/>
          <a:lstStyle/>
          <a:p>
            <a:fld id="{5120D47F-9F95-6649-B94A-E1BF9FC62726}" type="slidenum">
              <a:rPr lang="es-CL" smtClean="0"/>
              <a:t>‹Nº›</a:t>
            </a:fld>
            <a:endParaRPr lang="es-CL"/>
          </a:p>
        </p:txBody>
      </p:sp>
    </p:spTree>
    <p:extLst>
      <p:ext uri="{BB962C8B-B14F-4D97-AF65-F5344CB8AC3E}">
        <p14:creationId xmlns:p14="http://schemas.microsoft.com/office/powerpoint/2010/main" val="11267244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EB75A1E-2927-504E-8A12-BA96A4377FC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150BC9AA-D6B4-C442-8473-B7A856E85A7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texto 3">
            <a:extLst>
              <a:ext uri="{FF2B5EF4-FFF2-40B4-BE49-F238E27FC236}">
                <a16:creationId xmlns:a16="http://schemas.microsoft.com/office/drawing/2014/main" id="{8B1998B0-95E8-2E4F-B9AF-EB5215B1BC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0B6B4A3-121B-A048-A928-25AD562F5649}"/>
              </a:ext>
            </a:extLst>
          </p:cNvPr>
          <p:cNvSpPr>
            <a:spLocks noGrp="1"/>
          </p:cNvSpPr>
          <p:nvPr>
            <p:ph type="dt" sz="half" idx="10"/>
          </p:nvPr>
        </p:nvSpPr>
        <p:spPr/>
        <p:txBody>
          <a:bodyPr/>
          <a:lstStyle/>
          <a:p>
            <a:fld id="{1C8C2E0E-EE57-C741-938A-5DD3792C2A3D}" type="datetimeFigureOut">
              <a:rPr lang="es-CL" smtClean="0"/>
              <a:t>28-11-21</a:t>
            </a:fld>
            <a:endParaRPr lang="es-CL"/>
          </a:p>
        </p:txBody>
      </p:sp>
      <p:sp>
        <p:nvSpPr>
          <p:cNvPr id="6" name="Marcador de pie de página 5">
            <a:extLst>
              <a:ext uri="{FF2B5EF4-FFF2-40B4-BE49-F238E27FC236}">
                <a16:creationId xmlns:a16="http://schemas.microsoft.com/office/drawing/2014/main" id="{586A5F54-A25F-2B48-82F6-3A9FEF707FAB}"/>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007737D3-232C-0645-A061-20BBAA85A74C}"/>
              </a:ext>
            </a:extLst>
          </p:cNvPr>
          <p:cNvSpPr>
            <a:spLocks noGrp="1"/>
          </p:cNvSpPr>
          <p:nvPr>
            <p:ph type="sldNum" sz="quarter" idx="12"/>
          </p:nvPr>
        </p:nvSpPr>
        <p:spPr/>
        <p:txBody>
          <a:bodyPr/>
          <a:lstStyle/>
          <a:p>
            <a:fld id="{5120D47F-9F95-6649-B94A-E1BF9FC62726}" type="slidenum">
              <a:rPr lang="es-CL" smtClean="0"/>
              <a:t>‹Nº›</a:t>
            </a:fld>
            <a:endParaRPr lang="es-CL"/>
          </a:p>
        </p:txBody>
      </p:sp>
    </p:spTree>
    <p:extLst>
      <p:ext uri="{BB962C8B-B14F-4D97-AF65-F5344CB8AC3E}">
        <p14:creationId xmlns:p14="http://schemas.microsoft.com/office/powerpoint/2010/main" val="19399573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B0E0D09-A54E-9940-B2B1-3568291F7DD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posición de imagen 2">
            <a:extLst>
              <a:ext uri="{FF2B5EF4-FFF2-40B4-BE49-F238E27FC236}">
                <a16:creationId xmlns:a16="http://schemas.microsoft.com/office/drawing/2014/main" id="{9A9D2D32-C892-B041-879F-B165F9A01D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Marcador de texto 3">
            <a:extLst>
              <a:ext uri="{FF2B5EF4-FFF2-40B4-BE49-F238E27FC236}">
                <a16:creationId xmlns:a16="http://schemas.microsoft.com/office/drawing/2014/main" id="{47DDB682-ED30-4A4D-9A37-D8153E8994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EE2C5C1-23C1-C04A-B464-67B5F842F681}"/>
              </a:ext>
            </a:extLst>
          </p:cNvPr>
          <p:cNvSpPr>
            <a:spLocks noGrp="1"/>
          </p:cNvSpPr>
          <p:nvPr>
            <p:ph type="dt" sz="half" idx="10"/>
          </p:nvPr>
        </p:nvSpPr>
        <p:spPr/>
        <p:txBody>
          <a:bodyPr/>
          <a:lstStyle/>
          <a:p>
            <a:fld id="{1C8C2E0E-EE57-C741-938A-5DD3792C2A3D}" type="datetimeFigureOut">
              <a:rPr lang="es-CL" smtClean="0"/>
              <a:t>28-11-21</a:t>
            </a:fld>
            <a:endParaRPr lang="es-CL"/>
          </a:p>
        </p:txBody>
      </p:sp>
      <p:sp>
        <p:nvSpPr>
          <p:cNvPr id="6" name="Marcador de pie de página 5">
            <a:extLst>
              <a:ext uri="{FF2B5EF4-FFF2-40B4-BE49-F238E27FC236}">
                <a16:creationId xmlns:a16="http://schemas.microsoft.com/office/drawing/2014/main" id="{1285B801-1B5E-CF41-9FE6-30D327CEDF0E}"/>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56F581C5-D6CE-624F-BBED-1EE420EAF2B6}"/>
              </a:ext>
            </a:extLst>
          </p:cNvPr>
          <p:cNvSpPr>
            <a:spLocks noGrp="1"/>
          </p:cNvSpPr>
          <p:nvPr>
            <p:ph type="sldNum" sz="quarter" idx="12"/>
          </p:nvPr>
        </p:nvSpPr>
        <p:spPr/>
        <p:txBody>
          <a:bodyPr/>
          <a:lstStyle/>
          <a:p>
            <a:fld id="{5120D47F-9F95-6649-B94A-E1BF9FC62726}" type="slidenum">
              <a:rPr lang="es-CL" smtClean="0"/>
              <a:t>‹Nº›</a:t>
            </a:fld>
            <a:endParaRPr lang="es-CL"/>
          </a:p>
        </p:txBody>
      </p:sp>
    </p:spTree>
    <p:extLst>
      <p:ext uri="{BB962C8B-B14F-4D97-AF65-F5344CB8AC3E}">
        <p14:creationId xmlns:p14="http://schemas.microsoft.com/office/powerpoint/2010/main" val="10710849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3A743B5C-8927-1C44-AC9C-C4C5101B6D0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AD645921-F7C8-3A43-867C-8CCDF27499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907EB74D-A766-7848-8370-407BF3ACC72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8C2E0E-EE57-C741-938A-5DD3792C2A3D}" type="datetimeFigureOut">
              <a:rPr lang="es-CL" smtClean="0"/>
              <a:t>28-11-21</a:t>
            </a:fld>
            <a:endParaRPr lang="es-CL"/>
          </a:p>
        </p:txBody>
      </p:sp>
      <p:sp>
        <p:nvSpPr>
          <p:cNvPr id="5" name="Marcador de pie de página 4">
            <a:extLst>
              <a:ext uri="{FF2B5EF4-FFF2-40B4-BE49-F238E27FC236}">
                <a16:creationId xmlns:a16="http://schemas.microsoft.com/office/drawing/2014/main" id="{83606F20-E0B2-CC49-95E9-150415EAB8C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Marcador de número de diapositiva 5">
            <a:extLst>
              <a:ext uri="{FF2B5EF4-FFF2-40B4-BE49-F238E27FC236}">
                <a16:creationId xmlns:a16="http://schemas.microsoft.com/office/drawing/2014/main" id="{CDC579BD-6DC3-B64F-84CB-F7579FDEDE0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20D47F-9F95-6649-B94A-E1BF9FC62726}" type="slidenum">
              <a:rPr lang="es-CL" smtClean="0"/>
              <a:t>‹Nº›</a:t>
            </a:fld>
            <a:endParaRPr lang="es-CL"/>
          </a:p>
        </p:txBody>
      </p:sp>
    </p:spTree>
    <p:extLst>
      <p:ext uri="{BB962C8B-B14F-4D97-AF65-F5344CB8AC3E}">
        <p14:creationId xmlns:p14="http://schemas.microsoft.com/office/powerpoint/2010/main" val="23430683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6.jpeg"/><Relationship Id="rId3" Type="http://schemas.microsoft.com/office/2007/relationships/hdphoto" Target="../media/hdphoto1.wdp"/><Relationship Id="rId7" Type="http://schemas.openxmlformats.org/officeDocument/2006/relationships/audio" Target="../media/audio1.wav"/><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audio" Target="../media/audio2.wav"/><Relationship Id="rId5" Type="http://schemas.openxmlformats.org/officeDocument/2006/relationships/image" Target="../media/image5.png"/><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8" Type="http://schemas.openxmlformats.org/officeDocument/2006/relationships/image" Target="../media/image6.jpeg"/><Relationship Id="rId3" Type="http://schemas.microsoft.com/office/2007/relationships/hdphoto" Target="../media/hdphoto1.wdp"/><Relationship Id="rId7" Type="http://schemas.openxmlformats.org/officeDocument/2006/relationships/audio" Target="../media/audio1.wav"/><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audio" Target="../media/audio2.wav"/><Relationship Id="rId5" Type="http://schemas.openxmlformats.org/officeDocument/2006/relationships/image" Target="../media/image5.png"/><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audio" Target="../media/audio1.wav"/><Relationship Id="rId5" Type="http://schemas.openxmlformats.org/officeDocument/2006/relationships/slide" Target="slide2.xml"/><Relationship Id="rId4" Type="http://schemas.openxmlformats.org/officeDocument/2006/relationships/audio" Target="../media/audio2.wav"/></Relationships>
</file>

<file path=ppt/slides/_rels/slide13.xml.rels><?xml version="1.0" encoding="UTF-8" standalone="yes"?>
<Relationships xmlns="http://schemas.openxmlformats.org/package/2006/relationships"><Relationship Id="rId8" Type="http://schemas.openxmlformats.org/officeDocument/2006/relationships/audio" Target="../media/audio2.wav"/><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6.jpeg"/><Relationship Id="rId5" Type="http://schemas.openxmlformats.org/officeDocument/2006/relationships/image" Target="../media/image9.png"/><Relationship Id="rId10" Type="http://schemas.openxmlformats.org/officeDocument/2006/relationships/audio" Target="../media/audio1.wav"/><Relationship Id="rId4" Type="http://schemas.openxmlformats.org/officeDocument/2006/relationships/image" Target="../media/image8.png"/><Relationship Id="rId9" Type="http://schemas.openxmlformats.org/officeDocument/2006/relationships/image" Target="../media/image12.jpeg"/></Relationships>
</file>

<file path=ppt/slides/_rels/slide14.xml.rels><?xml version="1.0" encoding="UTF-8" standalone="yes"?>
<Relationships xmlns="http://schemas.openxmlformats.org/package/2006/relationships"><Relationship Id="rId8" Type="http://schemas.openxmlformats.org/officeDocument/2006/relationships/image" Target="../media/image17.jpeg"/><Relationship Id="rId13" Type="http://schemas.openxmlformats.org/officeDocument/2006/relationships/audio" Target="../media/audio1.wav"/><Relationship Id="rId3" Type="http://schemas.openxmlformats.org/officeDocument/2006/relationships/image" Target="../media/image2.jpeg"/><Relationship Id="rId7" Type="http://schemas.openxmlformats.org/officeDocument/2006/relationships/image" Target="../media/image16.jpeg"/><Relationship Id="rId12" Type="http://schemas.openxmlformats.org/officeDocument/2006/relationships/image" Target="../media/image20.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5.jpeg"/><Relationship Id="rId11" Type="http://schemas.openxmlformats.org/officeDocument/2006/relationships/image" Target="../media/image19.png"/><Relationship Id="rId5" Type="http://schemas.openxmlformats.org/officeDocument/2006/relationships/image" Target="../media/image14.jpeg"/><Relationship Id="rId10" Type="http://schemas.openxmlformats.org/officeDocument/2006/relationships/audio" Target="../media/audio2.wav"/><Relationship Id="rId4" Type="http://schemas.openxmlformats.org/officeDocument/2006/relationships/image" Target="../media/image13.jpeg"/><Relationship Id="rId9" Type="http://schemas.openxmlformats.org/officeDocument/2006/relationships/image" Target="../media/image18.jpeg"/><Relationship Id="rId14" Type="http://schemas.openxmlformats.org/officeDocument/2006/relationships/image" Target="../media/image6.jpeg"/></Relationships>
</file>

<file path=ppt/slides/_rels/slide15.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27.jpeg"/><Relationship Id="rId18" Type="http://schemas.openxmlformats.org/officeDocument/2006/relationships/image" Target="../media/image6.jpeg"/><Relationship Id="rId3" Type="http://schemas.openxmlformats.org/officeDocument/2006/relationships/image" Target="../media/image21.gif"/><Relationship Id="rId7" Type="http://schemas.openxmlformats.org/officeDocument/2006/relationships/image" Target="../media/image24.png"/><Relationship Id="rId12" Type="http://schemas.openxmlformats.org/officeDocument/2006/relationships/audio" Target="../media/audio2.wav"/><Relationship Id="rId17" Type="http://schemas.openxmlformats.org/officeDocument/2006/relationships/audio" Target="../media/audio1.wav"/><Relationship Id="rId2" Type="http://schemas.openxmlformats.org/officeDocument/2006/relationships/image" Target="../media/image2.jpeg"/><Relationship Id="rId16" Type="http://schemas.microsoft.com/office/2007/relationships/hdphoto" Target="../media/hdphoto7.wdp"/><Relationship Id="rId1" Type="http://schemas.openxmlformats.org/officeDocument/2006/relationships/slideLayout" Target="../slideLayouts/slideLayout7.xml"/><Relationship Id="rId6" Type="http://schemas.openxmlformats.org/officeDocument/2006/relationships/image" Target="../media/image23.jpeg"/><Relationship Id="rId11" Type="http://schemas.openxmlformats.org/officeDocument/2006/relationships/image" Target="../media/image26.png"/><Relationship Id="rId5" Type="http://schemas.microsoft.com/office/2007/relationships/hdphoto" Target="../media/hdphoto2.wdp"/><Relationship Id="rId15" Type="http://schemas.microsoft.com/office/2007/relationships/hdphoto" Target="../media/hdphoto6.wdp"/><Relationship Id="rId10" Type="http://schemas.microsoft.com/office/2007/relationships/hdphoto" Target="../media/hdphoto4.wdp"/><Relationship Id="rId4" Type="http://schemas.openxmlformats.org/officeDocument/2006/relationships/image" Target="../media/image22.png"/><Relationship Id="rId9" Type="http://schemas.openxmlformats.org/officeDocument/2006/relationships/image" Target="../media/image25.png"/><Relationship Id="rId14" Type="http://schemas.microsoft.com/office/2007/relationships/hdphoto" Target="../media/hdphoto5.wdp"/></Relationships>
</file>

<file path=ppt/slides/_rels/slide16.xml.rels><?xml version="1.0" encoding="UTF-8" standalone="yes"?>
<Relationships xmlns="http://schemas.openxmlformats.org/package/2006/relationships"><Relationship Id="rId8" Type="http://schemas.openxmlformats.org/officeDocument/2006/relationships/image" Target="../media/image31.jpeg"/><Relationship Id="rId13" Type="http://schemas.openxmlformats.org/officeDocument/2006/relationships/image" Target="../media/image34.jpeg"/><Relationship Id="rId18" Type="http://schemas.openxmlformats.org/officeDocument/2006/relationships/image" Target="../media/image35.png"/><Relationship Id="rId3" Type="http://schemas.openxmlformats.org/officeDocument/2006/relationships/image" Target="../media/image28.png"/><Relationship Id="rId7" Type="http://schemas.microsoft.com/office/2007/relationships/hdphoto" Target="../media/hdphoto9.wdp"/><Relationship Id="rId12" Type="http://schemas.microsoft.com/office/2007/relationships/hdphoto" Target="../media/hdphoto11.wdp"/><Relationship Id="rId17" Type="http://schemas.openxmlformats.org/officeDocument/2006/relationships/audio" Target="../media/audio2.wav"/><Relationship Id="rId2" Type="http://schemas.openxmlformats.org/officeDocument/2006/relationships/image" Target="../media/image2.jpeg"/><Relationship Id="rId16" Type="http://schemas.microsoft.com/office/2007/relationships/hdphoto" Target="../media/hdphoto14.wdp"/><Relationship Id="rId20"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30.png"/><Relationship Id="rId11" Type="http://schemas.openxmlformats.org/officeDocument/2006/relationships/image" Target="../media/image33.png"/><Relationship Id="rId5" Type="http://schemas.openxmlformats.org/officeDocument/2006/relationships/image" Target="../media/image29.png"/><Relationship Id="rId15" Type="http://schemas.microsoft.com/office/2007/relationships/hdphoto" Target="../media/hdphoto13.wdp"/><Relationship Id="rId10" Type="http://schemas.microsoft.com/office/2007/relationships/hdphoto" Target="../media/hdphoto10.wdp"/><Relationship Id="rId19" Type="http://schemas.openxmlformats.org/officeDocument/2006/relationships/audio" Target="../media/audio1.wav"/><Relationship Id="rId4" Type="http://schemas.microsoft.com/office/2007/relationships/hdphoto" Target="../media/hdphoto8.wdp"/><Relationship Id="rId9" Type="http://schemas.openxmlformats.org/officeDocument/2006/relationships/image" Target="../media/image32.png"/><Relationship Id="rId14" Type="http://schemas.microsoft.com/office/2007/relationships/hdphoto" Target="../media/hdphoto12.wdp"/></Relationships>
</file>

<file path=ppt/slides/_rels/slide17.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36.jpeg"/><Relationship Id="rId7" Type="http://schemas.openxmlformats.org/officeDocument/2006/relationships/audio" Target="../media/audio1.wav"/><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38.jpeg"/><Relationship Id="rId5" Type="http://schemas.openxmlformats.org/officeDocument/2006/relationships/audio" Target="../media/audio2.wav"/><Relationship Id="rId4" Type="http://schemas.openxmlformats.org/officeDocument/2006/relationships/image" Target="../media/image37.jpeg"/></Relationships>
</file>

<file path=ppt/slides/_rels/slide18.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2.jpeg"/><Relationship Id="rId7"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39.jpeg"/><Relationship Id="rId5" Type="http://schemas.openxmlformats.org/officeDocument/2006/relationships/audio" Target="../media/audio2.wav"/><Relationship Id="rId4" Type="http://schemas.openxmlformats.org/officeDocument/2006/relationships/image" Target="../media/image36.jpeg"/></Relationships>
</file>

<file path=ppt/slides/_rels/slide19.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image" Target="../media/image2.jpeg"/><Relationship Id="rId7" Type="http://schemas.openxmlformats.org/officeDocument/2006/relationships/audio" Target="../media/audio2.wav"/><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41.jpeg"/><Relationship Id="rId5" Type="http://schemas.openxmlformats.org/officeDocument/2006/relationships/image" Target="../media/image37.jpeg"/><Relationship Id="rId10" Type="http://schemas.openxmlformats.org/officeDocument/2006/relationships/image" Target="../media/image6.jpeg"/><Relationship Id="rId4" Type="http://schemas.openxmlformats.org/officeDocument/2006/relationships/image" Target="../media/image40.jpeg"/><Relationship Id="rId9" Type="http://schemas.openxmlformats.org/officeDocument/2006/relationships/audio" Target="../media/audio1.wav"/></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slide" Target="slide13.xml"/><Relationship Id="rId5" Type="http://schemas.openxmlformats.org/officeDocument/2006/relationships/audio" Target="../media/audio2.wav"/><Relationship Id="rId4" Type="http://schemas.openxmlformats.org/officeDocument/2006/relationships/slide" Target="slide3.xml"/></Relationships>
</file>

<file path=ppt/slides/_rels/slide20.xml.rels><?xml version="1.0" encoding="UTF-8" standalone="yes"?>
<Relationships xmlns="http://schemas.openxmlformats.org/package/2006/relationships"><Relationship Id="rId8" Type="http://schemas.openxmlformats.org/officeDocument/2006/relationships/image" Target="../media/image47.jpeg"/><Relationship Id="rId13" Type="http://schemas.openxmlformats.org/officeDocument/2006/relationships/image" Target="../media/image52.jpeg"/><Relationship Id="rId18" Type="http://schemas.openxmlformats.org/officeDocument/2006/relationships/image" Target="../media/image56.jpeg"/><Relationship Id="rId3" Type="http://schemas.openxmlformats.org/officeDocument/2006/relationships/image" Target="../media/image2.jpeg"/><Relationship Id="rId21" Type="http://schemas.openxmlformats.org/officeDocument/2006/relationships/audio" Target="../media/audio1.wav"/><Relationship Id="rId7" Type="http://schemas.openxmlformats.org/officeDocument/2006/relationships/image" Target="../media/image46.jpeg"/><Relationship Id="rId12" Type="http://schemas.openxmlformats.org/officeDocument/2006/relationships/image" Target="../media/image51.jpeg"/><Relationship Id="rId17" Type="http://schemas.openxmlformats.org/officeDocument/2006/relationships/image" Target="../media/image55.jpeg"/><Relationship Id="rId2" Type="http://schemas.openxmlformats.org/officeDocument/2006/relationships/notesSlide" Target="../notesSlides/notesSlide5.xml"/><Relationship Id="rId16" Type="http://schemas.openxmlformats.org/officeDocument/2006/relationships/image" Target="../media/image54.jpeg"/><Relationship Id="rId20"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image" Target="../media/image45.jpeg"/><Relationship Id="rId11" Type="http://schemas.openxmlformats.org/officeDocument/2006/relationships/image" Target="../media/image50.jpeg"/><Relationship Id="rId5" Type="http://schemas.openxmlformats.org/officeDocument/2006/relationships/image" Target="../media/image44.jpeg"/><Relationship Id="rId15" Type="http://schemas.openxmlformats.org/officeDocument/2006/relationships/image" Target="../media/image53.jpeg"/><Relationship Id="rId10" Type="http://schemas.openxmlformats.org/officeDocument/2006/relationships/image" Target="../media/image49.png"/><Relationship Id="rId19" Type="http://schemas.openxmlformats.org/officeDocument/2006/relationships/image" Target="../media/image57.jpeg"/><Relationship Id="rId4" Type="http://schemas.openxmlformats.org/officeDocument/2006/relationships/image" Target="../media/image43.jpeg"/><Relationship Id="rId9" Type="http://schemas.openxmlformats.org/officeDocument/2006/relationships/image" Target="../media/image48.jpeg"/><Relationship Id="rId14" Type="http://schemas.openxmlformats.org/officeDocument/2006/relationships/audio" Target="../media/audio2.wav"/><Relationship Id="rId22" Type="http://schemas.openxmlformats.org/officeDocument/2006/relationships/image" Target="../media/image6.jpeg"/></Relationships>
</file>

<file path=ppt/slides/_rels/slide3.xml.rels><?xml version="1.0" encoding="UTF-8" standalone="yes"?>
<Relationships xmlns="http://schemas.openxmlformats.org/package/2006/relationships"><Relationship Id="rId8" Type="http://schemas.openxmlformats.org/officeDocument/2006/relationships/image" Target="../media/image6.jpeg"/><Relationship Id="rId3" Type="http://schemas.microsoft.com/office/2007/relationships/hdphoto" Target="../media/hdphoto1.wdp"/><Relationship Id="rId7" Type="http://schemas.openxmlformats.org/officeDocument/2006/relationships/audio" Target="../media/audio1.wav"/><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audio" Target="../media/audio2.wav"/><Relationship Id="rId5" Type="http://schemas.openxmlformats.org/officeDocument/2006/relationships/image" Target="../media/image5.pn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8" Type="http://schemas.openxmlformats.org/officeDocument/2006/relationships/image" Target="../media/image6.jpeg"/><Relationship Id="rId3" Type="http://schemas.microsoft.com/office/2007/relationships/hdphoto" Target="../media/hdphoto1.wdp"/><Relationship Id="rId7" Type="http://schemas.openxmlformats.org/officeDocument/2006/relationships/audio" Target="../media/audio1.wav"/><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audio" Target="../media/audio2.wav"/><Relationship Id="rId5" Type="http://schemas.openxmlformats.org/officeDocument/2006/relationships/image" Target="../media/image5.pn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8" Type="http://schemas.openxmlformats.org/officeDocument/2006/relationships/image" Target="../media/image6.jpeg"/><Relationship Id="rId3" Type="http://schemas.microsoft.com/office/2007/relationships/hdphoto" Target="../media/hdphoto1.wdp"/><Relationship Id="rId7" Type="http://schemas.openxmlformats.org/officeDocument/2006/relationships/audio" Target="../media/audio1.wav"/><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audio" Target="../media/audio2.wav"/><Relationship Id="rId5" Type="http://schemas.openxmlformats.org/officeDocument/2006/relationships/image" Target="../media/image5.pn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8" Type="http://schemas.openxmlformats.org/officeDocument/2006/relationships/image" Target="../media/image6.jpeg"/><Relationship Id="rId3" Type="http://schemas.microsoft.com/office/2007/relationships/hdphoto" Target="../media/hdphoto1.wdp"/><Relationship Id="rId7" Type="http://schemas.openxmlformats.org/officeDocument/2006/relationships/audio" Target="../media/audio1.wav"/><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audio" Target="../media/audio2.wav"/><Relationship Id="rId5" Type="http://schemas.openxmlformats.org/officeDocument/2006/relationships/image" Target="../media/image5.png"/><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8" Type="http://schemas.openxmlformats.org/officeDocument/2006/relationships/image" Target="../media/image6.jpeg"/><Relationship Id="rId3" Type="http://schemas.microsoft.com/office/2007/relationships/hdphoto" Target="../media/hdphoto1.wdp"/><Relationship Id="rId7" Type="http://schemas.openxmlformats.org/officeDocument/2006/relationships/audio" Target="../media/audio1.wav"/><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audio" Target="../media/audio2.wav"/><Relationship Id="rId5" Type="http://schemas.openxmlformats.org/officeDocument/2006/relationships/image" Target="../media/image5.png"/><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8" Type="http://schemas.openxmlformats.org/officeDocument/2006/relationships/image" Target="../media/image6.jpeg"/><Relationship Id="rId3" Type="http://schemas.microsoft.com/office/2007/relationships/hdphoto" Target="../media/hdphoto1.wdp"/><Relationship Id="rId7" Type="http://schemas.openxmlformats.org/officeDocument/2006/relationships/audio" Target="../media/audio1.wav"/><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audio" Target="../media/audio2.wav"/><Relationship Id="rId5" Type="http://schemas.openxmlformats.org/officeDocument/2006/relationships/image" Target="../media/image5.png"/><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8" Type="http://schemas.openxmlformats.org/officeDocument/2006/relationships/image" Target="../media/image6.jpeg"/><Relationship Id="rId3" Type="http://schemas.microsoft.com/office/2007/relationships/hdphoto" Target="../media/hdphoto1.wdp"/><Relationship Id="rId7" Type="http://schemas.openxmlformats.org/officeDocument/2006/relationships/audio" Target="../media/audio1.wav"/><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audio" Target="../media/audio2.wav"/><Relationship Id="rId5" Type="http://schemas.openxmlformats.org/officeDocument/2006/relationships/image" Target="../media/image5.pn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Feliz navidad y feliz año nuevo. reno de santa claus con saco de papel de  banner de regalo a | Vector Premium">
            <a:extLst>
              <a:ext uri="{FF2B5EF4-FFF2-40B4-BE49-F238E27FC236}">
                <a16:creationId xmlns:a16="http://schemas.microsoft.com/office/drawing/2014/main" id="{2876AA40-2467-BD49-8C84-EF3418181F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B44E8F8A-C272-A64F-8C68-2C8B60AD40EB}"/>
              </a:ext>
            </a:extLst>
          </p:cNvPr>
          <p:cNvSpPr txBox="1"/>
          <p:nvPr/>
        </p:nvSpPr>
        <p:spPr>
          <a:xfrm>
            <a:off x="5236233" y="2012084"/>
            <a:ext cx="7021902" cy="830997"/>
          </a:xfrm>
          <a:prstGeom prst="rect">
            <a:avLst/>
          </a:prstGeom>
          <a:noFill/>
        </p:spPr>
        <p:txBody>
          <a:bodyPr wrap="square" rtlCol="0">
            <a:spAutoFit/>
          </a:bodyPr>
          <a:lstStyle/>
          <a:p>
            <a:r>
              <a:rPr lang="es-CL" sz="4800">
                <a:latin typeface="Chalkboard SE" panose="03050602040202020205" pitchFamily="66" charset="77"/>
              </a:rPr>
              <a:t>Actividades navideñas </a:t>
            </a:r>
            <a:r>
              <a:rPr lang="es-CL" sz="4800" dirty="0">
                <a:latin typeface="Chalkboard SE" panose="03050602040202020205" pitchFamily="66" charset="77"/>
              </a:rPr>
              <a:t>2 </a:t>
            </a:r>
          </a:p>
        </p:txBody>
      </p:sp>
      <p:sp>
        <p:nvSpPr>
          <p:cNvPr id="5" name="CuadroTexto 4">
            <a:extLst>
              <a:ext uri="{FF2B5EF4-FFF2-40B4-BE49-F238E27FC236}">
                <a16:creationId xmlns:a16="http://schemas.microsoft.com/office/drawing/2014/main" id="{376A1433-4F25-C542-BEF1-F5785A2D494B}"/>
              </a:ext>
            </a:extLst>
          </p:cNvPr>
          <p:cNvSpPr txBox="1"/>
          <p:nvPr/>
        </p:nvSpPr>
        <p:spPr>
          <a:xfrm>
            <a:off x="6469811" y="2951946"/>
            <a:ext cx="4554747" cy="954107"/>
          </a:xfrm>
          <a:prstGeom prst="rect">
            <a:avLst/>
          </a:prstGeom>
          <a:noFill/>
        </p:spPr>
        <p:txBody>
          <a:bodyPr wrap="square" rtlCol="0">
            <a:spAutoFit/>
          </a:bodyPr>
          <a:lstStyle/>
          <a:p>
            <a:pPr algn="ctr"/>
            <a:r>
              <a:rPr lang="es-CL" sz="2800" b="1" dirty="0">
                <a:latin typeface="Chalkboard SE" panose="03050602040202020205" pitchFamily="66" charset="77"/>
              </a:rPr>
              <a:t>Estimulación cognitiva</a:t>
            </a:r>
          </a:p>
          <a:p>
            <a:pPr algn="ctr"/>
            <a:r>
              <a:rPr lang="es-CL" sz="2800" b="1" dirty="0">
                <a:latin typeface="Chalkboard SE" panose="03050602040202020205" pitchFamily="66" charset="77"/>
              </a:rPr>
              <a:t>Enseñanza básica </a:t>
            </a:r>
          </a:p>
        </p:txBody>
      </p:sp>
      <p:sp>
        <p:nvSpPr>
          <p:cNvPr id="6" name="Estrella de 24 puntas 5">
            <a:hlinkClick r:id="" action="ppaction://hlinkshowjump?jump=nextslide">
              <a:snd r:embed="rId3" name="click.wav"/>
            </a:hlinkClick>
            <a:extLst>
              <a:ext uri="{FF2B5EF4-FFF2-40B4-BE49-F238E27FC236}">
                <a16:creationId xmlns:a16="http://schemas.microsoft.com/office/drawing/2014/main" id="{7354965A-B360-A846-B41C-E0435434E68F}"/>
              </a:ext>
            </a:extLst>
          </p:cNvPr>
          <p:cNvSpPr/>
          <p:nvPr/>
        </p:nvSpPr>
        <p:spPr>
          <a:xfrm>
            <a:off x="7690552" y="4300233"/>
            <a:ext cx="2349046" cy="1733550"/>
          </a:xfrm>
          <a:prstGeom prst="star24">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b="1" dirty="0">
                <a:solidFill>
                  <a:srgbClr val="002060"/>
                </a:solidFill>
                <a:latin typeface="Chalkboard SE" panose="03050602040202020205" pitchFamily="66" charset="77"/>
              </a:rPr>
              <a:t>Comenzar</a:t>
            </a:r>
            <a:r>
              <a:rPr lang="es-CL" dirty="0"/>
              <a:t> </a:t>
            </a:r>
          </a:p>
        </p:txBody>
      </p:sp>
    </p:spTree>
    <p:extLst>
      <p:ext uri="{BB962C8B-B14F-4D97-AF65-F5344CB8AC3E}">
        <p14:creationId xmlns:p14="http://schemas.microsoft.com/office/powerpoint/2010/main" val="5325436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Fotos de Muñeco de nieve de stock, Muñeco de nieve imágenes libres de  derechos | Depositphotos®">
            <a:extLst>
              <a:ext uri="{FF2B5EF4-FFF2-40B4-BE49-F238E27FC236}">
                <a16:creationId xmlns:a16="http://schemas.microsoft.com/office/drawing/2014/main" id="{CF5203F4-49BC-9145-B864-FB80B4E9BAE9}"/>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2167" b="97833" l="2167" r="90000">
                        <a14:foregroundMark x1="5000" y1="9333" x2="14000" y2="80000"/>
                        <a14:foregroundMark x1="53167" y1="96833" x2="9667" y2="95333"/>
                        <a14:foregroundMark x1="9667" y1="95333" x2="5333" y2="84833"/>
                        <a14:foregroundMark x1="5333" y1="84833" x2="6500" y2="45500"/>
                        <a14:foregroundMark x1="5500" y1="6000" x2="49667" y2="3333"/>
                        <a14:foregroundMark x1="49667" y1="3333" x2="54667" y2="4500"/>
                        <a14:foregroundMark x1="2333" y1="2167" x2="4500" y2="64500"/>
                        <a14:foregroundMark x1="3333" y1="97333" x2="31167" y2="97833"/>
                      </a14:backgroundRemoval>
                    </a14:imgEffect>
                  </a14:imgLayer>
                </a14:imgProps>
              </a:ext>
              <a:ext uri="{28A0092B-C50C-407E-A947-70E740481C1C}">
                <a14:useLocalDpi xmlns:a14="http://schemas.microsoft.com/office/drawing/2010/main" val="0"/>
              </a:ext>
            </a:extLst>
          </a:blip>
          <a:srcRect r="35600"/>
          <a:stretch/>
        </p:blipFill>
        <p:spPr bwMode="auto">
          <a:xfrm>
            <a:off x="0" y="-3646"/>
            <a:ext cx="5655733"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Descargar fondos de pantalla muñeco de nieve, invierno, navidad, nieve,  muñeco de nieve 3d libre. Imágenes fondos de descarga gratuita">
            <a:extLst>
              <a:ext uri="{FF2B5EF4-FFF2-40B4-BE49-F238E27FC236}">
                <a16:creationId xmlns:a16="http://schemas.microsoft.com/office/drawing/2014/main" id="{96A0B620-A188-634D-8042-DADB3FA2FE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Pergamino vertical 4">
            <a:extLst>
              <a:ext uri="{FF2B5EF4-FFF2-40B4-BE49-F238E27FC236}">
                <a16:creationId xmlns:a16="http://schemas.microsoft.com/office/drawing/2014/main" id="{9B52A334-6570-3243-98DF-CC16441814AE}"/>
              </a:ext>
            </a:extLst>
          </p:cNvPr>
          <p:cNvSpPr/>
          <p:nvPr/>
        </p:nvSpPr>
        <p:spPr>
          <a:xfrm>
            <a:off x="425302" y="479007"/>
            <a:ext cx="4969946" cy="5892692"/>
          </a:xfrm>
          <a:prstGeom prst="verticalScroll">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3600" b="1" dirty="0">
                <a:solidFill>
                  <a:srgbClr val="002060"/>
                </a:solidFill>
              </a:rPr>
              <a:t>Salieron del Oriente con rumbo a Belén.</a:t>
            </a:r>
          </a:p>
          <a:p>
            <a:pPr algn="ctr"/>
            <a:r>
              <a:rPr lang="es-CL" sz="3600" b="1" dirty="0">
                <a:solidFill>
                  <a:srgbClr val="002060"/>
                </a:solidFill>
              </a:rPr>
              <a:t>Si quieres juguetes escribe a los 3.</a:t>
            </a:r>
          </a:p>
          <a:p>
            <a:pPr algn="ctr"/>
            <a:endParaRPr lang="es-CL" sz="3600" dirty="0"/>
          </a:p>
        </p:txBody>
      </p:sp>
      <p:sp>
        <p:nvSpPr>
          <p:cNvPr id="6" name="CuadroTexto 5">
            <a:extLst>
              <a:ext uri="{FF2B5EF4-FFF2-40B4-BE49-F238E27FC236}">
                <a16:creationId xmlns:a16="http://schemas.microsoft.com/office/drawing/2014/main" id="{F893326D-CBBD-E94C-A5C1-BAC5FC8BCD09}"/>
              </a:ext>
            </a:extLst>
          </p:cNvPr>
          <p:cNvSpPr txBox="1"/>
          <p:nvPr/>
        </p:nvSpPr>
        <p:spPr>
          <a:xfrm>
            <a:off x="1246667" y="5219361"/>
            <a:ext cx="3327216" cy="769441"/>
          </a:xfrm>
          <a:prstGeom prst="rect">
            <a:avLst/>
          </a:prstGeom>
          <a:blipFill>
            <a:blip r:embed="rId5"/>
            <a:tile tx="0" ty="0" sx="100000" sy="100000" flip="none" algn="tl"/>
          </a:blipFill>
          <a:ln>
            <a:solidFill>
              <a:srgbClr val="002060"/>
            </a:solidFill>
            <a:extLst>
              <a:ext uri="{C807C97D-BFC1-408E-A445-0C87EB9F89A2}">
                <ask:lineSketchStyleProps xmlns:ask="http://schemas.microsoft.com/office/drawing/2018/sketchyshapes" sd="2727557108">
                  <a:custGeom>
                    <a:avLst/>
                    <a:gdLst>
                      <a:gd name="connsiteX0" fmla="*/ 0 w 3327216"/>
                      <a:gd name="connsiteY0" fmla="*/ 0 h 769441"/>
                      <a:gd name="connsiteX1" fmla="*/ 621080 w 3327216"/>
                      <a:gd name="connsiteY1" fmla="*/ 0 h 769441"/>
                      <a:gd name="connsiteX2" fmla="*/ 1175616 w 3327216"/>
                      <a:gd name="connsiteY2" fmla="*/ 0 h 769441"/>
                      <a:gd name="connsiteX3" fmla="*/ 1630336 w 3327216"/>
                      <a:gd name="connsiteY3" fmla="*/ 0 h 769441"/>
                      <a:gd name="connsiteX4" fmla="*/ 2151600 w 3327216"/>
                      <a:gd name="connsiteY4" fmla="*/ 0 h 769441"/>
                      <a:gd name="connsiteX5" fmla="*/ 2772680 w 3327216"/>
                      <a:gd name="connsiteY5" fmla="*/ 0 h 769441"/>
                      <a:gd name="connsiteX6" fmla="*/ 3327216 w 3327216"/>
                      <a:gd name="connsiteY6" fmla="*/ 0 h 769441"/>
                      <a:gd name="connsiteX7" fmla="*/ 3327216 w 3327216"/>
                      <a:gd name="connsiteY7" fmla="*/ 369332 h 769441"/>
                      <a:gd name="connsiteX8" fmla="*/ 3327216 w 3327216"/>
                      <a:gd name="connsiteY8" fmla="*/ 769441 h 769441"/>
                      <a:gd name="connsiteX9" fmla="*/ 2839224 w 3327216"/>
                      <a:gd name="connsiteY9" fmla="*/ 769441 h 769441"/>
                      <a:gd name="connsiteX10" fmla="*/ 2218144 w 3327216"/>
                      <a:gd name="connsiteY10" fmla="*/ 769441 h 769441"/>
                      <a:gd name="connsiteX11" fmla="*/ 1730152 w 3327216"/>
                      <a:gd name="connsiteY11" fmla="*/ 769441 h 769441"/>
                      <a:gd name="connsiteX12" fmla="*/ 1242161 w 3327216"/>
                      <a:gd name="connsiteY12" fmla="*/ 769441 h 769441"/>
                      <a:gd name="connsiteX13" fmla="*/ 654352 w 3327216"/>
                      <a:gd name="connsiteY13" fmla="*/ 769441 h 769441"/>
                      <a:gd name="connsiteX14" fmla="*/ 0 w 3327216"/>
                      <a:gd name="connsiteY14" fmla="*/ 769441 h 769441"/>
                      <a:gd name="connsiteX15" fmla="*/ 0 w 3327216"/>
                      <a:gd name="connsiteY15" fmla="*/ 407804 h 769441"/>
                      <a:gd name="connsiteX16" fmla="*/ 0 w 3327216"/>
                      <a:gd name="connsiteY16" fmla="*/ 0 h 76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27216" h="769441" fill="none" extrusionOk="0">
                        <a:moveTo>
                          <a:pt x="0" y="0"/>
                        </a:moveTo>
                        <a:cubicBezTo>
                          <a:pt x="306907" y="-11773"/>
                          <a:pt x="458171" y="57608"/>
                          <a:pt x="621080" y="0"/>
                        </a:cubicBezTo>
                        <a:cubicBezTo>
                          <a:pt x="783989" y="-57608"/>
                          <a:pt x="948691" y="15309"/>
                          <a:pt x="1175616" y="0"/>
                        </a:cubicBezTo>
                        <a:cubicBezTo>
                          <a:pt x="1402541" y="-15309"/>
                          <a:pt x="1483022" y="27568"/>
                          <a:pt x="1630336" y="0"/>
                        </a:cubicBezTo>
                        <a:cubicBezTo>
                          <a:pt x="1777650" y="-27568"/>
                          <a:pt x="2025369" y="39408"/>
                          <a:pt x="2151600" y="0"/>
                        </a:cubicBezTo>
                        <a:cubicBezTo>
                          <a:pt x="2277831" y="-39408"/>
                          <a:pt x="2577437" y="13384"/>
                          <a:pt x="2772680" y="0"/>
                        </a:cubicBezTo>
                        <a:cubicBezTo>
                          <a:pt x="2967923" y="-13384"/>
                          <a:pt x="3177675" y="36863"/>
                          <a:pt x="3327216" y="0"/>
                        </a:cubicBezTo>
                        <a:cubicBezTo>
                          <a:pt x="3352593" y="153866"/>
                          <a:pt x="3300999" y="191152"/>
                          <a:pt x="3327216" y="369332"/>
                        </a:cubicBezTo>
                        <a:cubicBezTo>
                          <a:pt x="3353433" y="547512"/>
                          <a:pt x="3326169" y="577061"/>
                          <a:pt x="3327216" y="769441"/>
                        </a:cubicBezTo>
                        <a:cubicBezTo>
                          <a:pt x="3227226" y="806360"/>
                          <a:pt x="2994585" y="730791"/>
                          <a:pt x="2839224" y="769441"/>
                        </a:cubicBezTo>
                        <a:cubicBezTo>
                          <a:pt x="2683863" y="808091"/>
                          <a:pt x="2468211" y="769140"/>
                          <a:pt x="2218144" y="769441"/>
                        </a:cubicBezTo>
                        <a:cubicBezTo>
                          <a:pt x="1968077" y="769742"/>
                          <a:pt x="1949208" y="749441"/>
                          <a:pt x="1730152" y="769441"/>
                        </a:cubicBezTo>
                        <a:cubicBezTo>
                          <a:pt x="1511096" y="789441"/>
                          <a:pt x="1482997" y="757197"/>
                          <a:pt x="1242161" y="769441"/>
                        </a:cubicBezTo>
                        <a:cubicBezTo>
                          <a:pt x="1001325" y="781685"/>
                          <a:pt x="810989" y="720023"/>
                          <a:pt x="654352" y="769441"/>
                        </a:cubicBezTo>
                        <a:cubicBezTo>
                          <a:pt x="497715" y="818859"/>
                          <a:pt x="244792" y="765495"/>
                          <a:pt x="0" y="769441"/>
                        </a:cubicBezTo>
                        <a:cubicBezTo>
                          <a:pt x="-38855" y="615155"/>
                          <a:pt x="41942" y="511570"/>
                          <a:pt x="0" y="407804"/>
                        </a:cubicBezTo>
                        <a:cubicBezTo>
                          <a:pt x="-41942" y="304038"/>
                          <a:pt x="34008" y="82504"/>
                          <a:pt x="0" y="0"/>
                        </a:cubicBezTo>
                        <a:close/>
                      </a:path>
                      <a:path w="3327216" h="769441" stroke="0" extrusionOk="0">
                        <a:moveTo>
                          <a:pt x="0" y="0"/>
                        </a:moveTo>
                        <a:cubicBezTo>
                          <a:pt x="114582" y="-56442"/>
                          <a:pt x="364545" y="42692"/>
                          <a:pt x="487992" y="0"/>
                        </a:cubicBezTo>
                        <a:cubicBezTo>
                          <a:pt x="611439" y="-42692"/>
                          <a:pt x="849827" y="42551"/>
                          <a:pt x="942711" y="0"/>
                        </a:cubicBezTo>
                        <a:cubicBezTo>
                          <a:pt x="1035595" y="-42551"/>
                          <a:pt x="1321476" y="13087"/>
                          <a:pt x="1430703" y="0"/>
                        </a:cubicBezTo>
                        <a:cubicBezTo>
                          <a:pt x="1539930" y="-13087"/>
                          <a:pt x="1797654" y="458"/>
                          <a:pt x="1985239" y="0"/>
                        </a:cubicBezTo>
                        <a:cubicBezTo>
                          <a:pt x="2172824" y="-458"/>
                          <a:pt x="2323290" y="20091"/>
                          <a:pt x="2573047" y="0"/>
                        </a:cubicBezTo>
                        <a:cubicBezTo>
                          <a:pt x="2822804" y="-20091"/>
                          <a:pt x="2982966" y="83774"/>
                          <a:pt x="3327216" y="0"/>
                        </a:cubicBezTo>
                        <a:cubicBezTo>
                          <a:pt x="3364620" y="186371"/>
                          <a:pt x="3303599" y="278037"/>
                          <a:pt x="3327216" y="400109"/>
                        </a:cubicBezTo>
                        <a:cubicBezTo>
                          <a:pt x="3350833" y="522181"/>
                          <a:pt x="3286087" y="677642"/>
                          <a:pt x="3327216" y="769441"/>
                        </a:cubicBezTo>
                        <a:cubicBezTo>
                          <a:pt x="3129282" y="815616"/>
                          <a:pt x="3011106" y="704261"/>
                          <a:pt x="2739408" y="769441"/>
                        </a:cubicBezTo>
                        <a:cubicBezTo>
                          <a:pt x="2467710" y="834621"/>
                          <a:pt x="2381832" y="753811"/>
                          <a:pt x="2118328" y="769441"/>
                        </a:cubicBezTo>
                        <a:cubicBezTo>
                          <a:pt x="1854824" y="785071"/>
                          <a:pt x="1641341" y="761208"/>
                          <a:pt x="1497247" y="769441"/>
                        </a:cubicBezTo>
                        <a:cubicBezTo>
                          <a:pt x="1353153" y="777674"/>
                          <a:pt x="1266718" y="757028"/>
                          <a:pt x="1042528" y="769441"/>
                        </a:cubicBezTo>
                        <a:cubicBezTo>
                          <a:pt x="818338" y="781854"/>
                          <a:pt x="225974" y="659461"/>
                          <a:pt x="0" y="769441"/>
                        </a:cubicBezTo>
                        <a:cubicBezTo>
                          <a:pt x="-23000" y="673700"/>
                          <a:pt x="36806" y="541429"/>
                          <a:pt x="0" y="392415"/>
                        </a:cubicBezTo>
                        <a:cubicBezTo>
                          <a:pt x="-36806" y="243401"/>
                          <a:pt x="527" y="187822"/>
                          <a:pt x="0" y="0"/>
                        </a:cubicBezTo>
                        <a:close/>
                      </a:path>
                    </a:pathLst>
                  </a:custGeom>
                  <ask:type>
                    <ask:lineSketchScribble/>
                  </ask:type>
                </ask:lineSketchStyleProps>
              </a:ext>
            </a:extLst>
          </a:ln>
        </p:spPr>
        <p:txBody>
          <a:bodyPr wrap="square" rtlCol="0">
            <a:spAutoFit/>
          </a:bodyPr>
          <a:lstStyle/>
          <a:p>
            <a:pPr algn="ctr"/>
            <a:r>
              <a:rPr lang="es-CL" sz="4400" b="1" dirty="0">
                <a:solidFill>
                  <a:srgbClr val="002060"/>
                </a:solidFill>
              </a:rPr>
              <a:t>Reyes Magos </a:t>
            </a:r>
          </a:p>
        </p:txBody>
      </p:sp>
      <p:sp>
        <p:nvSpPr>
          <p:cNvPr id="7" name="R">
            <a:hlinkClick r:id="" action="ppaction://noaction">
              <a:snd r:embed="rId6" name="chimes.wav"/>
            </a:hlinkClick>
            <a:extLst>
              <a:ext uri="{FF2B5EF4-FFF2-40B4-BE49-F238E27FC236}">
                <a16:creationId xmlns:a16="http://schemas.microsoft.com/office/drawing/2014/main" id="{BBAED66C-C368-9044-B284-55EB8264185D}"/>
              </a:ext>
            </a:extLst>
          </p:cNvPr>
          <p:cNvSpPr/>
          <p:nvPr/>
        </p:nvSpPr>
        <p:spPr>
          <a:xfrm>
            <a:off x="3645409" y="486301"/>
            <a:ext cx="1133149" cy="1015663"/>
          </a:xfrm>
          <a:prstGeom prst="star16">
            <a:avLst/>
          </a:prstGeom>
          <a:solidFill>
            <a:srgbClr val="FF2F92"/>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4000" b="1" dirty="0"/>
              <a:t>R</a:t>
            </a:r>
          </a:p>
        </p:txBody>
      </p:sp>
      <p:pic>
        <p:nvPicPr>
          <p:cNvPr id="8" name="Picture 14" descr="siguiente icono de estilo degradado de bloque de botón de interfaz 1993552  Vector en Vecteezy">
            <a:hlinkClick r:id="" action="ppaction://hlinkshowjump?jump=nextslide">
              <a:snd r:embed="rId7" name="click.wav"/>
            </a:hlinkClick>
            <a:extLst>
              <a:ext uri="{FF2B5EF4-FFF2-40B4-BE49-F238E27FC236}">
                <a16:creationId xmlns:a16="http://schemas.microsoft.com/office/drawing/2014/main" id="{0865C2FC-4578-AC40-8690-2D98FA4CB51D}"/>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7881" t="9811" r="17510" b="13568"/>
          <a:stretch/>
        </p:blipFill>
        <p:spPr bwMode="auto">
          <a:xfrm>
            <a:off x="11006469" y="5605328"/>
            <a:ext cx="868565" cy="10300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006620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nextCondLst>
                <p:cond evt="onClick" delay="0">
                  <p:tgtEl>
                    <p:spTgt spid="7"/>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Fotos de Muñeco de nieve de stock, Muñeco de nieve imágenes libres de  derechos | Depositphotos®">
            <a:extLst>
              <a:ext uri="{FF2B5EF4-FFF2-40B4-BE49-F238E27FC236}">
                <a16:creationId xmlns:a16="http://schemas.microsoft.com/office/drawing/2014/main" id="{CF5203F4-49BC-9145-B864-FB80B4E9BAE9}"/>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2167" b="97833" l="2167" r="90000">
                        <a14:foregroundMark x1="5000" y1="9333" x2="14000" y2="80000"/>
                        <a14:foregroundMark x1="53167" y1="96833" x2="9667" y2="95333"/>
                        <a14:foregroundMark x1="9667" y1="95333" x2="5333" y2="84833"/>
                        <a14:foregroundMark x1="5333" y1="84833" x2="6500" y2="45500"/>
                        <a14:foregroundMark x1="5500" y1="6000" x2="49667" y2="3333"/>
                        <a14:foregroundMark x1="49667" y1="3333" x2="54667" y2="4500"/>
                        <a14:foregroundMark x1="2333" y1="2167" x2="4500" y2="64500"/>
                        <a14:foregroundMark x1="3333" y1="97333" x2="31167" y2="97833"/>
                      </a14:backgroundRemoval>
                    </a14:imgEffect>
                  </a14:imgLayer>
                </a14:imgProps>
              </a:ext>
              <a:ext uri="{28A0092B-C50C-407E-A947-70E740481C1C}">
                <a14:useLocalDpi xmlns:a14="http://schemas.microsoft.com/office/drawing/2010/main" val="0"/>
              </a:ext>
            </a:extLst>
          </a:blip>
          <a:srcRect r="35600"/>
          <a:stretch/>
        </p:blipFill>
        <p:spPr bwMode="auto">
          <a:xfrm>
            <a:off x="0" y="-3646"/>
            <a:ext cx="5655733"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Descargar fondos de pantalla muñeco de nieve, invierno, navidad, nieve,  muñeco de nieve 3d libre. Imágenes fondos de descarga gratuita">
            <a:extLst>
              <a:ext uri="{FF2B5EF4-FFF2-40B4-BE49-F238E27FC236}">
                <a16:creationId xmlns:a16="http://schemas.microsoft.com/office/drawing/2014/main" id="{96A0B620-A188-634D-8042-DADB3FA2FE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Pergamino vertical 4">
            <a:extLst>
              <a:ext uri="{FF2B5EF4-FFF2-40B4-BE49-F238E27FC236}">
                <a16:creationId xmlns:a16="http://schemas.microsoft.com/office/drawing/2014/main" id="{9B52A334-6570-3243-98DF-CC16441814AE}"/>
              </a:ext>
            </a:extLst>
          </p:cNvPr>
          <p:cNvSpPr/>
          <p:nvPr/>
        </p:nvSpPr>
        <p:spPr>
          <a:xfrm>
            <a:off x="425302" y="479007"/>
            <a:ext cx="4969946" cy="5892692"/>
          </a:xfrm>
          <a:prstGeom prst="verticalScroll">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3200" b="1" i="0" u="none" strike="noStrike" dirty="0">
                <a:solidFill>
                  <a:srgbClr val="1E2B37"/>
                </a:solidFill>
                <a:effectLst/>
                <a:latin typeface="Segoe UI" panose="020B0502040204020203" pitchFamily="34" charset="0"/>
              </a:rPr>
              <a:t>Parecemos de algodón</a:t>
            </a:r>
            <a:br>
              <a:rPr lang="es-CL" sz="3200" dirty="0"/>
            </a:br>
            <a:r>
              <a:rPr lang="es-CL" sz="3200" b="1" i="0" u="none" strike="noStrike" dirty="0">
                <a:solidFill>
                  <a:srgbClr val="1E2B37"/>
                </a:solidFill>
                <a:effectLst/>
                <a:latin typeface="Segoe UI" panose="020B0502040204020203" pitchFamily="34" charset="0"/>
              </a:rPr>
              <a:t>y cuando nos juntamos</a:t>
            </a:r>
            <a:br>
              <a:rPr lang="es-CL" sz="3200" dirty="0"/>
            </a:br>
            <a:r>
              <a:rPr lang="es-CL" sz="3200" b="1" i="0" u="none" strike="noStrike" dirty="0">
                <a:solidFill>
                  <a:srgbClr val="1E2B37"/>
                </a:solidFill>
                <a:effectLst/>
                <a:latin typeface="Segoe UI" panose="020B0502040204020203" pitchFamily="34" charset="0"/>
              </a:rPr>
              <a:t>cubrimos el monte y los tejados.</a:t>
            </a:r>
            <a:endParaRPr lang="es-CL" sz="3200" dirty="0"/>
          </a:p>
          <a:p>
            <a:pPr algn="ctr"/>
            <a:endParaRPr lang="es-CL" sz="3600" dirty="0"/>
          </a:p>
        </p:txBody>
      </p:sp>
      <p:sp>
        <p:nvSpPr>
          <p:cNvPr id="6" name="CuadroTexto 5">
            <a:extLst>
              <a:ext uri="{FF2B5EF4-FFF2-40B4-BE49-F238E27FC236}">
                <a16:creationId xmlns:a16="http://schemas.microsoft.com/office/drawing/2014/main" id="{F893326D-CBBD-E94C-A5C1-BAC5FC8BCD09}"/>
              </a:ext>
            </a:extLst>
          </p:cNvPr>
          <p:cNvSpPr txBox="1"/>
          <p:nvPr/>
        </p:nvSpPr>
        <p:spPr>
          <a:xfrm>
            <a:off x="1246667" y="5089532"/>
            <a:ext cx="3327216" cy="1015663"/>
          </a:xfrm>
          <a:prstGeom prst="rect">
            <a:avLst/>
          </a:prstGeom>
          <a:blipFill>
            <a:blip r:embed="rId5"/>
            <a:tile tx="0" ty="0" sx="100000" sy="100000" flip="none" algn="tl"/>
          </a:blipFill>
          <a:ln>
            <a:solidFill>
              <a:srgbClr val="002060"/>
            </a:solidFill>
            <a:extLst>
              <a:ext uri="{C807C97D-BFC1-408E-A445-0C87EB9F89A2}">
                <ask:lineSketchStyleProps xmlns:ask="http://schemas.microsoft.com/office/drawing/2018/sketchyshapes" sd="2727557108">
                  <a:custGeom>
                    <a:avLst/>
                    <a:gdLst>
                      <a:gd name="connsiteX0" fmla="*/ 0 w 3327216"/>
                      <a:gd name="connsiteY0" fmla="*/ 0 h 1015663"/>
                      <a:gd name="connsiteX1" fmla="*/ 621080 w 3327216"/>
                      <a:gd name="connsiteY1" fmla="*/ 0 h 1015663"/>
                      <a:gd name="connsiteX2" fmla="*/ 1175616 w 3327216"/>
                      <a:gd name="connsiteY2" fmla="*/ 0 h 1015663"/>
                      <a:gd name="connsiteX3" fmla="*/ 1630336 w 3327216"/>
                      <a:gd name="connsiteY3" fmla="*/ 0 h 1015663"/>
                      <a:gd name="connsiteX4" fmla="*/ 2151600 w 3327216"/>
                      <a:gd name="connsiteY4" fmla="*/ 0 h 1015663"/>
                      <a:gd name="connsiteX5" fmla="*/ 2772680 w 3327216"/>
                      <a:gd name="connsiteY5" fmla="*/ 0 h 1015663"/>
                      <a:gd name="connsiteX6" fmla="*/ 3327216 w 3327216"/>
                      <a:gd name="connsiteY6" fmla="*/ 0 h 1015663"/>
                      <a:gd name="connsiteX7" fmla="*/ 3327216 w 3327216"/>
                      <a:gd name="connsiteY7" fmla="*/ 487518 h 1015663"/>
                      <a:gd name="connsiteX8" fmla="*/ 3327216 w 3327216"/>
                      <a:gd name="connsiteY8" fmla="*/ 1015663 h 1015663"/>
                      <a:gd name="connsiteX9" fmla="*/ 2839224 w 3327216"/>
                      <a:gd name="connsiteY9" fmla="*/ 1015663 h 1015663"/>
                      <a:gd name="connsiteX10" fmla="*/ 2218144 w 3327216"/>
                      <a:gd name="connsiteY10" fmla="*/ 1015663 h 1015663"/>
                      <a:gd name="connsiteX11" fmla="*/ 1730152 w 3327216"/>
                      <a:gd name="connsiteY11" fmla="*/ 1015663 h 1015663"/>
                      <a:gd name="connsiteX12" fmla="*/ 1242161 w 3327216"/>
                      <a:gd name="connsiteY12" fmla="*/ 1015663 h 1015663"/>
                      <a:gd name="connsiteX13" fmla="*/ 654352 w 3327216"/>
                      <a:gd name="connsiteY13" fmla="*/ 1015663 h 1015663"/>
                      <a:gd name="connsiteX14" fmla="*/ 0 w 3327216"/>
                      <a:gd name="connsiteY14" fmla="*/ 1015663 h 1015663"/>
                      <a:gd name="connsiteX15" fmla="*/ 0 w 3327216"/>
                      <a:gd name="connsiteY15" fmla="*/ 538301 h 1015663"/>
                      <a:gd name="connsiteX16" fmla="*/ 0 w 3327216"/>
                      <a:gd name="connsiteY16" fmla="*/ 0 h 1015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27216" h="1015663" fill="none" extrusionOk="0">
                        <a:moveTo>
                          <a:pt x="0" y="0"/>
                        </a:moveTo>
                        <a:cubicBezTo>
                          <a:pt x="306907" y="-11773"/>
                          <a:pt x="458171" y="57608"/>
                          <a:pt x="621080" y="0"/>
                        </a:cubicBezTo>
                        <a:cubicBezTo>
                          <a:pt x="783989" y="-57608"/>
                          <a:pt x="948691" y="15309"/>
                          <a:pt x="1175616" y="0"/>
                        </a:cubicBezTo>
                        <a:cubicBezTo>
                          <a:pt x="1402541" y="-15309"/>
                          <a:pt x="1483022" y="27568"/>
                          <a:pt x="1630336" y="0"/>
                        </a:cubicBezTo>
                        <a:cubicBezTo>
                          <a:pt x="1777650" y="-27568"/>
                          <a:pt x="2025369" y="39408"/>
                          <a:pt x="2151600" y="0"/>
                        </a:cubicBezTo>
                        <a:cubicBezTo>
                          <a:pt x="2277831" y="-39408"/>
                          <a:pt x="2577437" y="13384"/>
                          <a:pt x="2772680" y="0"/>
                        </a:cubicBezTo>
                        <a:cubicBezTo>
                          <a:pt x="2967923" y="-13384"/>
                          <a:pt x="3177675" y="36863"/>
                          <a:pt x="3327216" y="0"/>
                        </a:cubicBezTo>
                        <a:cubicBezTo>
                          <a:pt x="3382711" y="190871"/>
                          <a:pt x="3273144" y="354109"/>
                          <a:pt x="3327216" y="487518"/>
                        </a:cubicBezTo>
                        <a:cubicBezTo>
                          <a:pt x="3381288" y="620927"/>
                          <a:pt x="3326327" y="807086"/>
                          <a:pt x="3327216" y="1015663"/>
                        </a:cubicBezTo>
                        <a:cubicBezTo>
                          <a:pt x="3227226" y="1052582"/>
                          <a:pt x="2994585" y="977013"/>
                          <a:pt x="2839224" y="1015663"/>
                        </a:cubicBezTo>
                        <a:cubicBezTo>
                          <a:pt x="2683863" y="1054313"/>
                          <a:pt x="2468211" y="1015362"/>
                          <a:pt x="2218144" y="1015663"/>
                        </a:cubicBezTo>
                        <a:cubicBezTo>
                          <a:pt x="1968077" y="1015964"/>
                          <a:pt x="1949208" y="995663"/>
                          <a:pt x="1730152" y="1015663"/>
                        </a:cubicBezTo>
                        <a:cubicBezTo>
                          <a:pt x="1511096" y="1035663"/>
                          <a:pt x="1482997" y="1003419"/>
                          <a:pt x="1242161" y="1015663"/>
                        </a:cubicBezTo>
                        <a:cubicBezTo>
                          <a:pt x="1001325" y="1027907"/>
                          <a:pt x="810989" y="966245"/>
                          <a:pt x="654352" y="1015663"/>
                        </a:cubicBezTo>
                        <a:cubicBezTo>
                          <a:pt x="497715" y="1065081"/>
                          <a:pt x="244792" y="1011717"/>
                          <a:pt x="0" y="1015663"/>
                        </a:cubicBezTo>
                        <a:cubicBezTo>
                          <a:pt x="-29841" y="864948"/>
                          <a:pt x="1581" y="757150"/>
                          <a:pt x="0" y="538301"/>
                        </a:cubicBezTo>
                        <a:cubicBezTo>
                          <a:pt x="-1581" y="319452"/>
                          <a:pt x="57764" y="136909"/>
                          <a:pt x="0" y="0"/>
                        </a:cubicBezTo>
                        <a:close/>
                      </a:path>
                      <a:path w="3327216" h="1015663" stroke="0" extrusionOk="0">
                        <a:moveTo>
                          <a:pt x="0" y="0"/>
                        </a:moveTo>
                        <a:cubicBezTo>
                          <a:pt x="114582" y="-56442"/>
                          <a:pt x="364545" y="42692"/>
                          <a:pt x="487992" y="0"/>
                        </a:cubicBezTo>
                        <a:cubicBezTo>
                          <a:pt x="611439" y="-42692"/>
                          <a:pt x="849827" y="42551"/>
                          <a:pt x="942711" y="0"/>
                        </a:cubicBezTo>
                        <a:cubicBezTo>
                          <a:pt x="1035595" y="-42551"/>
                          <a:pt x="1321476" y="13087"/>
                          <a:pt x="1430703" y="0"/>
                        </a:cubicBezTo>
                        <a:cubicBezTo>
                          <a:pt x="1539930" y="-13087"/>
                          <a:pt x="1797654" y="458"/>
                          <a:pt x="1985239" y="0"/>
                        </a:cubicBezTo>
                        <a:cubicBezTo>
                          <a:pt x="2172824" y="-458"/>
                          <a:pt x="2323290" y="20091"/>
                          <a:pt x="2573047" y="0"/>
                        </a:cubicBezTo>
                        <a:cubicBezTo>
                          <a:pt x="2822804" y="-20091"/>
                          <a:pt x="2982966" y="83774"/>
                          <a:pt x="3327216" y="0"/>
                        </a:cubicBezTo>
                        <a:cubicBezTo>
                          <a:pt x="3343405" y="120691"/>
                          <a:pt x="3311996" y="418849"/>
                          <a:pt x="3327216" y="528145"/>
                        </a:cubicBezTo>
                        <a:cubicBezTo>
                          <a:pt x="3342436" y="637442"/>
                          <a:pt x="3285211" y="892527"/>
                          <a:pt x="3327216" y="1015663"/>
                        </a:cubicBezTo>
                        <a:cubicBezTo>
                          <a:pt x="3129282" y="1061838"/>
                          <a:pt x="3011106" y="950483"/>
                          <a:pt x="2739408" y="1015663"/>
                        </a:cubicBezTo>
                        <a:cubicBezTo>
                          <a:pt x="2467710" y="1080843"/>
                          <a:pt x="2381832" y="1000033"/>
                          <a:pt x="2118328" y="1015663"/>
                        </a:cubicBezTo>
                        <a:cubicBezTo>
                          <a:pt x="1854824" y="1031293"/>
                          <a:pt x="1641341" y="1007430"/>
                          <a:pt x="1497247" y="1015663"/>
                        </a:cubicBezTo>
                        <a:cubicBezTo>
                          <a:pt x="1353153" y="1023896"/>
                          <a:pt x="1266718" y="1003250"/>
                          <a:pt x="1042528" y="1015663"/>
                        </a:cubicBezTo>
                        <a:cubicBezTo>
                          <a:pt x="818338" y="1028076"/>
                          <a:pt x="225974" y="905683"/>
                          <a:pt x="0" y="1015663"/>
                        </a:cubicBezTo>
                        <a:cubicBezTo>
                          <a:pt x="-49253" y="770490"/>
                          <a:pt x="32493" y="701942"/>
                          <a:pt x="0" y="517988"/>
                        </a:cubicBezTo>
                        <a:cubicBezTo>
                          <a:pt x="-32493" y="334034"/>
                          <a:pt x="42696" y="199805"/>
                          <a:pt x="0" y="0"/>
                        </a:cubicBezTo>
                        <a:close/>
                      </a:path>
                    </a:pathLst>
                  </a:custGeom>
                  <ask:type>
                    <ask:lineSketchScribble/>
                  </ask:type>
                </ask:lineSketchStyleProps>
              </a:ext>
            </a:extLst>
          </a:ln>
        </p:spPr>
        <p:txBody>
          <a:bodyPr wrap="square" rtlCol="0">
            <a:spAutoFit/>
          </a:bodyPr>
          <a:lstStyle/>
          <a:p>
            <a:pPr algn="ctr"/>
            <a:r>
              <a:rPr lang="es-CL" sz="6000" b="1" dirty="0">
                <a:solidFill>
                  <a:srgbClr val="002060"/>
                </a:solidFill>
              </a:rPr>
              <a:t>Nieve </a:t>
            </a:r>
          </a:p>
        </p:txBody>
      </p:sp>
      <p:sp>
        <p:nvSpPr>
          <p:cNvPr id="7" name="R">
            <a:hlinkClick r:id="" action="ppaction://noaction">
              <a:snd r:embed="rId6" name="chimes.wav"/>
            </a:hlinkClick>
            <a:extLst>
              <a:ext uri="{FF2B5EF4-FFF2-40B4-BE49-F238E27FC236}">
                <a16:creationId xmlns:a16="http://schemas.microsoft.com/office/drawing/2014/main" id="{4E04B0E9-EE08-9242-BB0C-03766568D712}"/>
              </a:ext>
            </a:extLst>
          </p:cNvPr>
          <p:cNvSpPr/>
          <p:nvPr/>
        </p:nvSpPr>
        <p:spPr>
          <a:xfrm>
            <a:off x="3645409" y="486301"/>
            <a:ext cx="1133149" cy="1015663"/>
          </a:xfrm>
          <a:prstGeom prst="star16">
            <a:avLst/>
          </a:prstGeom>
          <a:solidFill>
            <a:srgbClr val="FF2F92"/>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4000" b="1" dirty="0"/>
              <a:t>R</a:t>
            </a:r>
          </a:p>
        </p:txBody>
      </p:sp>
      <p:pic>
        <p:nvPicPr>
          <p:cNvPr id="8" name="Picture 14" descr="siguiente icono de estilo degradado de bloque de botón de interfaz 1993552  Vector en Vecteezy">
            <a:hlinkClick r:id="" action="ppaction://hlinkshowjump?jump=nextslide">
              <a:snd r:embed="rId7" name="click.wav"/>
            </a:hlinkClick>
            <a:extLst>
              <a:ext uri="{FF2B5EF4-FFF2-40B4-BE49-F238E27FC236}">
                <a16:creationId xmlns:a16="http://schemas.microsoft.com/office/drawing/2014/main" id="{C415CFC4-3C25-D644-A1A5-9F3C2456E708}"/>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7881" t="9811" r="17510" b="13568"/>
          <a:stretch/>
        </p:blipFill>
        <p:spPr bwMode="auto">
          <a:xfrm>
            <a:off x="11006469" y="5605328"/>
            <a:ext cx="868565" cy="10300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600333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nextCondLst>
                <p:cond evt="onClick" delay="0">
                  <p:tgtEl>
                    <p:spTgt spid="7"/>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Descargar fondos de pantalla muñeco de nieve, invierno, navidad, nieve,  muñeco de nieve 3d libre. Imágenes fondos de descarga gratuita">
            <a:extLst>
              <a:ext uri="{FF2B5EF4-FFF2-40B4-BE49-F238E27FC236}">
                <a16:creationId xmlns:a16="http://schemas.microsoft.com/office/drawing/2014/main" id="{E33C6A90-9A62-B74D-89A8-64626AA6A8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a:extLst>
              <a:ext uri="{FF2B5EF4-FFF2-40B4-BE49-F238E27FC236}">
                <a16:creationId xmlns:a16="http://schemas.microsoft.com/office/drawing/2014/main" id="{9AAFABA0-131C-6549-BAE3-FB20FA19CE1F}"/>
              </a:ext>
            </a:extLst>
          </p:cNvPr>
          <p:cNvSpPr/>
          <p:nvPr/>
        </p:nvSpPr>
        <p:spPr>
          <a:xfrm>
            <a:off x="6219825" y="3102188"/>
            <a:ext cx="6096000" cy="369332"/>
          </a:xfrm>
          <a:prstGeom prst="rect">
            <a:avLst/>
          </a:prstGeom>
        </p:spPr>
        <p:txBody>
          <a:bodyPr>
            <a:spAutoFit/>
          </a:bodyPr>
          <a:lstStyle/>
          <a:p>
            <a:r>
              <a:rPr lang="es-CL" b="1" i="0" u="none" strike="noStrike" dirty="0">
                <a:solidFill>
                  <a:srgbClr val="1E2B37"/>
                </a:solidFill>
                <a:effectLst/>
                <a:latin typeface="Segoe UI" panose="020B0502040204020203" pitchFamily="34" charset="0"/>
              </a:rPr>
              <a:t>.</a:t>
            </a:r>
            <a:endParaRPr lang="es-CL" dirty="0"/>
          </a:p>
        </p:txBody>
      </p:sp>
      <p:sp>
        <p:nvSpPr>
          <p:cNvPr id="4" name="Pergamino vertical 3">
            <a:extLst>
              <a:ext uri="{FF2B5EF4-FFF2-40B4-BE49-F238E27FC236}">
                <a16:creationId xmlns:a16="http://schemas.microsoft.com/office/drawing/2014/main" id="{0D3E2D06-0D3F-5144-916B-7A728646F5A5}"/>
              </a:ext>
            </a:extLst>
          </p:cNvPr>
          <p:cNvSpPr/>
          <p:nvPr/>
        </p:nvSpPr>
        <p:spPr>
          <a:xfrm>
            <a:off x="839369" y="651535"/>
            <a:ext cx="4969946" cy="5892692"/>
          </a:xfrm>
          <a:prstGeom prst="verticalScroll">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3600" b="1" i="0" u="none" strike="noStrike" dirty="0">
                <a:solidFill>
                  <a:srgbClr val="1E2B37"/>
                </a:solidFill>
                <a:effectLst/>
                <a:latin typeface="Segoe UI" panose="020B0502040204020203" pitchFamily="34" charset="0"/>
              </a:rPr>
              <a:t>Una vieja con un diente</a:t>
            </a:r>
            <a:br>
              <a:rPr lang="es-CL" sz="3600" dirty="0"/>
            </a:br>
            <a:r>
              <a:rPr lang="es-CL" sz="3600" b="1" i="0" u="none" strike="noStrike" dirty="0">
                <a:solidFill>
                  <a:srgbClr val="1E2B37"/>
                </a:solidFill>
                <a:effectLst/>
                <a:latin typeface="Segoe UI" panose="020B0502040204020203" pitchFamily="34" charset="0"/>
              </a:rPr>
              <a:t>que llama a toda la gente</a:t>
            </a:r>
            <a:endParaRPr lang="es-CL" sz="3600" dirty="0"/>
          </a:p>
        </p:txBody>
      </p:sp>
      <p:sp>
        <p:nvSpPr>
          <p:cNvPr id="5" name="CuadroTexto 4">
            <a:extLst>
              <a:ext uri="{FF2B5EF4-FFF2-40B4-BE49-F238E27FC236}">
                <a16:creationId xmlns:a16="http://schemas.microsoft.com/office/drawing/2014/main" id="{3C3C1605-3828-B54C-81EF-74CAB7010704}"/>
              </a:ext>
            </a:extLst>
          </p:cNvPr>
          <p:cNvSpPr txBox="1"/>
          <p:nvPr/>
        </p:nvSpPr>
        <p:spPr>
          <a:xfrm>
            <a:off x="1660734" y="5263883"/>
            <a:ext cx="3327216" cy="1015663"/>
          </a:xfrm>
          <a:prstGeom prst="rect">
            <a:avLst/>
          </a:prstGeom>
          <a:blipFill>
            <a:blip r:embed="rId3"/>
            <a:tile tx="0" ty="0" sx="100000" sy="100000" flip="none" algn="tl"/>
          </a:blipFill>
          <a:ln>
            <a:solidFill>
              <a:srgbClr val="002060"/>
            </a:solidFill>
            <a:extLst>
              <a:ext uri="{C807C97D-BFC1-408E-A445-0C87EB9F89A2}">
                <ask:lineSketchStyleProps xmlns:ask="http://schemas.microsoft.com/office/drawing/2018/sketchyshapes" sd="2727557108">
                  <a:custGeom>
                    <a:avLst/>
                    <a:gdLst>
                      <a:gd name="connsiteX0" fmla="*/ 0 w 3327216"/>
                      <a:gd name="connsiteY0" fmla="*/ 0 h 1015663"/>
                      <a:gd name="connsiteX1" fmla="*/ 621080 w 3327216"/>
                      <a:gd name="connsiteY1" fmla="*/ 0 h 1015663"/>
                      <a:gd name="connsiteX2" fmla="*/ 1175616 w 3327216"/>
                      <a:gd name="connsiteY2" fmla="*/ 0 h 1015663"/>
                      <a:gd name="connsiteX3" fmla="*/ 1630336 w 3327216"/>
                      <a:gd name="connsiteY3" fmla="*/ 0 h 1015663"/>
                      <a:gd name="connsiteX4" fmla="*/ 2151600 w 3327216"/>
                      <a:gd name="connsiteY4" fmla="*/ 0 h 1015663"/>
                      <a:gd name="connsiteX5" fmla="*/ 2772680 w 3327216"/>
                      <a:gd name="connsiteY5" fmla="*/ 0 h 1015663"/>
                      <a:gd name="connsiteX6" fmla="*/ 3327216 w 3327216"/>
                      <a:gd name="connsiteY6" fmla="*/ 0 h 1015663"/>
                      <a:gd name="connsiteX7" fmla="*/ 3327216 w 3327216"/>
                      <a:gd name="connsiteY7" fmla="*/ 487518 h 1015663"/>
                      <a:gd name="connsiteX8" fmla="*/ 3327216 w 3327216"/>
                      <a:gd name="connsiteY8" fmla="*/ 1015663 h 1015663"/>
                      <a:gd name="connsiteX9" fmla="*/ 2839224 w 3327216"/>
                      <a:gd name="connsiteY9" fmla="*/ 1015663 h 1015663"/>
                      <a:gd name="connsiteX10" fmla="*/ 2218144 w 3327216"/>
                      <a:gd name="connsiteY10" fmla="*/ 1015663 h 1015663"/>
                      <a:gd name="connsiteX11" fmla="*/ 1730152 w 3327216"/>
                      <a:gd name="connsiteY11" fmla="*/ 1015663 h 1015663"/>
                      <a:gd name="connsiteX12" fmla="*/ 1242161 w 3327216"/>
                      <a:gd name="connsiteY12" fmla="*/ 1015663 h 1015663"/>
                      <a:gd name="connsiteX13" fmla="*/ 654352 w 3327216"/>
                      <a:gd name="connsiteY13" fmla="*/ 1015663 h 1015663"/>
                      <a:gd name="connsiteX14" fmla="*/ 0 w 3327216"/>
                      <a:gd name="connsiteY14" fmla="*/ 1015663 h 1015663"/>
                      <a:gd name="connsiteX15" fmla="*/ 0 w 3327216"/>
                      <a:gd name="connsiteY15" fmla="*/ 538301 h 1015663"/>
                      <a:gd name="connsiteX16" fmla="*/ 0 w 3327216"/>
                      <a:gd name="connsiteY16" fmla="*/ 0 h 1015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27216" h="1015663" fill="none" extrusionOk="0">
                        <a:moveTo>
                          <a:pt x="0" y="0"/>
                        </a:moveTo>
                        <a:cubicBezTo>
                          <a:pt x="306907" y="-11773"/>
                          <a:pt x="458171" y="57608"/>
                          <a:pt x="621080" y="0"/>
                        </a:cubicBezTo>
                        <a:cubicBezTo>
                          <a:pt x="783989" y="-57608"/>
                          <a:pt x="948691" y="15309"/>
                          <a:pt x="1175616" y="0"/>
                        </a:cubicBezTo>
                        <a:cubicBezTo>
                          <a:pt x="1402541" y="-15309"/>
                          <a:pt x="1483022" y="27568"/>
                          <a:pt x="1630336" y="0"/>
                        </a:cubicBezTo>
                        <a:cubicBezTo>
                          <a:pt x="1777650" y="-27568"/>
                          <a:pt x="2025369" y="39408"/>
                          <a:pt x="2151600" y="0"/>
                        </a:cubicBezTo>
                        <a:cubicBezTo>
                          <a:pt x="2277831" y="-39408"/>
                          <a:pt x="2577437" y="13384"/>
                          <a:pt x="2772680" y="0"/>
                        </a:cubicBezTo>
                        <a:cubicBezTo>
                          <a:pt x="2967923" y="-13384"/>
                          <a:pt x="3177675" y="36863"/>
                          <a:pt x="3327216" y="0"/>
                        </a:cubicBezTo>
                        <a:cubicBezTo>
                          <a:pt x="3382711" y="190871"/>
                          <a:pt x="3273144" y="354109"/>
                          <a:pt x="3327216" y="487518"/>
                        </a:cubicBezTo>
                        <a:cubicBezTo>
                          <a:pt x="3381288" y="620927"/>
                          <a:pt x="3326327" y="807086"/>
                          <a:pt x="3327216" y="1015663"/>
                        </a:cubicBezTo>
                        <a:cubicBezTo>
                          <a:pt x="3227226" y="1052582"/>
                          <a:pt x="2994585" y="977013"/>
                          <a:pt x="2839224" y="1015663"/>
                        </a:cubicBezTo>
                        <a:cubicBezTo>
                          <a:pt x="2683863" y="1054313"/>
                          <a:pt x="2468211" y="1015362"/>
                          <a:pt x="2218144" y="1015663"/>
                        </a:cubicBezTo>
                        <a:cubicBezTo>
                          <a:pt x="1968077" y="1015964"/>
                          <a:pt x="1949208" y="995663"/>
                          <a:pt x="1730152" y="1015663"/>
                        </a:cubicBezTo>
                        <a:cubicBezTo>
                          <a:pt x="1511096" y="1035663"/>
                          <a:pt x="1482997" y="1003419"/>
                          <a:pt x="1242161" y="1015663"/>
                        </a:cubicBezTo>
                        <a:cubicBezTo>
                          <a:pt x="1001325" y="1027907"/>
                          <a:pt x="810989" y="966245"/>
                          <a:pt x="654352" y="1015663"/>
                        </a:cubicBezTo>
                        <a:cubicBezTo>
                          <a:pt x="497715" y="1065081"/>
                          <a:pt x="244792" y="1011717"/>
                          <a:pt x="0" y="1015663"/>
                        </a:cubicBezTo>
                        <a:cubicBezTo>
                          <a:pt x="-29841" y="864948"/>
                          <a:pt x="1581" y="757150"/>
                          <a:pt x="0" y="538301"/>
                        </a:cubicBezTo>
                        <a:cubicBezTo>
                          <a:pt x="-1581" y="319452"/>
                          <a:pt x="57764" y="136909"/>
                          <a:pt x="0" y="0"/>
                        </a:cubicBezTo>
                        <a:close/>
                      </a:path>
                      <a:path w="3327216" h="1015663" stroke="0" extrusionOk="0">
                        <a:moveTo>
                          <a:pt x="0" y="0"/>
                        </a:moveTo>
                        <a:cubicBezTo>
                          <a:pt x="114582" y="-56442"/>
                          <a:pt x="364545" y="42692"/>
                          <a:pt x="487992" y="0"/>
                        </a:cubicBezTo>
                        <a:cubicBezTo>
                          <a:pt x="611439" y="-42692"/>
                          <a:pt x="849827" y="42551"/>
                          <a:pt x="942711" y="0"/>
                        </a:cubicBezTo>
                        <a:cubicBezTo>
                          <a:pt x="1035595" y="-42551"/>
                          <a:pt x="1321476" y="13087"/>
                          <a:pt x="1430703" y="0"/>
                        </a:cubicBezTo>
                        <a:cubicBezTo>
                          <a:pt x="1539930" y="-13087"/>
                          <a:pt x="1797654" y="458"/>
                          <a:pt x="1985239" y="0"/>
                        </a:cubicBezTo>
                        <a:cubicBezTo>
                          <a:pt x="2172824" y="-458"/>
                          <a:pt x="2323290" y="20091"/>
                          <a:pt x="2573047" y="0"/>
                        </a:cubicBezTo>
                        <a:cubicBezTo>
                          <a:pt x="2822804" y="-20091"/>
                          <a:pt x="2982966" y="83774"/>
                          <a:pt x="3327216" y="0"/>
                        </a:cubicBezTo>
                        <a:cubicBezTo>
                          <a:pt x="3343405" y="120691"/>
                          <a:pt x="3311996" y="418849"/>
                          <a:pt x="3327216" y="528145"/>
                        </a:cubicBezTo>
                        <a:cubicBezTo>
                          <a:pt x="3342436" y="637442"/>
                          <a:pt x="3285211" y="892527"/>
                          <a:pt x="3327216" y="1015663"/>
                        </a:cubicBezTo>
                        <a:cubicBezTo>
                          <a:pt x="3129282" y="1061838"/>
                          <a:pt x="3011106" y="950483"/>
                          <a:pt x="2739408" y="1015663"/>
                        </a:cubicBezTo>
                        <a:cubicBezTo>
                          <a:pt x="2467710" y="1080843"/>
                          <a:pt x="2381832" y="1000033"/>
                          <a:pt x="2118328" y="1015663"/>
                        </a:cubicBezTo>
                        <a:cubicBezTo>
                          <a:pt x="1854824" y="1031293"/>
                          <a:pt x="1641341" y="1007430"/>
                          <a:pt x="1497247" y="1015663"/>
                        </a:cubicBezTo>
                        <a:cubicBezTo>
                          <a:pt x="1353153" y="1023896"/>
                          <a:pt x="1266718" y="1003250"/>
                          <a:pt x="1042528" y="1015663"/>
                        </a:cubicBezTo>
                        <a:cubicBezTo>
                          <a:pt x="818338" y="1028076"/>
                          <a:pt x="225974" y="905683"/>
                          <a:pt x="0" y="1015663"/>
                        </a:cubicBezTo>
                        <a:cubicBezTo>
                          <a:pt x="-49253" y="770490"/>
                          <a:pt x="32493" y="701942"/>
                          <a:pt x="0" y="517988"/>
                        </a:cubicBezTo>
                        <a:cubicBezTo>
                          <a:pt x="-32493" y="334034"/>
                          <a:pt x="42696" y="199805"/>
                          <a:pt x="0" y="0"/>
                        </a:cubicBezTo>
                        <a:close/>
                      </a:path>
                    </a:pathLst>
                  </a:custGeom>
                  <ask:type>
                    <ask:lineSketchScribble/>
                  </ask:type>
                </ask:lineSketchStyleProps>
              </a:ext>
            </a:extLst>
          </a:ln>
        </p:spPr>
        <p:txBody>
          <a:bodyPr wrap="square" rtlCol="0">
            <a:spAutoFit/>
          </a:bodyPr>
          <a:lstStyle/>
          <a:p>
            <a:r>
              <a:rPr lang="es-CL" sz="6000" b="1" dirty="0">
                <a:solidFill>
                  <a:srgbClr val="002060"/>
                </a:solidFill>
              </a:rPr>
              <a:t>Campana</a:t>
            </a:r>
          </a:p>
        </p:txBody>
      </p:sp>
      <p:sp>
        <p:nvSpPr>
          <p:cNvPr id="7" name="R">
            <a:hlinkClick r:id="" action="ppaction://noaction">
              <a:snd r:embed="rId4" name="chimes.wav"/>
            </a:hlinkClick>
            <a:extLst>
              <a:ext uri="{FF2B5EF4-FFF2-40B4-BE49-F238E27FC236}">
                <a16:creationId xmlns:a16="http://schemas.microsoft.com/office/drawing/2014/main" id="{075EFEB8-FD17-A54B-9EB7-04C326F91277}"/>
              </a:ext>
            </a:extLst>
          </p:cNvPr>
          <p:cNvSpPr/>
          <p:nvPr/>
        </p:nvSpPr>
        <p:spPr>
          <a:xfrm>
            <a:off x="4059476" y="658829"/>
            <a:ext cx="1133149" cy="1015663"/>
          </a:xfrm>
          <a:prstGeom prst="star16">
            <a:avLst/>
          </a:prstGeom>
          <a:solidFill>
            <a:srgbClr val="FF2F92"/>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4000" b="1" dirty="0"/>
              <a:t>R</a:t>
            </a:r>
          </a:p>
        </p:txBody>
      </p:sp>
      <p:pic>
        <p:nvPicPr>
          <p:cNvPr id="8" name="Picture 14" descr="siguiente icono de estilo degradado de bloque de botón de interfaz 1993552  Vector en Vecteezy">
            <a:hlinkClick r:id="rId5" action="ppaction://hlinksldjump">
              <a:snd r:embed="rId6" name="click.wav"/>
            </a:hlinkClick>
            <a:extLst>
              <a:ext uri="{FF2B5EF4-FFF2-40B4-BE49-F238E27FC236}">
                <a16:creationId xmlns:a16="http://schemas.microsoft.com/office/drawing/2014/main" id="{2DF24201-34AB-5741-B9B5-3979EF1ADC19}"/>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7881" t="9811" r="17510" b="13568"/>
          <a:stretch/>
        </p:blipFill>
        <p:spPr bwMode="auto">
          <a:xfrm flipH="1">
            <a:off x="428859" y="136110"/>
            <a:ext cx="881560" cy="1045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667907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nextCondLst>
                <p:cond evt="onClick" delay="0">
                  <p:tgtEl>
                    <p:spTgt spid="7"/>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4" descr="Navidad y año nuevo fondo claro brillante. ilustración vectorial 3503449  Vector en Vecteezy">
            <a:extLst>
              <a:ext uri="{FF2B5EF4-FFF2-40B4-BE49-F238E27FC236}">
                <a16:creationId xmlns:a16="http://schemas.microsoft.com/office/drawing/2014/main" id="{CCDBF218-8B23-6348-8730-BB9ED9EAA4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1" descr="🎄 Árbol De Navidad Emoji">
            <a:extLst>
              <a:ext uri="{FF2B5EF4-FFF2-40B4-BE49-F238E27FC236}">
                <a16:creationId xmlns:a16="http://schemas.microsoft.com/office/drawing/2014/main" id="{228AE096-4567-0B41-A449-AFD273A332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4186" y="475013"/>
            <a:ext cx="1922015" cy="192201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28" name="2" descr="Emoji 🎄 Árbol de Navidad / Abeto | wpRock">
            <a:extLst>
              <a:ext uri="{FF2B5EF4-FFF2-40B4-BE49-F238E27FC236}">
                <a16:creationId xmlns:a16="http://schemas.microsoft.com/office/drawing/2014/main" id="{93A73EFA-0902-1941-A27C-57D569E5500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25171" y="475013"/>
            <a:ext cx="1922015" cy="192201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30" name="3" descr="Gran Arbol de Navidad Emoji PNG transparente - StickPNG">
            <a:extLst>
              <a:ext uri="{FF2B5EF4-FFF2-40B4-BE49-F238E27FC236}">
                <a16:creationId xmlns:a16="http://schemas.microsoft.com/office/drawing/2014/main" id="{DFF00D49-19D9-BC41-98F9-B382E0AD54E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67294" y="457200"/>
            <a:ext cx="1922015" cy="196164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32" name="4" descr="Descarga ahora este icono en formato SVG, PSD, PNG, EPS o como fuente para  web. Flaticon, la mayor… | Vectores gratis, Princesas disney dibujos,  Iconos de alimentos">
            <a:extLst>
              <a:ext uri="{FF2B5EF4-FFF2-40B4-BE49-F238E27FC236}">
                <a16:creationId xmlns:a16="http://schemas.microsoft.com/office/drawing/2014/main" id="{70436AA0-E881-434A-AF87-64ACA5149A2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63783" y="2662254"/>
            <a:ext cx="1942766" cy="196164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34" name="5" descr="PNG y SVG de vector de navidad con fondo transparente para descargar">
            <a:extLst>
              <a:ext uri="{FF2B5EF4-FFF2-40B4-BE49-F238E27FC236}">
                <a16:creationId xmlns:a16="http://schemas.microsoft.com/office/drawing/2014/main" id="{E4F5888A-93B7-1443-9AEC-E236B77A8EE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58778" y="4670974"/>
            <a:ext cx="1942766" cy="19814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36" name="tapa" descr="Rudolph, the red nosed reindeer. Villancicos en inglés para niños">
            <a:hlinkClick r:id="" action="ppaction://noaction">
              <a:snd r:embed="rId8" name="chimes.wav"/>
            </a:hlinkClick>
            <a:extLst>
              <a:ext uri="{FF2B5EF4-FFF2-40B4-BE49-F238E27FC236}">
                <a16:creationId xmlns:a16="http://schemas.microsoft.com/office/drawing/2014/main" id="{7789A1F9-AF77-9249-9645-D33BB143A74B}"/>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b="6666"/>
          <a:stretch/>
        </p:blipFill>
        <p:spPr bwMode="auto">
          <a:xfrm>
            <a:off x="1185531" y="483176"/>
            <a:ext cx="1922015" cy="191385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8" name="tapa" descr="Rudolph, the red nosed reindeer. Villancicos en inglés para niños">
            <a:hlinkClick r:id="" action="ppaction://noaction">
              <a:snd r:embed="rId8" name="chimes.wav"/>
            </a:hlinkClick>
            <a:extLst>
              <a:ext uri="{FF2B5EF4-FFF2-40B4-BE49-F238E27FC236}">
                <a16:creationId xmlns:a16="http://schemas.microsoft.com/office/drawing/2014/main" id="{3FFDD343-C0AD-EA4E-A646-A2CB2C996E05}"/>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b="6666"/>
          <a:stretch/>
        </p:blipFill>
        <p:spPr bwMode="auto">
          <a:xfrm>
            <a:off x="3325170" y="475013"/>
            <a:ext cx="1922015" cy="191385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9" name="tapa" descr="Rudolph, the red nosed reindeer. Villancicos en inglés para niños">
            <a:hlinkClick r:id="" action="ppaction://noaction">
              <a:snd r:embed="rId8" name="chimes.wav"/>
            </a:hlinkClick>
            <a:extLst>
              <a:ext uri="{FF2B5EF4-FFF2-40B4-BE49-F238E27FC236}">
                <a16:creationId xmlns:a16="http://schemas.microsoft.com/office/drawing/2014/main" id="{FD87DBFC-1129-2747-892A-D2F2BC267355}"/>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b="6666"/>
          <a:stretch/>
        </p:blipFill>
        <p:spPr bwMode="auto">
          <a:xfrm>
            <a:off x="5467293" y="475013"/>
            <a:ext cx="1922015" cy="191385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 name="tapa" descr="Rudolph, the red nosed reindeer. Villancicos en inglés para niños">
            <a:hlinkClick r:id="" action="ppaction://noaction">
              <a:snd r:embed="rId8" name="chimes.wav"/>
            </a:hlinkClick>
            <a:extLst>
              <a:ext uri="{FF2B5EF4-FFF2-40B4-BE49-F238E27FC236}">
                <a16:creationId xmlns:a16="http://schemas.microsoft.com/office/drawing/2014/main" id="{E3FA2BFA-BC82-4644-B1C2-DDC3052CC964}"/>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b="6666"/>
          <a:stretch/>
        </p:blipFill>
        <p:spPr bwMode="auto">
          <a:xfrm>
            <a:off x="7782436" y="2690232"/>
            <a:ext cx="1922015" cy="191385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1" name="tapa" descr="Rudolph, the red nosed reindeer. Villancicos en inglés para niños">
            <a:hlinkClick r:id="" action="ppaction://noaction">
              <a:snd r:embed="rId8" name="chimes.wav"/>
            </a:hlinkClick>
            <a:extLst>
              <a:ext uri="{FF2B5EF4-FFF2-40B4-BE49-F238E27FC236}">
                <a16:creationId xmlns:a16="http://schemas.microsoft.com/office/drawing/2014/main" id="{38EB004A-F713-C741-819B-C8772AA95505}"/>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b="6666"/>
          <a:stretch/>
        </p:blipFill>
        <p:spPr bwMode="auto">
          <a:xfrm>
            <a:off x="5469153" y="4704779"/>
            <a:ext cx="1922015" cy="191385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2" name="11" descr="🎄 Árbol De Navidad Emoji">
            <a:extLst>
              <a:ext uri="{FF2B5EF4-FFF2-40B4-BE49-F238E27FC236}">
                <a16:creationId xmlns:a16="http://schemas.microsoft.com/office/drawing/2014/main" id="{185E45BB-E003-EC4C-A594-BD273B266E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5170" y="2586888"/>
            <a:ext cx="1922015" cy="192201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3" name="22" descr="Emoji 🎄 Árbol de Navidad / Abeto | wpRock">
            <a:extLst>
              <a:ext uri="{FF2B5EF4-FFF2-40B4-BE49-F238E27FC236}">
                <a16:creationId xmlns:a16="http://schemas.microsoft.com/office/drawing/2014/main" id="{84C07E7F-4185-1443-AD5A-2C9997015A1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2654" y="4659132"/>
            <a:ext cx="1922015" cy="192201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4" name="33" descr="Gran Arbol de Navidad Emoji PNG transparente - StickPNG">
            <a:extLst>
              <a:ext uri="{FF2B5EF4-FFF2-40B4-BE49-F238E27FC236}">
                <a16:creationId xmlns:a16="http://schemas.microsoft.com/office/drawing/2014/main" id="{6A4A6A54-FB54-034F-AEB7-658975D57F2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94705" y="2574617"/>
            <a:ext cx="1922015" cy="196164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5" name="44" descr="Descarga ahora este icono en formato SVG, PSD, PNG, EPS o como fuente para  web. Flaticon, la mayor… | Vectores gratis, Princesas disney dibujos,  Iconos de alimentos">
            <a:extLst>
              <a:ext uri="{FF2B5EF4-FFF2-40B4-BE49-F238E27FC236}">
                <a16:creationId xmlns:a16="http://schemas.microsoft.com/office/drawing/2014/main" id="{DA14B2E5-4A4A-644B-9A9A-4C10FC90D29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04420" y="4666893"/>
            <a:ext cx="1942766" cy="196164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6" name="55" descr="PNG y SVG de vector de navidad con fondo transparente para descargar">
            <a:extLst>
              <a:ext uri="{FF2B5EF4-FFF2-40B4-BE49-F238E27FC236}">
                <a16:creationId xmlns:a16="http://schemas.microsoft.com/office/drawing/2014/main" id="{09868D87-EDB5-1D45-A679-C2379FA38A3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49610" y="2570612"/>
            <a:ext cx="1942766" cy="19814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7" name="tapa" descr="Rudolph, the red nosed reindeer. Villancicos en inglés para niños">
            <a:hlinkClick r:id="" action="ppaction://noaction">
              <a:snd r:embed="rId8" name="chimes.wav"/>
            </a:hlinkClick>
            <a:extLst>
              <a:ext uri="{FF2B5EF4-FFF2-40B4-BE49-F238E27FC236}">
                <a16:creationId xmlns:a16="http://schemas.microsoft.com/office/drawing/2014/main" id="{D28B4259-7CB1-014E-9434-E401E42E97CC}"/>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b="6666"/>
          <a:stretch/>
        </p:blipFill>
        <p:spPr bwMode="auto">
          <a:xfrm>
            <a:off x="3330999" y="2614158"/>
            <a:ext cx="1922015" cy="191385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8" name="tapa" descr="Rudolph, the red nosed reindeer. Villancicos en inglés para niños">
            <a:hlinkClick r:id="" action="ppaction://noaction">
              <a:snd r:embed="rId8" name="chimes.wav"/>
            </a:hlinkClick>
            <a:extLst>
              <a:ext uri="{FF2B5EF4-FFF2-40B4-BE49-F238E27FC236}">
                <a16:creationId xmlns:a16="http://schemas.microsoft.com/office/drawing/2014/main" id="{568551E9-F54F-5E46-A779-774773DD715B}"/>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b="6666"/>
          <a:stretch/>
        </p:blipFill>
        <p:spPr bwMode="auto">
          <a:xfrm>
            <a:off x="5459984" y="2600593"/>
            <a:ext cx="1922015" cy="191385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9" name="tapa" descr="Rudolph, the red nosed reindeer. Villancicos en inglés para niños">
            <a:hlinkClick r:id="" action="ppaction://noaction">
              <a:snd r:embed="rId8" name="chimes.wav"/>
            </a:hlinkClick>
            <a:extLst>
              <a:ext uri="{FF2B5EF4-FFF2-40B4-BE49-F238E27FC236}">
                <a16:creationId xmlns:a16="http://schemas.microsoft.com/office/drawing/2014/main" id="{CCAB5665-7360-8147-AE22-ACE63F62D038}"/>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b="6666"/>
          <a:stretch/>
        </p:blipFill>
        <p:spPr bwMode="auto">
          <a:xfrm>
            <a:off x="3325170" y="4690790"/>
            <a:ext cx="1922015" cy="191385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0" name="tapa" descr="Rudolph, the red nosed reindeer. Villancicos en inglés para niños">
            <a:hlinkClick r:id="" action="ppaction://noaction">
              <a:snd r:embed="rId8" name="chimes.wav"/>
            </a:hlinkClick>
            <a:extLst>
              <a:ext uri="{FF2B5EF4-FFF2-40B4-BE49-F238E27FC236}">
                <a16:creationId xmlns:a16="http://schemas.microsoft.com/office/drawing/2014/main" id="{511D7ADB-9D24-4E4B-AE49-663FEB0CBA28}"/>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b="6666"/>
          <a:stretch/>
        </p:blipFill>
        <p:spPr bwMode="auto">
          <a:xfrm>
            <a:off x="1194705" y="2600593"/>
            <a:ext cx="1922015" cy="191385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1" name="tapa" descr="Rudolph, the red nosed reindeer. Villancicos en inglés para niños">
            <a:hlinkClick r:id="" action="ppaction://noaction">
              <a:snd r:embed="rId8" name="chimes.wav"/>
            </a:hlinkClick>
            <a:extLst>
              <a:ext uri="{FF2B5EF4-FFF2-40B4-BE49-F238E27FC236}">
                <a16:creationId xmlns:a16="http://schemas.microsoft.com/office/drawing/2014/main" id="{B9120963-67CA-BB41-B02D-05486191ADB9}"/>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b="6666"/>
          <a:stretch/>
        </p:blipFill>
        <p:spPr bwMode="auto">
          <a:xfrm>
            <a:off x="1185531" y="4659132"/>
            <a:ext cx="1922015" cy="191385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 name="CuadroTexto 1">
            <a:extLst>
              <a:ext uri="{FF2B5EF4-FFF2-40B4-BE49-F238E27FC236}">
                <a16:creationId xmlns:a16="http://schemas.microsoft.com/office/drawing/2014/main" id="{7F1A11FD-2F07-D443-82F5-B6B80F36A361}"/>
              </a:ext>
            </a:extLst>
          </p:cNvPr>
          <p:cNvSpPr txBox="1"/>
          <p:nvPr/>
        </p:nvSpPr>
        <p:spPr>
          <a:xfrm>
            <a:off x="1194705" y="1716258"/>
            <a:ext cx="521553" cy="707886"/>
          </a:xfrm>
          <a:prstGeom prst="rect">
            <a:avLst/>
          </a:prstGeom>
          <a:noFill/>
        </p:spPr>
        <p:txBody>
          <a:bodyPr wrap="square" rtlCol="0">
            <a:spAutoFit/>
          </a:bodyPr>
          <a:lstStyle/>
          <a:p>
            <a:r>
              <a:rPr lang="es-CL" sz="4000" dirty="0">
                <a:solidFill>
                  <a:srgbClr val="002060"/>
                </a:solidFill>
              </a:rPr>
              <a:t>1</a:t>
            </a:r>
          </a:p>
        </p:txBody>
      </p:sp>
      <p:sp>
        <p:nvSpPr>
          <p:cNvPr id="23" name="CuadroTexto 22">
            <a:extLst>
              <a:ext uri="{FF2B5EF4-FFF2-40B4-BE49-F238E27FC236}">
                <a16:creationId xmlns:a16="http://schemas.microsoft.com/office/drawing/2014/main" id="{28E497B6-5013-984E-A703-E1F2B85DAA08}"/>
              </a:ext>
            </a:extLst>
          </p:cNvPr>
          <p:cNvSpPr txBox="1"/>
          <p:nvPr/>
        </p:nvSpPr>
        <p:spPr>
          <a:xfrm>
            <a:off x="7753406" y="3951246"/>
            <a:ext cx="521553" cy="707886"/>
          </a:xfrm>
          <a:prstGeom prst="rect">
            <a:avLst/>
          </a:prstGeom>
          <a:noFill/>
        </p:spPr>
        <p:txBody>
          <a:bodyPr wrap="square" rtlCol="0">
            <a:spAutoFit/>
          </a:bodyPr>
          <a:lstStyle/>
          <a:p>
            <a:r>
              <a:rPr lang="es-CL" sz="4000" dirty="0">
                <a:solidFill>
                  <a:srgbClr val="002060"/>
                </a:solidFill>
              </a:rPr>
              <a:t>7</a:t>
            </a:r>
          </a:p>
        </p:txBody>
      </p:sp>
      <p:sp>
        <p:nvSpPr>
          <p:cNvPr id="24" name="CuadroTexto 23">
            <a:extLst>
              <a:ext uri="{FF2B5EF4-FFF2-40B4-BE49-F238E27FC236}">
                <a16:creationId xmlns:a16="http://schemas.microsoft.com/office/drawing/2014/main" id="{011717FD-02F8-3C49-91CB-35F68220FC31}"/>
              </a:ext>
            </a:extLst>
          </p:cNvPr>
          <p:cNvSpPr txBox="1"/>
          <p:nvPr/>
        </p:nvSpPr>
        <p:spPr>
          <a:xfrm>
            <a:off x="3353010" y="3891909"/>
            <a:ext cx="521553" cy="707886"/>
          </a:xfrm>
          <a:prstGeom prst="rect">
            <a:avLst/>
          </a:prstGeom>
          <a:noFill/>
        </p:spPr>
        <p:txBody>
          <a:bodyPr wrap="square" rtlCol="0">
            <a:spAutoFit/>
          </a:bodyPr>
          <a:lstStyle/>
          <a:p>
            <a:r>
              <a:rPr lang="es-CL" sz="4000" dirty="0">
                <a:solidFill>
                  <a:srgbClr val="002060"/>
                </a:solidFill>
              </a:rPr>
              <a:t>5</a:t>
            </a:r>
          </a:p>
        </p:txBody>
      </p:sp>
      <p:sp>
        <p:nvSpPr>
          <p:cNvPr id="25" name="CuadroTexto 24">
            <a:extLst>
              <a:ext uri="{FF2B5EF4-FFF2-40B4-BE49-F238E27FC236}">
                <a16:creationId xmlns:a16="http://schemas.microsoft.com/office/drawing/2014/main" id="{2C7F7EB0-A904-B843-AF73-5B93E4DD8FA1}"/>
              </a:ext>
            </a:extLst>
          </p:cNvPr>
          <p:cNvSpPr txBox="1"/>
          <p:nvPr/>
        </p:nvSpPr>
        <p:spPr>
          <a:xfrm>
            <a:off x="5540713" y="3860525"/>
            <a:ext cx="521553" cy="707886"/>
          </a:xfrm>
          <a:prstGeom prst="rect">
            <a:avLst/>
          </a:prstGeom>
          <a:noFill/>
        </p:spPr>
        <p:txBody>
          <a:bodyPr wrap="square" rtlCol="0">
            <a:spAutoFit/>
          </a:bodyPr>
          <a:lstStyle/>
          <a:p>
            <a:r>
              <a:rPr lang="es-CL" sz="4000" dirty="0">
                <a:solidFill>
                  <a:srgbClr val="002060"/>
                </a:solidFill>
              </a:rPr>
              <a:t>6</a:t>
            </a:r>
          </a:p>
        </p:txBody>
      </p:sp>
      <p:sp>
        <p:nvSpPr>
          <p:cNvPr id="26" name="CuadroTexto 25">
            <a:extLst>
              <a:ext uri="{FF2B5EF4-FFF2-40B4-BE49-F238E27FC236}">
                <a16:creationId xmlns:a16="http://schemas.microsoft.com/office/drawing/2014/main" id="{D5445ECA-1ADB-2F47-8204-04690E59F7D4}"/>
              </a:ext>
            </a:extLst>
          </p:cNvPr>
          <p:cNvSpPr txBox="1"/>
          <p:nvPr/>
        </p:nvSpPr>
        <p:spPr>
          <a:xfrm>
            <a:off x="1238728" y="3901762"/>
            <a:ext cx="521553" cy="707886"/>
          </a:xfrm>
          <a:prstGeom prst="rect">
            <a:avLst/>
          </a:prstGeom>
          <a:noFill/>
        </p:spPr>
        <p:txBody>
          <a:bodyPr wrap="square" rtlCol="0">
            <a:spAutoFit/>
          </a:bodyPr>
          <a:lstStyle/>
          <a:p>
            <a:r>
              <a:rPr lang="es-CL" sz="4000" dirty="0">
                <a:solidFill>
                  <a:srgbClr val="002060"/>
                </a:solidFill>
              </a:rPr>
              <a:t>4</a:t>
            </a:r>
          </a:p>
        </p:txBody>
      </p:sp>
      <p:sp>
        <p:nvSpPr>
          <p:cNvPr id="27" name="CuadroTexto 26">
            <a:extLst>
              <a:ext uri="{FF2B5EF4-FFF2-40B4-BE49-F238E27FC236}">
                <a16:creationId xmlns:a16="http://schemas.microsoft.com/office/drawing/2014/main" id="{E6E058AA-7553-E649-8AA0-8B946C14CB2B}"/>
              </a:ext>
            </a:extLst>
          </p:cNvPr>
          <p:cNvSpPr txBox="1"/>
          <p:nvPr/>
        </p:nvSpPr>
        <p:spPr>
          <a:xfrm>
            <a:off x="5525347" y="1734418"/>
            <a:ext cx="521553" cy="707886"/>
          </a:xfrm>
          <a:prstGeom prst="rect">
            <a:avLst/>
          </a:prstGeom>
          <a:noFill/>
        </p:spPr>
        <p:txBody>
          <a:bodyPr wrap="square" rtlCol="0">
            <a:spAutoFit/>
          </a:bodyPr>
          <a:lstStyle/>
          <a:p>
            <a:r>
              <a:rPr lang="es-CL" sz="4000" dirty="0">
                <a:solidFill>
                  <a:srgbClr val="002060"/>
                </a:solidFill>
              </a:rPr>
              <a:t>3</a:t>
            </a:r>
          </a:p>
        </p:txBody>
      </p:sp>
      <p:sp>
        <p:nvSpPr>
          <p:cNvPr id="28" name="CuadroTexto 27">
            <a:extLst>
              <a:ext uri="{FF2B5EF4-FFF2-40B4-BE49-F238E27FC236}">
                <a16:creationId xmlns:a16="http://schemas.microsoft.com/office/drawing/2014/main" id="{F19723EA-D74A-6D4A-841F-8A62DFEC7411}"/>
              </a:ext>
            </a:extLst>
          </p:cNvPr>
          <p:cNvSpPr txBox="1"/>
          <p:nvPr/>
        </p:nvSpPr>
        <p:spPr>
          <a:xfrm>
            <a:off x="3346309" y="1758584"/>
            <a:ext cx="521553" cy="707886"/>
          </a:xfrm>
          <a:prstGeom prst="rect">
            <a:avLst/>
          </a:prstGeom>
          <a:noFill/>
        </p:spPr>
        <p:txBody>
          <a:bodyPr wrap="square" rtlCol="0">
            <a:spAutoFit/>
          </a:bodyPr>
          <a:lstStyle/>
          <a:p>
            <a:r>
              <a:rPr lang="es-CL" sz="4000" dirty="0">
                <a:solidFill>
                  <a:srgbClr val="002060"/>
                </a:solidFill>
              </a:rPr>
              <a:t>2</a:t>
            </a:r>
          </a:p>
        </p:txBody>
      </p:sp>
      <p:sp>
        <p:nvSpPr>
          <p:cNvPr id="29" name="CuadroTexto 28">
            <a:extLst>
              <a:ext uri="{FF2B5EF4-FFF2-40B4-BE49-F238E27FC236}">
                <a16:creationId xmlns:a16="http://schemas.microsoft.com/office/drawing/2014/main" id="{7A3F13D8-E81F-574C-A1C7-2696D5047EF7}"/>
              </a:ext>
            </a:extLst>
          </p:cNvPr>
          <p:cNvSpPr txBox="1"/>
          <p:nvPr/>
        </p:nvSpPr>
        <p:spPr>
          <a:xfrm>
            <a:off x="5537595" y="5927648"/>
            <a:ext cx="728081" cy="707886"/>
          </a:xfrm>
          <a:prstGeom prst="rect">
            <a:avLst/>
          </a:prstGeom>
          <a:noFill/>
        </p:spPr>
        <p:txBody>
          <a:bodyPr wrap="square" rtlCol="0">
            <a:spAutoFit/>
          </a:bodyPr>
          <a:lstStyle/>
          <a:p>
            <a:r>
              <a:rPr lang="es-CL" sz="4000" dirty="0">
                <a:solidFill>
                  <a:srgbClr val="002060"/>
                </a:solidFill>
              </a:rPr>
              <a:t>10</a:t>
            </a:r>
          </a:p>
        </p:txBody>
      </p:sp>
      <p:sp>
        <p:nvSpPr>
          <p:cNvPr id="30" name="CuadroTexto 29">
            <a:extLst>
              <a:ext uri="{FF2B5EF4-FFF2-40B4-BE49-F238E27FC236}">
                <a16:creationId xmlns:a16="http://schemas.microsoft.com/office/drawing/2014/main" id="{E56D8AC0-F337-C84D-AC02-A0BD4A7C2AD6}"/>
              </a:ext>
            </a:extLst>
          </p:cNvPr>
          <p:cNvSpPr txBox="1"/>
          <p:nvPr/>
        </p:nvSpPr>
        <p:spPr>
          <a:xfrm>
            <a:off x="3346308" y="5944550"/>
            <a:ext cx="521553" cy="707886"/>
          </a:xfrm>
          <a:prstGeom prst="rect">
            <a:avLst/>
          </a:prstGeom>
          <a:noFill/>
        </p:spPr>
        <p:txBody>
          <a:bodyPr wrap="square" rtlCol="0">
            <a:spAutoFit/>
          </a:bodyPr>
          <a:lstStyle/>
          <a:p>
            <a:r>
              <a:rPr lang="es-CL" sz="4000" dirty="0">
                <a:solidFill>
                  <a:srgbClr val="002060"/>
                </a:solidFill>
              </a:rPr>
              <a:t>9</a:t>
            </a:r>
          </a:p>
        </p:txBody>
      </p:sp>
      <p:sp>
        <p:nvSpPr>
          <p:cNvPr id="31" name="CuadroTexto 30">
            <a:extLst>
              <a:ext uri="{FF2B5EF4-FFF2-40B4-BE49-F238E27FC236}">
                <a16:creationId xmlns:a16="http://schemas.microsoft.com/office/drawing/2014/main" id="{6A5BCA85-DE51-1448-B1B4-A76A6C692B63}"/>
              </a:ext>
            </a:extLst>
          </p:cNvPr>
          <p:cNvSpPr txBox="1"/>
          <p:nvPr/>
        </p:nvSpPr>
        <p:spPr>
          <a:xfrm>
            <a:off x="1204082" y="5927469"/>
            <a:ext cx="521553" cy="707886"/>
          </a:xfrm>
          <a:prstGeom prst="rect">
            <a:avLst/>
          </a:prstGeom>
          <a:noFill/>
        </p:spPr>
        <p:txBody>
          <a:bodyPr wrap="square" rtlCol="0">
            <a:spAutoFit/>
          </a:bodyPr>
          <a:lstStyle/>
          <a:p>
            <a:r>
              <a:rPr lang="es-CL" sz="4000" dirty="0">
                <a:solidFill>
                  <a:srgbClr val="002060"/>
                </a:solidFill>
              </a:rPr>
              <a:t>8</a:t>
            </a:r>
          </a:p>
        </p:txBody>
      </p:sp>
      <p:pic>
        <p:nvPicPr>
          <p:cNvPr id="1038" name="Picture 14" descr="siguiente icono de estilo degradado de bloque de botón de interfaz 1993552  Vector en Vecteezy">
            <a:hlinkClick r:id="" action="ppaction://hlinkshowjump?jump=nextslide">
              <a:snd r:embed="rId10" name="click.wav"/>
            </a:hlinkClick>
            <a:extLst>
              <a:ext uri="{FF2B5EF4-FFF2-40B4-BE49-F238E27FC236}">
                <a16:creationId xmlns:a16="http://schemas.microsoft.com/office/drawing/2014/main" id="{09B171C7-876E-894E-BBD3-7E155B726F99}"/>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17881" t="9811" r="17510" b="13568"/>
          <a:stretch/>
        </p:blipFill>
        <p:spPr bwMode="auto">
          <a:xfrm>
            <a:off x="11006469" y="5605328"/>
            <a:ext cx="868565" cy="10300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148438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36"/>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036"/>
                                        </p:tgtEl>
                                      </p:cBhvr>
                                    </p:animEffect>
                                    <p:set>
                                      <p:cBhvr>
                                        <p:cTn id="7" dur="1" fill="hold">
                                          <p:stCondLst>
                                            <p:cond delay="499"/>
                                          </p:stCondLst>
                                        </p:cTn>
                                        <p:tgtEl>
                                          <p:spTgt spid="1036"/>
                                        </p:tgtEl>
                                        <p:attrNameLst>
                                          <p:attrName>style.visibility</p:attrName>
                                        </p:attrNameLst>
                                      </p:cBhvr>
                                      <p:to>
                                        <p:strVal val="hidden"/>
                                      </p:to>
                                    </p:set>
                                  </p:childTnLst>
                                </p:cTn>
                              </p:par>
                            </p:childTnLst>
                          </p:cTn>
                        </p:par>
                      </p:childTnLst>
                    </p:cTn>
                  </p:par>
                </p:childTnLst>
              </p:cTn>
              <p:nextCondLst>
                <p:cond evt="onClick" delay="0">
                  <p:tgtEl>
                    <p:spTgt spid="1036"/>
                  </p:tgtEl>
                </p:cond>
              </p:nextCondLst>
            </p:seq>
            <p:seq concurrent="1" nextAc="seek">
              <p:cTn id="8" restart="whenNotActive" fill="hold" evtFilter="cancelBubble" nodeType="interactiveSeq">
                <p:stCondLst>
                  <p:cond evt="onClick" delay="0">
                    <p:tgtEl>
                      <p:spTgt spid="1026"/>
                    </p:tgtEl>
                  </p:cond>
                </p:stCondLst>
                <p:endSync evt="end" delay="0">
                  <p:rtn val="all"/>
                </p:endSync>
                <p:childTnLst>
                  <p:par>
                    <p:cTn id="9" fill="hold">
                      <p:stCondLst>
                        <p:cond delay="0"/>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36"/>
                                        </p:tgtEl>
                                        <p:attrNameLst>
                                          <p:attrName>style.visibility</p:attrName>
                                        </p:attrNameLst>
                                      </p:cBhvr>
                                      <p:to>
                                        <p:strVal val="visible"/>
                                      </p:to>
                                    </p:set>
                                  </p:childTnLst>
                                </p:cTn>
                              </p:par>
                            </p:childTnLst>
                          </p:cTn>
                        </p:par>
                      </p:childTnLst>
                    </p:cTn>
                  </p:par>
                </p:childTnLst>
              </p:cTn>
              <p:nextCondLst>
                <p:cond evt="onClick" delay="0">
                  <p:tgtEl>
                    <p:spTgt spid="1026"/>
                  </p:tgtEl>
                </p:cond>
              </p:nextCondLst>
            </p:seq>
            <p:seq concurrent="1" nextAc="seek">
              <p:cTn id="13" restart="whenNotActive" fill="hold" evtFilter="cancelBubble" nodeType="interactiveSeq">
                <p:stCondLst>
                  <p:cond evt="onClick" delay="0">
                    <p:tgtEl>
                      <p:spTgt spid="8"/>
                    </p:tgtEl>
                  </p:cond>
                </p:stCondLst>
                <p:endSync evt="end" delay="0">
                  <p:rtn val="all"/>
                </p:endSync>
                <p:childTnLst>
                  <p:par>
                    <p:cTn id="14" fill="hold">
                      <p:stCondLst>
                        <p:cond delay="0"/>
                      </p:stCondLst>
                      <p:childTnLst>
                        <p:par>
                          <p:cTn id="15" fill="hold">
                            <p:stCondLst>
                              <p:cond delay="0"/>
                            </p:stCondLst>
                            <p:childTnLst>
                              <p:par>
                                <p:cTn id="16" presetID="10" presetClass="exit" presetSubtype="0" fill="hold" nodeType="clickEffect">
                                  <p:stCondLst>
                                    <p:cond delay="0"/>
                                  </p:stCondLst>
                                  <p:childTnLst>
                                    <p:animEffect transition="out" filter="fade">
                                      <p:cBhvr>
                                        <p:cTn id="17" dur="500"/>
                                        <p:tgtEl>
                                          <p:spTgt spid="8"/>
                                        </p:tgtEl>
                                      </p:cBhvr>
                                    </p:animEffect>
                                    <p:set>
                                      <p:cBhvr>
                                        <p:cTn id="18"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19" restart="whenNotActive" fill="hold" evtFilter="cancelBubble" nodeType="interactiveSeq">
                <p:stCondLst>
                  <p:cond evt="onClick" delay="0">
                    <p:tgtEl>
                      <p:spTgt spid="9"/>
                    </p:tgtEl>
                  </p:cond>
                </p:stCondLst>
                <p:endSync evt="end" delay="0">
                  <p:rtn val="all"/>
                </p:endSync>
                <p:childTnLst>
                  <p:par>
                    <p:cTn id="20" fill="hold">
                      <p:stCondLst>
                        <p:cond delay="0"/>
                      </p:stCondLst>
                      <p:childTnLst>
                        <p:par>
                          <p:cTn id="21" fill="hold">
                            <p:stCondLst>
                              <p:cond delay="0"/>
                            </p:stCondLst>
                            <p:childTnLst>
                              <p:par>
                                <p:cTn id="22" presetID="10" presetClass="exit" presetSubtype="0" fill="hold" nodeType="clickEffect">
                                  <p:stCondLst>
                                    <p:cond delay="0"/>
                                  </p:stCondLst>
                                  <p:childTnLst>
                                    <p:animEffect transition="out" filter="fade">
                                      <p:cBhvr>
                                        <p:cTn id="23" dur="500"/>
                                        <p:tgtEl>
                                          <p:spTgt spid="9"/>
                                        </p:tgtEl>
                                      </p:cBhvr>
                                    </p:animEffect>
                                    <p:set>
                                      <p:cBhvr>
                                        <p:cTn id="24"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25" restart="whenNotActive" fill="hold" evtFilter="cancelBubble" nodeType="interactiveSeq">
                <p:stCondLst>
                  <p:cond evt="onClick" delay="0">
                    <p:tgtEl>
                      <p:spTgt spid="1028"/>
                    </p:tgtEl>
                  </p:cond>
                </p:stCondLst>
                <p:endSync evt="end" delay="0">
                  <p:rtn val="all"/>
                </p:endSync>
                <p:childTnLst>
                  <p:par>
                    <p:cTn id="26" fill="hold">
                      <p:stCondLst>
                        <p:cond delay="0"/>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childTnLst>
                                </p:cTn>
                              </p:par>
                            </p:childTnLst>
                          </p:cTn>
                        </p:par>
                      </p:childTnLst>
                    </p:cTn>
                  </p:par>
                </p:childTnLst>
              </p:cTn>
              <p:nextCondLst>
                <p:cond evt="onClick" delay="0">
                  <p:tgtEl>
                    <p:spTgt spid="1028"/>
                  </p:tgtEl>
                </p:cond>
              </p:nextCondLst>
            </p:seq>
            <p:seq concurrent="1" nextAc="seek">
              <p:cTn id="30" restart="whenNotActive" fill="hold" evtFilter="cancelBubble" nodeType="interactiveSeq">
                <p:stCondLst>
                  <p:cond evt="onClick" delay="0">
                    <p:tgtEl>
                      <p:spTgt spid="1030"/>
                    </p:tgtEl>
                  </p:cond>
                </p:stCondLst>
                <p:endSync evt="end" delay="0">
                  <p:rtn val="all"/>
                </p:endSync>
                <p:childTnLst>
                  <p:par>
                    <p:cTn id="31" fill="hold">
                      <p:stCondLst>
                        <p:cond delay="0"/>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childTnLst>
              </p:cTn>
              <p:nextCondLst>
                <p:cond evt="onClick" delay="0">
                  <p:tgtEl>
                    <p:spTgt spid="1030"/>
                  </p:tgtEl>
                </p:cond>
              </p:nextCondLst>
            </p:seq>
            <p:seq concurrent="1" nextAc="seek">
              <p:cTn id="35" restart="whenNotActive" fill="hold" evtFilter="cancelBubble" nodeType="interactiveSeq">
                <p:stCondLst>
                  <p:cond evt="onClick" delay="0">
                    <p:tgtEl>
                      <p:spTgt spid="10"/>
                    </p:tgtEl>
                  </p:cond>
                </p:stCondLst>
                <p:endSync evt="end" delay="0">
                  <p:rtn val="all"/>
                </p:endSync>
                <p:childTnLst>
                  <p:par>
                    <p:cTn id="36" fill="hold">
                      <p:stCondLst>
                        <p:cond delay="0"/>
                      </p:stCondLst>
                      <p:childTnLst>
                        <p:par>
                          <p:cTn id="37" fill="hold">
                            <p:stCondLst>
                              <p:cond delay="0"/>
                            </p:stCondLst>
                            <p:childTnLst>
                              <p:par>
                                <p:cTn id="38" presetID="10" presetClass="exit" presetSubtype="0" fill="hold" nodeType="clickEffect">
                                  <p:stCondLst>
                                    <p:cond delay="0"/>
                                  </p:stCondLst>
                                  <p:childTnLst>
                                    <p:animEffect transition="out" filter="fade">
                                      <p:cBhvr>
                                        <p:cTn id="39" dur="500"/>
                                        <p:tgtEl>
                                          <p:spTgt spid="10"/>
                                        </p:tgtEl>
                                      </p:cBhvr>
                                    </p:animEffect>
                                    <p:set>
                                      <p:cBhvr>
                                        <p:cTn id="40"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41" restart="whenNotActive" fill="hold" evtFilter="cancelBubble" nodeType="interactiveSeq">
                <p:stCondLst>
                  <p:cond evt="onClick" delay="0">
                    <p:tgtEl>
                      <p:spTgt spid="11"/>
                    </p:tgtEl>
                  </p:cond>
                </p:stCondLst>
                <p:endSync evt="end" delay="0">
                  <p:rtn val="all"/>
                </p:endSync>
                <p:childTnLst>
                  <p:par>
                    <p:cTn id="42" fill="hold">
                      <p:stCondLst>
                        <p:cond delay="0"/>
                      </p:stCondLst>
                      <p:childTnLst>
                        <p:par>
                          <p:cTn id="43" fill="hold">
                            <p:stCondLst>
                              <p:cond delay="0"/>
                            </p:stCondLst>
                            <p:childTnLst>
                              <p:par>
                                <p:cTn id="44" presetID="10" presetClass="exit" presetSubtype="0" fill="hold" nodeType="clickEffect">
                                  <p:stCondLst>
                                    <p:cond delay="0"/>
                                  </p:stCondLst>
                                  <p:childTnLst>
                                    <p:animEffect transition="out" filter="fade">
                                      <p:cBhvr>
                                        <p:cTn id="45" dur="500"/>
                                        <p:tgtEl>
                                          <p:spTgt spid="11"/>
                                        </p:tgtEl>
                                      </p:cBhvr>
                                    </p:animEffect>
                                    <p:set>
                                      <p:cBhvr>
                                        <p:cTn id="46"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47" restart="whenNotActive" fill="hold" evtFilter="cancelBubble" nodeType="interactiveSeq">
                <p:stCondLst>
                  <p:cond evt="onClick" delay="0">
                    <p:tgtEl>
                      <p:spTgt spid="1032"/>
                    </p:tgtEl>
                  </p:cond>
                </p:stCondLst>
                <p:endSync evt="end" delay="0">
                  <p:rtn val="all"/>
                </p:endSync>
                <p:childTnLst>
                  <p:par>
                    <p:cTn id="48" fill="hold">
                      <p:stCondLst>
                        <p:cond delay="0"/>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10"/>
                                        </p:tgtEl>
                                        <p:attrNameLst>
                                          <p:attrName>style.visibility</p:attrName>
                                        </p:attrNameLst>
                                      </p:cBhvr>
                                      <p:to>
                                        <p:strVal val="visible"/>
                                      </p:to>
                                    </p:set>
                                  </p:childTnLst>
                                </p:cTn>
                              </p:par>
                            </p:childTnLst>
                          </p:cTn>
                        </p:par>
                      </p:childTnLst>
                    </p:cTn>
                  </p:par>
                </p:childTnLst>
              </p:cTn>
              <p:nextCondLst>
                <p:cond evt="onClick" delay="0">
                  <p:tgtEl>
                    <p:spTgt spid="1032"/>
                  </p:tgtEl>
                </p:cond>
              </p:nextCondLst>
            </p:seq>
            <p:seq concurrent="1" nextAc="seek">
              <p:cTn id="52" restart="whenNotActive" fill="hold" evtFilter="cancelBubble" nodeType="interactiveSeq">
                <p:stCondLst>
                  <p:cond evt="onClick" delay="0">
                    <p:tgtEl>
                      <p:spTgt spid="1034"/>
                    </p:tgtEl>
                  </p:cond>
                </p:stCondLst>
                <p:endSync evt="end" delay="0">
                  <p:rtn val="all"/>
                </p:endSync>
                <p:childTnLst>
                  <p:par>
                    <p:cTn id="53" fill="hold">
                      <p:stCondLst>
                        <p:cond delay="0"/>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11"/>
                                        </p:tgtEl>
                                        <p:attrNameLst>
                                          <p:attrName>style.visibility</p:attrName>
                                        </p:attrNameLst>
                                      </p:cBhvr>
                                      <p:to>
                                        <p:strVal val="visible"/>
                                      </p:to>
                                    </p:set>
                                  </p:childTnLst>
                                </p:cTn>
                              </p:par>
                            </p:childTnLst>
                          </p:cTn>
                        </p:par>
                      </p:childTnLst>
                    </p:cTn>
                  </p:par>
                </p:childTnLst>
              </p:cTn>
              <p:nextCondLst>
                <p:cond evt="onClick" delay="0">
                  <p:tgtEl>
                    <p:spTgt spid="1034"/>
                  </p:tgtEl>
                </p:cond>
              </p:nextCondLst>
            </p:seq>
            <p:seq concurrent="1" nextAc="seek">
              <p:cTn id="57" restart="whenNotActive" fill="hold" evtFilter="cancelBubble" nodeType="interactiveSeq">
                <p:stCondLst>
                  <p:cond evt="onClick" delay="0">
                    <p:tgtEl>
                      <p:spTgt spid="17"/>
                    </p:tgtEl>
                  </p:cond>
                </p:stCondLst>
                <p:endSync evt="end" delay="0">
                  <p:rtn val="all"/>
                </p:endSync>
                <p:childTnLst>
                  <p:par>
                    <p:cTn id="58" fill="hold">
                      <p:stCondLst>
                        <p:cond delay="0"/>
                      </p:stCondLst>
                      <p:childTnLst>
                        <p:par>
                          <p:cTn id="59" fill="hold">
                            <p:stCondLst>
                              <p:cond delay="0"/>
                            </p:stCondLst>
                            <p:childTnLst>
                              <p:par>
                                <p:cTn id="60" presetID="10" presetClass="exit" presetSubtype="0" fill="hold" nodeType="clickEffect">
                                  <p:stCondLst>
                                    <p:cond delay="0"/>
                                  </p:stCondLst>
                                  <p:childTnLst>
                                    <p:animEffect transition="out" filter="fade">
                                      <p:cBhvr>
                                        <p:cTn id="61" dur="500"/>
                                        <p:tgtEl>
                                          <p:spTgt spid="17"/>
                                        </p:tgtEl>
                                      </p:cBhvr>
                                    </p:animEffect>
                                    <p:set>
                                      <p:cBhvr>
                                        <p:cTn id="62"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63" restart="whenNotActive" fill="hold" evtFilter="cancelBubble" nodeType="interactiveSeq">
                <p:stCondLst>
                  <p:cond evt="onClick" delay="0">
                    <p:tgtEl>
                      <p:spTgt spid="18"/>
                    </p:tgtEl>
                  </p:cond>
                </p:stCondLst>
                <p:endSync evt="end" delay="0">
                  <p:rtn val="all"/>
                </p:endSync>
                <p:childTnLst>
                  <p:par>
                    <p:cTn id="64" fill="hold">
                      <p:stCondLst>
                        <p:cond delay="0"/>
                      </p:stCondLst>
                      <p:childTnLst>
                        <p:par>
                          <p:cTn id="65" fill="hold">
                            <p:stCondLst>
                              <p:cond delay="0"/>
                            </p:stCondLst>
                            <p:childTnLst>
                              <p:par>
                                <p:cTn id="66" presetID="10" presetClass="exit" presetSubtype="0" fill="hold" nodeType="clickEffect">
                                  <p:stCondLst>
                                    <p:cond delay="0"/>
                                  </p:stCondLst>
                                  <p:childTnLst>
                                    <p:animEffect transition="out" filter="fade">
                                      <p:cBhvr>
                                        <p:cTn id="67" dur="500"/>
                                        <p:tgtEl>
                                          <p:spTgt spid="18"/>
                                        </p:tgtEl>
                                      </p:cBhvr>
                                    </p:animEffect>
                                    <p:set>
                                      <p:cBhvr>
                                        <p:cTn id="68"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69" restart="whenNotActive" fill="hold" evtFilter="cancelBubble" nodeType="interactiveSeq">
                <p:stCondLst>
                  <p:cond evt="onClick" delay="0">
                    <p:tgtEl>
                      <p:spTgt spid="19"/>
                    </p:tgtEl>
                  </p:cond>
                </p:stCondLst>
                <p:endSync evt="end" delay="0">
                  <p:rtn val="all"/>
                </p:endSync>
                <p:childTnLst>
                  <p:par>
                    <p:cTn id="70" fill="hold">
                      <p:stCondLst>
                        <p:cond delay="0"/>
                      </p:stCondLst>
                      <p:childTnLst>
                        <p:par>
                          <p:cTn id="71" fill="hold">
                            <p:stCondLst>
                              <p:cond delay="0"/>
                            </p:stCondLst>
                            <p:childTnLst>
                              <p:par>
                                <p:cTn id="72" presetID="10" presetClass="exit" presetSubtype="0" fill="hold" nodeType="clickEffect">
                                  <p:stCondLst>
                                    <p:cond delay="0"/>
                                  </p:stCondLst>
                                  <p:childTnLst>
                                    <p:animEffect transition="out" filter="fade">
                                      <p:cBhvr>
                                        <p:cTn id="73" dur="500"/>
                                        <p:tgtEl>
                                          <p:spTgt spid="19"/>
                                        </p:tgtEl>
                                      </p:cBhvr>
                                    </p:animEffect>
                                    <p:set>
                                      <p:cBhvr>
                                        <p:cTn id="74"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75" restart="whenNotActive" fill="hold" evtFilter="cancelBubble" nodeType="interactiveSeq">
                <p:stCondLst>
                  <p:cond evt="onClick" delay="0">
                    <p:tgtEl>
                      <p:spTgt spid="20"/>
                    </p:tgtEl>
                  </p:cond>
                </p:stCondLst>
                <p:endSync evt="end" delay="0">
                  <p:rtn val="all"/>
                </p:endSync>
                <p:childTnLst>
                  <p:par>
                    <p:cTn id="76" fill="hold">
                      <p:stCondLst>
                        <p:cond delay="0"/>
                      </p:stCondLst>
                      <p:childTnLst>
                        <p:par>
                          <p:cTn id="77" fill="hold">
                            <p:stCondLst>
                              <p:cond delay="0"/>
                            </p:stCondLst>
                            <p:childTnLst>
                              <p:par>
                                <p:cTn id="78" presetID="10" presetClass="exit" presetSubtype="0" fill="hold" nodeType="clickEffect">
                                  <p:stCondLst>
                                    <p:cond delay="0"/>
                                  </p:stCondLst>
                                  <p:childTnLst>
                                    <p:animEffect transition="out" filter="fade">
                                      <p:cBhvr>
                                        <p:cTn id="79" dur="500"/>
                                        <p:tgtEl>
                                          <p:spTgt spid="20"/>
                                        </p:tgtEl>
                                      </p:cBhvr>
                                    </p:animEffect>
                                    <p:set>
                                      <p:cBhvr>
                                        <p:cTn id="80"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81" restart="whenNotActive" fill="hold" evtFilter="cancelBubble" nodeType="interactiveSeq">
                <p:stCondLst>
                  <p:cond evt="onClick" delay="0">
                    <p:tgtEl>
                      <p:spTgt spid="21"/>
                    </p:tgtEl>
                  </p:cond>
                </p:stCondLst>
                <p:endSync evt="end" delay="0">
                  <p:rtn val="all"/>
                </p:endSync>
                <p:childTnLst>
                  <p:par>
                    <p:cTn id="82" fill="hold">
                      <p:stCondLst>
                        <p:cond delay="0"/>
                      </p:stCondLst>
                      <p:childTnLst>
                        <p:par>
                          <p:cTn id="83" fill="hold">
                            <p:stCondLst>
                              <p:cond delay="0"/>
                            </p:stCondLst>
                            <p:childTnLst>
                              <p:par>
                                <p:cTn id="84" presetID="10" presetClass="exit" presetSubtype="0" fill="hold" nodeType="clickEffect">
                                  <p:stCondLst>
                                    <p:cond delay="0"/>
                                  </p:stCondLst>
                                  <p:childTnLst>
                                    <p:animEffect transition="out" filter="fade">
                                      <p:cBhvr>
                                        <p:cTn id="85" dur="500"/>
                                        <p:tgtEl>
                                          <p:spTgt spid="21"/>
                                        </p:tgtEl>
                                      </p:cBhvr>
                                    </p:animEffect>
                                    <p:set>
                                      <p:cBhvr>
                                        <p:cTn id="86"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87" restart="whenNotActive" fill="hold" evtFilter="cancelBubble" nodeType="interactiveSeq">
                <p:stCondLst>
                  <p:cond evt="onClick" delay="0">
                    <p:tgtEl>
                      <p:spTgt spid="12"/>
                    </p:tgtEl>
                  </p:cond>
                </p:stCondLst>
                <p:endSync evt="end" delay="0">
                  <p:rtn val="all"/>
                </p:endSync>
                <p:childTnLst>
                  <p:par>
                    <p:cTn id="88" fill="hold">
                      <p:stCondLst>
                        <p:cond delay="0"/>
                      </p:stCondLst>
                      <p:childTnLst>
                        <p:par>
                          <p:cTn id="89" fill="hold">
                            <p:stCondLst>
                              <p:cond delay="0"/>
                            </p:stCondLst>
                            <p:childTnLst>
                              <p:par>
                                <p:cTn id="90" presetID="1" presetClass="entr" presetSubtype="0" fill="hold" nodeType="clickEffect">
                                  <p:stCondLst>
                                    <p:cond delay="0"/>
                                  </p:stCondLst>
                                  <p:childTnLst>
                                    <p:set>
                                      <p:cBhvr>
                                        <p:cTn id="91" dur="1" fill="hold">
                                          <p:stCondLst>
                                            <p:cond delay="0"/>
                                          </p:stCondLst>
                                        </p:cTn>
                                        <p:tgtEl>
                                          <p:spTgt spid="17"/>
                                        </p:tgtEl>
                                        <p:attrNameLst>
                                          <p:attrName>style.visibility</p:attrName>
                                        </p:attrNameLst>
                                      </p:cBhvr>
                                      <p:to>
                                        <p:strVal val="visible"/>
                                      </p:to>
                                    </p:set>
                                  </p:childTnLst>
                                </p:cTn>
                              </p:par>
                            </p:childTnLst>
                          </p:cTn>
                        </p:par>
                      </p:childTnLst>
                    </p:cTn>
                  </p:par>
                </p:childTnLst>
              </p:cTn>
              <p:nextCondLst>
                <p:cond evt="onClick" delay="0">
                  <p:tgtEl>
                    <p:spTgt spid="12"/>
                  </p:tgtEl>
                </p:cond>
              </p:nextCondLst>
            </p:seq>
            <p:seq concurrent="1" nextAc="seek">
              <p:cTn id="92" restart="whenNotActive" fill="hold" evtFilter="cancelBubble" nodeType="interactiveSeq">
                <p:stCondLst>
                  <p:cond evt="onClick" delay="0">
                    <p:tgtEl>
                      <p:spTgt spid="13"/>
                    </p:tgtEl>
                  </p:cond>
                </p:stCondLst>
                <p:endSync evt="end" delay="0">
                  <p:rtn val="all"/>
                </p:endSync>
                <p:childTnLst>
                  <p:par>
                    <p:cTn id="93" fill="hold">
                      <p:stCondLst>
                        <p:cond delay="0"/>
                      </p:stCondLst>
                      <p:childTnLst>
                        <p:par>
                          <p:cTn id="94" fill="hold">
                            <p:stCondLst>
                              <p:cond delay="0"/>
                            </p:stCondLst>
                            <p:childTnLst>
                              <p:par>
                                <p:cTn id="95" presetID="1" presetClass="entr" presetSubtype="0" fill="hold" nodeType="clickEffect">
                                  <p:stCondLst>
                                    <p:cond delay="0"/>
                                  </p:stCondLst>
                                  <p:childTnLst>
                                    <p:set>
                                      <p:cBhvr>
                                        <p:cTn id="96" dur="1" fill="hold">
                                          <p:stCondLst>
                                            <p:cond delay="0"/>
                                          </p:stCondLst>
                                        </p:cTn>
                                        <p:tgtEl>
                                          <p:spTgt spid="21"/>
                                        </p:tgtEl>
                                        <p:attrNameLst>
                                          <p:attrName>style.visibility</p:attrName>
                                        </p:attrNameLst>
                                      </p:cBhvr>
                                      <p:to>
                                        <p:strVal val="visible"/>
                                      </p:to>
                                    </p:set>
                                  </p:childTnLst>
                                </p:cTn>
                              </p:par>
                            </p:childTnLst>
                          </p:cTn>
                        </p:par>
                      </p:childTnLst>
                    </p:cTn>
                  </p:par>
                </p:childTnLst>
              </p:cTn>
              <p:nextCondLst>
                <p:cond evt="onClick" delay="0">
                  <p:tgtEl>
                    <p:spTgt spid="13"/>
                  </p:tgtEl>
                </p:cond>
              </p:nextCondLst>
            </p:seq>
            <p:seq concurrent="1" nextAc="seek">
              <p:cTn id="97" restart="whenNotActive" fill="hold" evtFilter="cancelBubble" nodeType="interactiveSeq">
                <p:stCondLst>
                  <p:cond evt="onClick" delay="0">
                    <p:tgtEl>
                      <p:spTgt spid="14"/>
                    </p:tgtEl>
                  </p:cond>
                </p:stCondLst>
                <p:endSync evt="end" delay="0">
                  <p:rtn val="all"/>
                </p:endSync>
                <p:childTnLst>
                  <p:par>
                    <p:cTn id="98" fill="hold">
                      <p:stCondLst>
                        <p:cond delay="0"/>
                      </p:stCondLst>
                      <p:childTnLst>
                        <p:par>
                          <p:cTn id="99" fill="hold">
                            <p:stCondLst>
                              <p:cond delay="0"/>
                            </p:stCondLst>
                            <p:childTnLst>
                              <p:par>
                                <p:cTn id="100" presetID="1" presetClass="entr" presetSubtype="0" fill="hold" nodeType="clickEffect">
                                  <p:stCondLst>
                                    <p:cond delay="0"/>
                                  </p:stCondLst>
                                  <p:childTnLst>
                                    <p:set>
                                      <p:cBhvr>
                                        <p:cTn id="101" dur="1" fill="hold">
                                          <p:stCondLst>
                                            <p:cond delay="0"/>
                                          </p:stCondLst>
                                        </p:cTn>
                                        <p:tgtEl>
                                          <p:spTgt spid="20"/>
                                        </p:tgtEl>
                                        <p:attrNameLst>
                                          <p:attrName>style.visibility</p:attrName>
                                        </p:attrNameLst>
                                      </p:cBhvr>
                                      <p:to>
                                        <p:strVal val="visible"/>
                                      </p:to>
                                    </p:set>
                                  </p:childTnLst>
                                </p:cTn>
                              </p:par>
                            </p:childTnLst>
                          </p:cTn>
                        </p:par>
                      </p:childTnLst>
                    </p:cTn>
                  </p:par>
                </p:childTnLst>
              </p:cTn>
              <p:nextCondLst>
                <p:cond evt="onClick" delay="0">
                  <p:tgtEl>
                    <p:spTgt spid="14"/>
                  </p:tgtEl>
                </p:cond>
              </p:nextCondLst>
            </p:seq>
            <p:seq concurrent="1" nextAc="seek">
              <p:cTn id="102" restart="whenNotActive" fill="hold" evtFilter="cancelBubble" nodeType="interactiveSeq">
                <p:stCondLst>
                  <p:cond evt="onClick" delay="0">
                    <p:tgtEl>
                      <p:spTgt spid="15"/>
                    </p:tgtEl>
                  </p:cond>
                </p:stCondLst>
                <p:endSync evt="end" delay="0">
                  <p:rtn val="all"/>
                </p:endSync>
                <p:childTnLst>
                  <p:par>
                    <p:cTn id="103" fill="hold">
                      <p:stCondLst>
                        <p:cond delay="0"/>
                      </p:stCondLst>
                      <p:childTnLst>
                        <p:par>
                          <p:cTn id="104" fill="hold">
                            <p:stCondLst>
                              <p:cond delay="0"/>
                            </p:stCondLst>
                            <p:childTnLst>
                              <p:par>
                                <p:cTn id="105" presetID="1" presetClass="entr" presetSubtype="0" fill="hold" nodeType="clickEffect">
                                  <p:stCondLst>
                                    <p:cond delay="0"/>
                                  </p:stCondLst>
                                  <p:childTnLst>
                                    <p:set>
                                      <p:cBhvr>
                                        <p:cTn id="106" dur="1" fill="hold">
                                          <p:stCondLst>
                                            <p:cond delay="0"/>
                                          </p:stCondLst>
                                        </p:cTn>
                                        <p:tgtEl>
                                          <p:spTgt spid="19"/>
                                        </p:tgtEl>
                                        <p:attrNameLst>
                                          <p:attrName>style.visibility</p:attrName>
                                        </p:attrNameLst>
                                      </p:cBhvr>
                                      <p:to>
                                        <p:strVal val="visible"/>
                                      </p:to>
                                    </p:set>
                                  </p:childTnLst>
                                </p:cTn>
                              </p:par>
                            </p:childTnLst>
                          </p:cTn>
                        </p:par>
                      </p:childTnLst>
                    </p:cTn>
                  </p:par>
                </p:childTnLst>
              </p:cTn>
              <p:nextCondLst>
                <p:cond evt="onClick" delay="0">
                  <p:tgtEl>
                    <p:spTgt spid="15"/>
                  </p:tgtEl>
                </p:cond>
              </p:nextCondLst>
            </p:seq>
            <p:seq concurrent="1" nextAc="seek">
              <p:cTn id="107" restart="whenNotActive" fill="hold" evtFilter="cancelBubble" nodeType="interactiveSeq">
                <p:stCondLst>
                  <p:cond evt="onClick" delay="0">
                    <p:tgtEl>
                      <p:spTgt spid="16"/>
                    </p:tgtEl>
                  </p:cond>
                </p:stCondLst>
                <p:endSync evt="end" delay="0">
                  <p:rtn val="all"/>
                </p:endSync>
                <p:childTnLst>
                  <p:par>
                    <p:cTn id="108" fill="hold">
                      <p:stCondLst>
                        <p:cond delay="0"/>
                      </p:stCondLst>
                      <p:childTnLst>
                        <p:par>
                          <p:cTn id="109" fill="hold">
                            <p:stCondLst>
                              <p:cond delay="0"/>
                            </p:stCondLst>
                            <p:childTnLst>
                              <p:par>
                                <p:cTn id="110" presetID="1" presetClass="entr" presetSubtype="0" fill="hold" nodeType="clickEffect">
                                  <p:stCondLst>
                                    <p:cond delay="0"/>
                                  </p:stCondLst>
                                  <p:childTnLst>
                                    <p:set>
                                      <p:cBhvr>
                                        <p:cTn id="111" dur="1" fill="hold">
                                          <p:stCondLst>
                                            <p:cond delay="0"/>
                                          </p:stCondLst>
                                        </p:cTn>
                                        <p:tgtEl>
                                          <p:spTgt spid="18"/>
                                        </p:tgtEl>
                                        <p:attrNameLst>
                                          <p:attrName>style.visibility</p:attrName>
                                        </p:attrNameLst>
                                      </p:cBhvr>
                                      <p:to>
                                        <p:strVal val="visible"/>
                                      </p:to>
                                    </p:set>
                                  </p:childTnLst>
                                </p:cTn>
                              </p:par>
                            </p:childTnLst>
                          </p:cTn>
                        </p:par>
                      </p:childTnLst>
                    </p:cTn>
                  </p:par>
                </p:childTnLst>
              </p:cTn>
              <p:nextCondLst>
                <p:cond evt="onClick" delay="0">
                  <p:tgtEl>
                    <p:spTgt spid="16"/>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Picture 4" descr="Navidad y año nuevo fondo claro brillante. ilustración vectorial 3503449  Vector en Vecteezy">
            <a:extLst>
              <a:ext uri="{FF2B5EF4-FFF2-40B4-BE49-F238E27FC236}">
                <a16:creationId xmlns:a16="http://schemas.microsoft.com/office/drawing/2014/main" id="{76B00788-DD29-2F4F-8DA5-9D4D670270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9458" name="1" descr="Peluche Mi Duende Mágico Goldy 2022 | Jumbo.cl">
            <a:extLst>
              <a:ext uri="{FF2B5EF4-FFF2-40B4-BE49-F238E27FC236}">
                <a16:creationId xmlns:a16="http://schemas.microsoft.com/office/drawing/2014/main" id="{EC9A34DE-21EA-6841-93A6-1906E4D9FC9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39399" y="3442692"/>
            <a:ext cx="1992245" cy="194733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9460" name="3" descr="Peluche Mi Duende Mágico Yuki - Mi Duende Mágico | Paris.cl">
            <a:extLst>
              <a:ext uri="{FF2B5EF4-FFF2-40B4-BE49-F238E27FC236}">
                <a16:creationId xmlns:a16="http://schemas.microsoft.com/office/drawing/2014/main" id="{B77AF23D-34B3-114C-9D65-AD3ED5BB425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81141" y="4636356"/>
            <a:ext cx="1992245" cy="194733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9462" name="2" descr="Marcas Destacadas Mi Duende Mágico | Paris.cl">
            <a:extLst>
              <a:ext uri="{FF2B5EF4-FFF2-40B4-BE49-F238E27FC236}">
                <a16:creationId xmlns:a16="http://schemas.microsoft.com/office/drawing/2014/main" id="{1E21C73F-962C-0D43-890B-DBBDC1DA519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99612" y="163247"/>
            <a:ext cx="2009377" cy="19450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9464" name="4" descr="Peluche Mi Duende Mágico Cher - Mi Duende Mágico | Paris.cl">
            <a:extLst>
              <a:ext uri="{FF2B5EF4-FFF2-40B4-BE49-F238E27FC236}">
                <a16:creationId xmlns:a16="http://schemas.microsoft.com/office/drawing/2014/main" id="{E30E756B-B5DF-0347-B2F2-1A57F96FD05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99612" y="2400300"/>
            <a:ext cx="1992245" cy="194733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9466" name="6" descr="Pin en DUENDES MÁGICOS PIÑATAS">
            <a:extLst>
              <a:ext uri="{FF2B5EF4-FFF2-40B4-BE49-F238E27FC236}">
                <a16:creationId xmlns:a16="http://schemas.microsoft.com/office/drawing/2014/main" id="{40DC420E-05F9-5E4B-87F5-2FD61F974CD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1902" y="2399175"/>
            <a:ext cx="1992245" cy="194733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9468" name="5" descr="Duendes Mágicos Originales Nuevos Coleccion Completa | Cuotas sin interés">
            <a:extLst>
              <a:ext uri="{FF2B5EF4-FFF2-40B4-BE49-F238E27FC236}">
                <a16:creationId xmlns:a16="http://schemas.microsoft.com/office/drawing/2014/main" id="{BB101D91-9B81-9B46-892B-89C7449ED9E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5051" y="4639733"/>
            <a:ext cx="2009377" cy="194733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9470" name="tapa" descr="Duendes Mágicos 2017 | InvadeLab">
            <a:hlinkClick r:id="" action="ppaction://noaction">
              <a:snd r:embed="rId10" name="chimes.wav"/>
            </a:hlinkClick>
            <a:extLst>
              <a:ext uri="{FF2B5EF4-FFF2-40B4-BE49-F238E27FC236}">
                <a16:creationId xmlns:a16="http://schemas.microsoft.com/office/drawing/2014/main" id="{C439A767-5F89-4047-9ED0-69F67192DAB3}"/>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560656" y="3467492"/>
            <a:ext cx="2004654" cy="1945083"/>
          </a:xfrm>
          <a:prstGeom prst="rect">
            <a:avLst/>
          </a:prstGeom>
          <a:solidFill>
            <a:schemeClr val="bg1"/>
          </a:solidFill>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tapa" descr="Duendes Mágicos 2017 | InvadeLab">
            <a:hlinkClick r:id="" action="ppaction://noaction">
              <a:snd r:embed="rId10" name="chimes.wav"/>
            </a:hlinkClick>
            <a:extLst>
              <a:ext uri="{FF2B5EF4-FFF2-40B4-BE49-F238E27FC236}">
                <a16:creationId xmlns:a16="http://schemas.microsoft.com/office/drawing/2014/main" id="{C4338212-71FE-7F48-8DB9-E751A8DDE304}"/>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493407" y="160867"/>
            <a:ext cx="2004654" cy="1945083"/>
          </a:xfrm>
          <a:prstGeom prst="rect">
            <a:avLst/>
          </a:prstGeom>
          <a:solidFill>
            <a:schemeClr val="bg1"/>
          </a:solidFill>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tapa" descr="Duendes Mágicos 2017 | InvadeLab">
            <a:hlinkClick r:id="" action="ppaction://noaction">
              <a:snd r:embed="rId10" name="chimes.wav"/>
            </a:hlinkClick>
            <a:extLst>
              <a:ext uri="{FF2B5EF4-FFF2-40B4-BE49-F238E27FC236}">
                <a16:creationId xmlns:a16="http://schemas.microsoft.com/office/drawing/2014/main" id="{3DFBA18E-FA39-A343-91CC-6392B73111F6}"/>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068732" y="4634105"/>
            <a:ext cx="2004654" cy="1945083"/>
          </a:xfrm>
          <a:prstGeom prst="rect">
            <a:avLst/>
          </a:prstGeom>
          <a:solidFill>
            <a:schemeClr val="bg1"/>
          </a:solidFill>
          <a:ln w="38100" cap="sq">
            <a:solidFill>
              <a:srgbClr val="000000"/>
            </a:solidFill>
            <a:prstDash val="solid"/>
            <a:miter lim="800000"/>
          </a:ln>
          <a:effectLst>
            <a:outerShdw blurRad="50800" dist="38100" dir="2700000" algn="tl" rotWithShape="0">
              <a:srgbClr val="000000">
                <a:alpha val="43000"/>
              </a:srgbClr>
            </a:outerShdw>
          </a:effectLst>
        </p:spPr>
      </p:pic>
      <p:pic>
        <p:nvPicPr>
          <p:cNvPr id="12" name="tapa" descr="Duendes Mágicos 2017 | InvadeLab">
            <a:hlinkClick r:id="" action="ppaction://noaction">
              <a:snd r:embed="rId10" name="chimes.wav"/>
            </a:hlinkClick>
            <a:extLst>
              <a:ext uri="{FF2B5EF4-FFF2-40B4-BE49-F238E27FC236}">
                <a16:creationId xmlns:a16="http://schemas.microsoft.com/office/drawing/2014/main" id="{A4C7849A-BD67-DA41-8C43-FF2700A06B4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499612" y="2401425"/>
            <a:ext cx="2004654" cy="1945083"/>
          </a:xfrm>
          <a:prstGeom prst="rect">
            <a:avLst/>
          </a:prstGeom>
          <a:solidFill>
            <a:schemeClr val="bg1"/>
          </a:solidFill>
          <a:ln w="38100" cap="sq">
            <a:solidFill>
              <a:srgbClr val="000000"/>
            </a:solidFill>
            <a:prstDash val="solid"/>
            <a:miter lim="800000"/>
          </a:ln>
          <a:effectLst>
            <a:outerShdw blurRad="50800" dist="38100" dir="2700000" algn="tl" rotWithShape="0">
              <a:srgbClr val="000000">
                <a:alpha val="43000"/>
              </a:srgbClr>
            </a:outerShdw>
          </a:effectLst>
        </p:spPr>
      </p:pic>
      <p:pic>
        <p:nvPicPr>
          <p:cNvPr id="13" name="tapa" descr="Duendes Mágicos 2017 | InvadeLab">
            <a:hlinkClick r:id="" action="ppaction://noaction">
              <a:snd r:embed="rId10" name="chimes.wav"/>
            </a:hlinkClick>
            <a:extLst>
              <a:ext uri="{FF2B5EF4-FFF2-40B4-BE49-F238E27FC236}">
                <a16:creationId xmlns:a16="http://schemas.microsoft.com/office/drawing/2014/main" id="{0AB2977F-61F4-9A40-BDC9-08A54CF44C3B}"/>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15052" y="4639733"/>
            <a:ext cx="2004654" cy="1945083"/>
          </a:xfrm>
          <a:prstGeom prst="rect">
            <a:avLst/>
          </a:prstGeom>
          <a:solidFill>
            <a:schemeClr val="bg1"/>
          </a:solidFill>
          <a:ln w="38100" cap="sq">
            <a:solidFill>
              <a:srgbClr val="000000"/>
            </a:solidFill>
            <a:prstDash val="solid"/>
            <a:miter lim="800000"/>
          </a:ln>
          <a:effectLst>
            <a:outerShdw blurRad="50800" dist="38100" dir="2700000" algn="tl" rotWithShape="0">
              <a:srgbClr val="000000">
                <a:alpha val="43000"/>
              </a:srgbClr>
            </a:outerShdw>
          </a:effectLst>
        </p:spPr>
      </p:pic>
      <p:pic>
        <p:nvPicPr>
          <p:cNvPr id="14" name="tapa" descr="Duendes Mágicos 2017 | InvadeLab">
            <a:hlinkClick r:id="" action="ppaction://noaction">
              <a:snd r:embed="rId10" name="chimes.wav"/>
            </a:hlinkClick>
            <a:extLst>
              <a:ext uri="{FF2B5EF4-FFF2-40B4-BE49-F238E27FC236}">
                <a16:creationId xmlns:a16="http://schemas.microsoft.com/office/drawing/2014/main" id="{65E770D5-C5C6-6943-9CB9-96C23F245363}"/>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01902" y="2398049"/>
            <a:ext cx="2004654" cy="1945083"/>
          </a:xfrm>
          <a:prstGeom prst="rect">
            <a:avLst/>
          </a:prstGeom>
          <a:solidFill>
            <a:schemeClr val="bg1"/>
          </a:solidFill>
          <a:ln w="38100" cap="sq">
            <a:solidFill>
              <a:srgbClr val="000000"/>
            </a:solidFill>
            <a:prstDash val="solid"/>
            <a:miter lim="800000"/>
          </a:ln>
          <a:effectLst>
            <a:outerShdw blurRad="50800" dist="38100" dir="2700000" algn="tl" rotWithShape="0">
              <a:srgbClr val="000000">
                <a:alpha val="43000"/>
              </a:srgbClr>
            </a:outerShdw>
          </a:effectLst>
        </p:spPr>
      </p:pic>
      <p:pic>
        <p:nvPicPr>
          <p:cNvPr id="16" name="1" descr="Peluche Mi Duende Mágico Goldy 2022 | Jumbo.cl">
            <a:extLst>
              <a:ext uri="{FF2B5EF4-FFF2-40B4-BE49-F238E27FC236}">
                <a16:creationId xmlns:a16="http://schemas.microsoft.com/office/drawing/2014/main" id="{AFC2F52A-8A24-EA42-99EE-2D1C8E6A93F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1302" y="4619831"/>
            <a:ext cx="1992245" cy="194733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7" name="3" descr="Peluche Mi Duende Mágico Yuki - Mi Duende Mágico | Paris.cl">
            <a:extLst>
              <a:ext uri="{FF2B5EF4-FFF2-40B4-BE49-F238E27FC236}">
                <a16:creationId xmlns:a16="http://schemas.microsoft.com/office/drawing/2014/main" id="{D48448DC-B95C-9349-9EA6-66FBB7082BE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84171" y="2400300"/>
            <a:ext cx="1992245" cy="194733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8" name="2" descr="Marcas Destacadas Mi Duende Mágico | Paris.cl">
            <a:extLst>
              <a:ext uri="{FF2B5EF4-FFF2-40B4-BE49-F238E27FC236}">
                <a16:creationId xmlns:a16="http://schemas.microsoft.com/office/drawing/2014/main" id="{F91631DF-C22D-9544-B272-69390B5447A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94889" y="4644364"/>
            <a:ext cx="2009377" cy="19450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9" name="4" descr="Peluche Mi Duende Mágico Cher - Mi Duende Mágico | Paris.cl">
            <a:extLst>
              <a:ext uri="{FF2B5EF4-FFF2-40B4-BE49-F238E27FC236}">
                <a16:creationId xmlns:a16="http://schemas.microsoft.com/office/drawing/2014/main" id="{3B271600-B834-9A43-93E9-3CFEAA0D8D5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68732" y="2400300"/>
            <a:ext cx="1992245" cy="194733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0" name="6" descr="Pin en DUENDES MÁGICOS PIÑATAS">
            <a:extLst>
              <a:ext uri="{FF2B5EF4-FFF2-40B4-BE49-F238E27FC236}">
                <a16:creationId xmlns:a16="http://schemas.microsoft.com/office/drawing/2014/main" id="{2500DF6B-881F-A84A-B46D-F2A0C07ACFE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25228" y="174016"/>
            <a:ext cx="1992245" cy="194733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1" name="5" descr="Duendes Mágicos Originales Nuevos Coleccion Completa | Cuotas sin interés">
            <a:extLst>
              <a:ext uri="{FF2B5EF4-FFF2-40B4-BE49-F238E27FC236}">
                <a16:creationId xmlns:a16="http://schemas.microsoft.com/office/drawing/2014/main" id="{EA43B5C6-5FB0-6F41-87A4-D8958743944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76997" y="179850"/>
            <a:ext cx="2009377" cy="194733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2" name="tapa" descr="Duendes Mágicos 2017 | InvadeLab">
            <a:hlinkClick r:id="" action="ppaction://noaction">
              <a:snd r:embed="rId10" name="chimes.wav"/>
            </a:hlinkClick>
            <a:extLst>
              <a:ext uri="{FF2B5EF4-FFF2-40B4-BE49-F238E27FC236}">
                <a16:creationId xmlns:a16="http://schemas.microsoft.com/office/drawing/2014/main" id="{B1580CA2-37EC-6344-99A1-AFE50DB2A4B8}"/>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788894" y="4619831"/>
            <a:ext cx="2004654" cy="1945083"/>
          </a:xfrm>
          <a:prstGeom prst="rect">
            <a:avLst/>
          </a:prstGeom>
          <a:solidFill>
            <a:schemeClr val="bg1"/>
          </a:solidFill>
          <a:ln w="38100" cap="sq">
            <a:solidFill>
              <a:srgbClr val="000000"/>
            </a:solidFill>
            <a:prstDash val="solid"/>
            <a:miter lim="800000"/>
          </a:ln>
          <a:effectLst>
            <a:outerShdw blurRad="50800" dist="38100" dir="2700000" algn="tl" rotWithShape="0">
              <a:srgbClr val="000000">
                <a:alpha val="43000"/>
              </a:srgbClr>
            </a:outerShdw>
          </a:effectLst>
        </p:spPr>
      </p:pic>
      <p:pic>
        <p:nvPicPr>
          <p:cNvPr id="23" name="tapa" descr="Duendes Mágicos 2017 | InvadeLab">
            <a:hlinkClick r:id="" action="ppaction://noaction">
              <a:snd r:embed="rId10" name="chimes.wav"/>
            </a:hlinkClick>
            <a:extLst>
              <a:ext uri="{FF2B5EF4-FFF2-40B4-BE49-F238E27FC236}">
                <a16:creationId xmlns:a16="http://schemas.microsoft.com/office/drawing/2014/main" id="{2C96C247-C7C6-D147-ACE0-B3A4808BFB70}"/>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488684" y="4641984"/>
            <a:ext cx="2004654" cy="1945083"/>
          </a:xfrm>
          <a:prstGeom prst="rect">
            <a:avLst/>
          </a:prstGeom>
          <a:solidFill>
            <a:schemeClr val="bg1"/>
          </a:solidFill>
          <a:ln w="38100" cap="sq">
            <a:solidFill>
              <a:srgbClr val="000000"/>
            </a:solidFill>
            <a:prstDash val="solid"/>
            <a:miter lim="800000"/>
          </a:ln>
          <a:effectLst>
            <a:outerShdw blurRad="50800" dist="38100" dir="2700000" algn="tl" rotWithShape="0">
              <a:srgbClr val="000000">
                <a:alpha val="43000"/>
              </a:srgbClr>
            </a:outerShdw>
          </a:effectLst>
        </p:spPr>
      </p:pic>
      <p:pic>
        <p:nvPicPr>
          <p:cNvPr id="24" name="tapa" descr="Duendes Mágicos 2017 | InvadeLab">
            <a:hlinkClick r:id="" action="ppaction://noaction">
              <a:snd r:embed="rId10" name="chimes.wav"/>
            </a:hlinkClick>
            <a:extLst>
              <a:ext uri="{FF2B5EF4-FFF2-40B4-BE49-F238E27FC236}">
                <a16:creationId xmlns:a16="http://schemas.microsoft.com/office/drawing/2014/main" id="{6C1A6D0B-9380-BB43-AA79-DDD6B6654F84}"/>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771762" y="2398049"/>
            <a:ext cx="2004654" cy="1945083"/>
          </a:xfrm>
          <a:prstGeom prst="rect">
            <a:avLst/>
          </a:prstGeom>
          <a:solidFill>
            <a:schemeClr val="bg1"/>
          </a:solidFill>
          <a:ln w="38100" cap="sq">
            <a:solidFill>
              <a:srgbClr val="000000"/>
            </a:solidFill>
            <a:prstDash val="solid"/>
            <a:miter lim="800000"/>
          </a:ln>
          <a:effectLst>
            <a:outerShdw blurRad="50800" dist="38100" dir="2700000" algn="tl" rotWithShape="0">
              <a:srgbClr val="000000">
                <a:alpha val="43000"/>
              </a:srgbClr>
            </a:outerShdw>
          </a:effectLst>
        </p:spPr>
      </p:pic>
      <p:pic>
        <p:nvPicPr>
          <p:cNvPr id="25" name="tapa" descr="Duendes Mágicos 2017 | InvadeLab">
            <a:hlinkClick r:id="" action="ppaction://noaction">
              <a:snd r:embed="rId10" name="chimes.wav"/>
            </a:hlinkClick>
            <a:extLst>
              <a:ext uri="{FF2B5EF4-FFF2-40B4-BE49-F238E27FC236}">
                <a16:creationId xmlns:a16="http://schemas.microsoft.com/office/drawing/2014/main" id="{B3B94104-179A-0D40-9351-9C3F773AAAA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068732" y="2401425"/>
            <a:ext cx="2004654" cy="1945083"/>
          </a:xfrm>
          <a:prstGeom prst="rect">
            <a:avLst/>
          </a:prstGeom>
          <a:solidFill>
            <a:schemeClr val="bg1"/>
          </a:solidFill>
          <a:ln w="38100" cap="sq">
            <a:solidFill>
              <a:srgbClr val="000000"/>
            </a:solidFill>
            <a:prstDash val="solid"/>
            <a:miter lim="800000"/>
          </a:ln>
          <a:effectLst>
            <a:outerShdw blurRad="50800" dist="38100" dir="2700000" algn="tl" rotWithShape="0">
              <a:srgbClr val="000000">
                <a:alpha val="43000"/>
              </a:srgbClr>
            </a:outerShdw>
          </a:effectLst>
        </p:spPr>
      </p:pic>
      <p:pic>
        <p:nvPicPr>
          <p:cNvPr id="26" name="tapa" descr="Duendes Mágicos 2017 | InvadeLab">
            <a:hlinkClick r:id="" action="ppaction://noaction">
              <a:snd r:embed="rId10" name="chimes.wav"/>
            </a:hlinkClick>
            <a:extLst>
              <a:ext uri="{FF2B5EF4-FFF2-40B4-BE49-F238E27FC236}">
                <a16:creationId xmlns:a16="http://schemas.microsoft.com/office/drawing/2014/main" id="{E0E7ACA3-1B65-AD41-9B1A-268AC4F7BE6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076998" y="179850"/>
            <a:ext cx="2004654" cy="1945083"/>
          </a:xfrm>
          <a:prstGeom prst="rect">
            <a:avLst/>
          </a:prstGeom>
          <a:solidFill>
            <a:schemeClr val="bg1"/>
          </a:solidFill>
          <a:ln w="38100" cap="sq">
            <a:solidFill>
              <a:srgbClr val="000000"/>
            </a:solidFill>
            <a:prstDash val="solid"/>
            <a:miter lim="800000"/>
          </a:ln>
          <a:effectLst>
            <a:outerShdw blurRad="50800" dist="38100" dir="2700000" algn="tl" rotWithShape="0">
              <a:srgbClr val="000000">
                <a:alpha val="43000"/>
              </a:srgbClr>
            </a:outerShdw>
          </a:effectLst>
        </p:spPr>
      </p:pic>
      <p:pic>
        <p:nvPicPr>
          <p:cNvPr id="27" name="tapa" descr="Duendes Mágicos 2017 | InvadeLab">
            <a:hlinkClick r:id="" action="ppaction://noaction">
              <a:snd r:embed="rId10" name="chimes.wav"/>
            </a:hlinkClick>
            <a:extLst>
              <a:ext uri="{FF2B5EF4-FFF2-40B4-BE49-F238E27FC236}">
                <a16:creationId xmlns:a16="http://schemas.microsoft.com/office/drawing/2014/main" id="{DF254597-17F8-B54B-8ECC-6F9E11761D93}"/>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825228" y="172890"/>
            <a:ext cx="2004654" cy="1945083"/>
          </a:xfrm>
          <a:prstGeom prst="rect">
            <a:avLst/>
          </a:prstGeom>
          <a:solidFill>
            <a:schemeClr val="bg1"/>
          </a:solidFill>
          <a:ln w="38100" cap="sq">
            <a:solidFill>
              <a:srgbClr val="000000"/>
            </a:solidFill>
            <a:prstDash val="solid"/>
            <a:miter lim="800000"/>
          </a:ln>
          <a:effectLst>
            <a:outerShdw blurRad="50800" dist="38100" dir="2700000" algn="tl" rotWithShape="0">
              <a:srgbClr val="000000">
                <a:alpha val="43000"/>
              </a:srgbClr>
            </a:outerShdw>
          </a:effectLst>
        </p:spPr>
      </p:pic>
      <p:pic>
        <p:nvPicPr>
          <p:cNvPr id="19474" name="Picture 18" descr="Larila Mi Duende Mágico 2020 Peluche Compra 2 Envio Gratis | Cuotas sin  interés">
            <a:extLst>
              <a:ext uri="{FF2B5EF4-FFF2-40B4-BE49-F238E27FC236}">
                <a16:creationId xmlns:a16="http://schemas.microsoft.com/office/drawing/2014/main" id="{9D591B69-1CD7-D242-B258-4BCC423F72F4}"/>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81096" y="156365"/>
            <a:ext cx="2045975" cy="19261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30" name="tapa" descr="Duendes Mágicos 2017 | InvadeLab">
            <a:hlinkClick r:id="" action="ppaction://noaction">
              <a:snd r:embed="rId10" name="chimes.wav"/>
            </a:hlinkClick>
            <a:extLst>
              <a:ext uri="{FF2B5EF4-FFF2-40B4-BE49-F238E27FC236}">
                <a16:creationId xmlns:a16="http://schemas.microsoft.com/office/drawing/2014/main" id="{F7EA5AD8-9B7A-EB4D-9A86-54D3693E4CA8}"/>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92823" y="156365"/>
            <a:ext cx="2004654" cy="1945083"/>
          </a:xfrm>
          <a:prstGeom prst="rect">
            <a:avLst/>
          </a:prstGeom>
          <a:solidFill>
            <a:schemeClr val="bg1"/>
          </a:solidFill>
          <a:ln w="38100" cap="sq">
            <a:solidFill>
              <a:srgbClr val="000000"/>
            </a:solidFill>
            <a:prstDash val="solid"/>
            <a:miter lim="800000"/>
          </a:ln>
          <a:effectLst>
            <a:outerShdw blurRad="50800" dist="38100" dir="2700000" algn="tl" rotWithShape="0">
              <a:srgbClr val="000000">
                <a:alpha val="43000"/>
              </a:srgbClr>
            </a:outerShdw>
          </a:effectLst>
        </p:spPr>
      </p:pic>
      <p:pic>
        <p:nvPicPr>
          <p:cNvPr id="31" name="Picture 18" descr="Larila Mi Duende Mágico 2020 Peluche Compra 2 Envio Gratis | Cuotas sin  interés">
            <a:extLst>
              <a:ext uri="{FF2B5EF4-FFF2-40B4-BE49-F238E27FC236}">
                <a16:creationId xmlns:a16="http://schemas.microsoft.com/office/drawing/2014/main" id="{53B4CC93-750A-7748-9191-3ADF0D4CEDEC}"/>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526991" y="1137368"/>
            <a:ext cx="2045975" cy="19261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32" name="tapa" descr="Duendes Mágicos 2017 | InvadeLab">
            <a:hlinkClick r:id="" action="ppaction://noaction">
              <a:snd r:embed="rId10" name="chimes.wav"/>
            </a:hlinkClick>
            <a:extLst>
              <a:ext uri="{FF2B5EF4-FFF2-40B4-BE49-F238E27FC236}">
                <a16:creationId xmlns:a16="http://schemas.microsoft.com/office/drawing/2014/main" id="{14C077D4-BDBD-C343-9500-AE9565D6F6B4}"/>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545911" y="1164166"/>
            <a:ext cx="2004654" cy="1945083"/>
          </a:xfrm>
          <a:prstGeom prst="rect">
            <a:avLst/>
          </a:prstGeom>
          <a:solidFill>
            <a:schemeClr val="bg1"/>
          </a:solidFill>
          <a:ln w="38100" cap="sq">
            <a:solidFill>
              <a:srgbClr val="000000"/>
            </a:solidFill>
            <a:prstDash val="solid"/>
            <a:miter lim="800000"/>
          </a:ln>
          <a:effectLst>
            <a:outerShdw blurRad="50800" dist="38100" dir="2700000" algn="tl" rotWithShape="0">
              <a:srgbClr val="000000">
                <a:alpha val="43000"/>
              </a:srgbClr>
            </a:outerShdw>
          </a:effectLst>
        </p:spPr>
      </p:pic>
      <p:sp>
        <p:nvSpPr>
          <p:cNvPr id="33" name="CuadroTexto 32">
            <a:extLst>
              <a:ext uri="{FF2B5EF4-FFF2-40B4-BE49-F238E27FC236}">
                <a16:creationId xmlns:a16="http://schemas.microsoft.com/office/drawing/2014/main" id="{7FEC9569-2DA9-9B4E-9F22-7FC8E576A471}"/>
              </a:ext>
            </a:extLst>
          </p:cNvPr>
          <p:cNvSpPr txBox="1"/>
          <p:nvPr/>
        </p:nvSpPr>
        <p:spPr>
          <a:xfrm>
            <a:off x="11106543" y="2535703"/>
            <a:ext cx="521553" cy="707886"/>
          </a:xfrm>
          <a:prstGeom prst="rect">
            <a:avLst/>
          </a:prstGeom>
          <a:noFill/>
        </p:spPr>
        <p:txBody>
          <a:bodyPr wrap="square" rtlCol="0">
            <a:spAutoFit/>
          </a:bodyPr>
          <a:lstStyle/>
          <a:p>
            <a:r>
              <a:rPr lang="es-CL" sz="4000" dirty="0">
                <a:solidFill>
                  <a:srgbClr val="002060"/>
                </a:solidFill>
              </a:rPr>
              <a:t>9</a:t>
            </a:r>
          </a:p>
        </p:txBody>
      </p:sp>
      <p:sp>
        <p:nvSpPr>
          <p:cNvPr id="34" name="CuadroTexto 33">
            <a:extLst>
              <a:ext uri="{FF2B5EF4-FFF2-40B4-BE49-F238E27FC236}">
                <a16:creationId xmlns:a16="http://schemas.microsoft.com/office/drawing/2014/main" id="{52A98FC0-4D74-634A-82F6-9B26B63114DF}"/>
              </a:ext>
            </a:extLst>
          </p:cNvPr>
          <p:cNvSpPr txBox="1"/>
          <p:nvPr/>
        </p:nvSpPr>
        <p:spPr>
          <a:xfrm>
            <a:off x="1742085" y="1510381"/>
            <a:ext cx="521553" cy="707886"/>
          </a:xfrm>
          <a:prstGeom prst="rect">
            <a:avLst/>
          </a:prstGeom>
          <a:noFill/>
        </p:spPr>
        <p:txBody>
          <a:bodyPr wrap="square" rtlCol="0">
            <a:spAutoFit/>
          </a:bodyPr>
          <a:lstStyle/>
          <a:p>
            <a:r>
              <a:rPr lang="es-CL" sz="4000" dirty="0">
                <a:solidFill>
                  <a:srgbClr val="002060"/>
                </a:solidFill>
              </a:rPr>
              <a:t>1</a:t>
            </a:r>
          </a:p>
        </p:txBody>
      </p:sp>
      <p:sp>
        <p:nvSpPr>
          <p:cNvPr id="35" name="CuadroTexto 34">
            <a:extLst>
              <a:ext uri="{FF2B5EF4-FFF2-40B4-BE49-F238E27FC236}">
                <a16:creationId xmlns:a16="http://schemas.microsoft.com/office/drawing/2014/main" id="{7DC8D1B5-5855-9B4E-9332-00A15706A399}"/>
              </a:ext>
            </a:extLst>
          </p:cNvPr>
          <p:cNvSpPr txBox="1"/>
          <p:nvPr/>
        </p:nvSpPr>
        <p:spPr>
          <a:xfrm>
            <a:off x="8612497" y="1514525"/>
            <a:ext cx="521553" cy="707886"/>
          </a:xfrm>
          <a:prstGeom prst="rect">
            <a:avLst/>
          </a:prstGeom>
          <a:noFill/>
        </p:spPr>
        <p:txBody>
          <a:bodyPr wrap="square" rtlCol="0">
            <a:spAutoFit/>
          </a:bodyPr>
          <a:lstStyle/>
          <a:p>
            <a:r>
              <a:rPr lang="es-CL" sz="4000" dirty="0">
                <a:solidFill>
                  <a:srgbClr val="002060"/>
                </a:solidFill>
              </a:rPr>
              <a:t>4</a:t>
            </a:r>
          </a:p>
        </p:txBody>
      </p:sp>
      <p:sp>
        <p:nvSpPr>
          <p:cNvPr id="36" name="CuadroTexto 35">
            <a:extLst>
              <a:ext uri="{FF2B5EF4-FFF2-40B4-BE49-F238E27FC236}">
                <a16:creationId xmlns:a16="http://schemas.microsoft.com/office/drawing/2014/main" id="{4549484D-5E83-B042-B30D-D40C5C2ECFC7}"/>
              </a:ext>
            </a:extLst>
          </p:cNvPr>
          <p:cNvSpPr txBox="1"/>
          <p:nvPr/>
        </p:nvSpPr>
        <p:spPr>
          <a:xfrm>
            <a:off x="8612496" y="3782421"/>
            <a:ext cx="521553" cy="707886"/>
          </a:xfrm>
          <a:prstGeom prst="rect">
            <a:avLst/>
          </a:prstGeom>
          <a:noFill/>
        </p:spPr>
        <p:txBody>
          <a:bodyPr wrap="square" rtlCol="0">
            <a:spAutoFit/>
          </a:bodyPr>
          <a:lstStyle/>
          <a:p>
            <a:r>
              <a:rPr lang="es-CL" sz="4000" dirty="0">
                <a:solidFill>
                  <a:srgbClr val="002060"/>
                </a:solidFill>
              </a:rPr>
              <a:t>8</a:t>
            </a:r>
          </a:p>
        </p:txBody>
      </p:sp>
      <p:sp>
        <p:nvSpPr>
          <p:cNvPr id="37" name="CuadroTexto 36">
            <a:extLst>
              <a:ext uri="{FF2B5EF4-FFF2-40B4-BE49-F238E27FC236}">
                <a16:creationId xmlns:a16="http://schemas.microsoft.com/office/drawing/2014/main" id="{BF741B72-2282-EB4B-B377-04D10520106C}"/>
              </a:ext>
            </a:extLst>
          </p:cNvPr>
          <p:cNvSpPr txBox="1"/>
          <p:nvPr/>
        </p:nvSpPr>
        <p:spPr>
          <a:xfrm>
            <a:off x="6401159" y="1538395"/>
            <a:ext cx="521553" cy="707886"/>
          </a:xfrm>
          <a:prstGeom prst="rect">
            <a:avLst/>
          </a:prstGeom>
          <a:noFill/>
        </p:spPr>
        <p:txBody>
          <a:bodyPr wrap="square" rtlCol="0">
            <a:spAutoFit/>
          </a:bodyPr>
          <a:lstStyle/>
          <a:p>
            <a:r>
              <a:rPr lang="es-CL" sz="4000" dirty="0">
                <a:solidFill>
                  <a:srgbClr val="002060"/>
                </a:solidFill>
              </a:rPr>
              <a:t>3</a:t>
            </a:r>
          </a:p>
        </p:txBody>
      </p:sp>
      <p:sp>
        <p:nvSpPr>
          <p:cNvPr id="38" name="CuadroTexto 37">
            <a:extLst>
              <a:ext uri="{FF2B5EF4-FFF2-40B4-BE49-F238E27FC236}">
                <a16:creationId xmlns:a16="http://schemas.microsoft.com/office/drawing/2014/main" id="{F6E86C02-7C43-B84A-85A8-7933A59AD3D0}"/>
              </a:ext>
            </a:extLst>
          </p:cNvPr>
          <p:cNvSpPr txBox="1"/>
          <p:nvPr/>
        </p:nvSpPr>
        <p:spPr>
          <a:xfrm>
            <a:off x="4099541" y="1543486"/>
            <a:ext cx="521553" cy="707886"/>
          </a:xfrm>
          <a:prstGeom prst="rect">
            <a:avLst/>
          </a:prstGeom>
          <a:noFill/>
        </p:spPr>
        <p:txBody>
          <a:bodyPr wrap="square" rtlCol="0">
            <a:spAutoFit/>
          </a:bodyPr>
          <a:lstStyle/>
          <a:p>
            <a:r>
              <a:rPr lang="es-CL" sz="4000" dirty="0">
                <a:solidFill>
                  <a:srgbClr val="002060"/>
                </a:solidFill>
              </a:rPr>
              <a:t>2</a:t>
            </a:r>
          </a:p>
        </p:txBody>
      </p:sp>
      <p:sp>
        <p:nvSpPr>
          <p:cNvPr id="41" name="CuadroTexto 40">
            <a:extLst>
              <a:ext uri="{FF2B5EF4-FFF2-40B4-BE49-F238E27FC236}">
                <a16:creationId xmlns:a16="http://schemas.microsoft.com/office/drawing/2014/main" id="{EC53E662-BCC4-2642-B4AE-2692688A24B8}"/>
              </a:ext>
            </a:extLst>
          </p:cNvPr>
          <p:cNvSpPr txBox="1"/>
          <p:nvPr/>
        </p:nvSpPr>
        <p:spPr>
          <a:xfrm>
            <a:off x="1575583" y="5993749"/>
            <a:ext cx="707558" cy="707886"/>
          </a:xfrm>
          <a:prstGeom prst="rect">
            <a:avLst/>
          </a:prstGeom>
          <a:noFill/>
        </p:spPr>
        <p:txBody>
          <a:bodyPr wrap="square" rtlCol="0">
            <a:spAutoFit/>
          </a:bodyPr>
          <a:lstStyle/>
          <a:p>
            <a:r>
              <a:rPr lang="es-CL" sz="4000" dirty="0">
                <a:solidFill>
                  <a:srgbClr val="002060"/>
                </a:solidFill>
              </a:rPr>
              <a:t>10</a:t>
            </a:r>
          </a:p>
        </p:txBody>
      </p:sp>
      <p:sp>
        <p:nvSpPr>
          <p:cNvPr id="42" name="CuadroTexto 41">
            <a:extLst>
              <a:ext uri="{FF2B5EF4-FFF2-40B4-BE49-F238E27FC236}">
                <a16:creationId xmlns:a16="http://schemas.microsoft.com/office/drawing/2014/main" id="{7BB35867-3125-0142-86E7-38167D0FF091}"/>
              </a:ext>
            </a:extLst>
          </p:cNvPr>
          <p:cNvSpPr txBox="1"/>
          <p:nvPr/>
        </p:nvSpPr>
        <p:spPr>
          <a:xfrm>
            <a:off x="1793827" y="3708473"/>
            <a:ext cx="521553" cy="707886"/>
          </a:xfrm>
          <a:prstGeom prst="rect">
            <a:avLst/>
          </a:prstGeom>
          <a:noFill/>
        </p:spPr>
        <p:txBody>
          <a:bodyPr wrap="square" rtlCol="0">
            <a:spAutoFit/>
          </a:bodyPr>
          <a:lstStyle/>
          <a:p>
            <a:r>
              <a:rPr lang="es-CL" sz="4000" dirty="0">
                <a:solidFill>
                  <a:srgbClr val="002060"/>
                </a:solidFill>
              </a:rPr>
              <a:t>5</a:t>
            </a:r>
          </a:p>
        </p:txBody>
      </p:sp>
      <p:sp>
        <p:nvSpPr>
          <p:cNvPr id="43" name="CuadroTexto 42">
            <a:extLst>
              <a:ext uri="{FF2B5EF4-FFF2-40B4-BE49-F238E27FC236}">
                <a16:creationId xmlns:a16="http://schemas.microsoft.com/office/drawing/2014/main" id="{81EE62F3-7AF5-C04A-A078-3D08946D9F5A}"/>
              </a:ext>
            </a:extLst>
          </p:cNvPr>
          <p:cNvSpPr txBox="1"/>
          <p:nvPr/>
        </p:nvSpPr>
        <p:spPr>
          <a:xfrm>
            <a:off x="4007742" y="3769412"/>
            <a:ext cx="521553" cy="707886"/>
          </a:xfrm>
          <a:prstGeom prst="rect">
            <a:avLst/>
          </a:prstGeom>
          <a:noFill/>
        </p:spPr>
        <p:txBody>
          <a:bodyPr wrap="square" rtlCol="0">
            <a:spAutoFit/>
          </a:bodyPr>
          <a:lstStyle/>
          <a:p>
            <a:r>
              <a:rPr lang="es-CL" sz="4000" dirty="0">
                <a:solidFill>
                  <a:srgbClr val="002060"/>
                </a:solidFill>
              </a:rPr>
              <a:t>6</a:t>
            </a:r>
          </a:p>
        </p:txBody>
      </p:sp>
      <p:sp>
        <p:nvSpPr>
          <p:cNvPr id="46" name="CuadroTexto 45">
            <a:extLst>
              <a:ext uri="{FF2B5EF4-FFF2-40B4-BE49-F238E27FC236}">
                <a16:creationId xmlns:a16="http://schemas.microsoft.com/office/drawing/2014/main" id="{4C506FB5-A8E2-7540-A108-F995D2BBA4C4}"/>
              </a:ext>
            </a:extLst>
          </p:cNvPr>
          <p:cNvSpPr txBox="1"/>
          <p:nvPr/>
        </p:nvSpPr>
        <p:spPr>
          <a:xfrm>
            <a:off x="6383685" y="3771345"/>
            <a:ext cx="521553" cy="707886"/>
          </a:xfrm>
          <a:prstGeom prst="rect">
            <a:avLst/>
          </a:prstGeom>
          <a:noFill/>
        </p:spPr>
        <p:txBody>
          <a:bodyPr wrap="square" rtlCol="0">
            <a:spAutoFit/>
          </a:bodyPr>
          <a:lstStyle/>
          <a:p>
            <a:r>
              <a:rPr lang="es-CL" sz="4000" dirty="0">
                <a:solidFill>
                  <a:srgbClr val="002060"/>
                </a:solidFill>
              </a:rPr>
              <a:t>7</a:t>
            </a:r>
          </a:p>
        </p:txBody>
      </p:sp>
      <p:sp>
        <p:nvSpPr>
          <p:cNvPr id="47" name="CuadroTexto 46">
            <a:extLst>
              <a:ext uri="{FF2B5EF4-FFF2-40B4-BE49-F238E27FC236}">
                <a16:creationId xmlns:a16="http://schemas.microsoft.com/office/drawing/2014/main" id="{1590DEBA-BC0E-C845-BA05-100F3565CADD}"/>
              </a:ext>
            </a:extLst>
          </p:cNvPr>
          <p:cNvSpPr txBox="1"/>
          <p:nvPr/>
        </p:nvSpPr>
        <p:spPr>
          <a:xfrm>
            <a:off x="3776834" y="5970264"/>
            <a:ext cx="707558" cy="707886"/>
          </a:xfrm>
          <a:prstGeom prst="rect">
            <a:avLst/>
          </a:prstGeom>
          <a:noFill/>
        </p:spPr>
        <p:txBody>
          <a:bodyPr wrap="square" rtlCol="0">
            <a:spAutoFit/>
          </a:bodyPr>
          <a:lstStyle/>
          <a:p>
            <a:r>
              <a:rPr lang="es-CL" sz="4000" dirty="0">
                <a:solidFill>
                  <a:srgbClr val="002060"/>
                </a:solidFill>
              </a:rPr>
              <a:t>11</a:t>
            </a:r>
          </a:p>
        </p:txBody>
      </p:sp>
      <p:sp>
        <p:nvSpPr>
          <p:cNvPr id="48" name="CuadroTexto 47">
            <a:extLst>
              <a:ext uri="{FF2B5EF4-FFF2-40B4-BE49-F238E27FC236}">
                <a16:creationId xmlns:a16="http://schemas.microsoft.com/office/drawing/2014/main" id="{17987C29-CC3A-084D-9954-35F8675E3716}"/>
              </a:ext>
            </a:extLst>
          </p:cNvPr>
          <p:cNvSpPr txBox="1"/>
          <p:nvPr/>
        </p:nvSpPr>
        <p:spPr>
          <a:xfrm>
            <a:off x="6074293" y="5993749"/>
            <a:ext cx="707558" cy="707886"/>
          </a:xfrm>
          <a:prstGeom prst="rect">
            <a:avLst/>
          </a:prstGeom>
          <a:noFill/>
        </p:spPr>
        <p:txBody>
          <a:bodyPr wrap="square" rtlCol="0">
            <a:spAutoFit/>
          </a:bodyPr>
          <a:lstStyle/>
          <a:p>
            <a:r>
              <a:rPr lang="es-CL" sz="4000" dirty="0">
                <a:solidFill>
                  <a:srgbClr val="002060"/>
                </a:solidFill>
              </a:rPr>
              <a:t>12</a:t>
            </a:r>
          </a:p>
        </p:txBody>
      </p:sp>
      <p:sp>
        <p:nvSpPr>
          <p:cNvPr id="49" name="CuadroTexto 48">
            <a:extLst>
              <a:ext uri="{FF2B5EF4-FFF2-40B4-BE49-F238E27FC236}">
                <a16:creationId xmlns:a16="http://schemas.microsoft.com/office/drawing/2014/main" id="{A4845D52-6FBE-6141-AC8A-ED42B27F85ED}"/>
              </a:ext>
            </a:extLst>
          </p:cNvPr>
          <p:cNvSpPr txBox="1"/>
          <p:nvPr/>
        </p:nvSpPr>
        <p:spPr>
          <a:xfrm>
            <a:off x="8383448" y="5993749"/>
            <a:ext cx="707558" cy="707886"/>
          </a:xfrm>
          <a:prstGeom prst="rect">
            <a:avLst/>
          </a:prstGeom>
          <a:noFill/>
        </p:spPr>
        <p:txBody>
          <a:bodyPr wrap="square" rtlCol="0">
            <a:spAutoFit/>
          </a:bodyPr>
          <a:lstStyle/>
          <a:p>
            <a:r>
              <a:rPr lang="es-CL" sz="4000" dirty="0">
                <a:solidFill>
                  <a:srgbClr val="002060"/>
                </a:solidFill>
              </a:rPr>
              <a:t>13</a:t>
            </a:r>
          </a:p>
        </p:txBody>
      </p:sp>
      <p:sp>
        <p:nvSpPr>
          <p:cNvPr id="50" name="CuadroTexto 49">
            <a:extLst>
              <a:ext uri="{FF2B5EF4-FFF2-40B4-BE49-F238E27FC236}">
                <a16:creationId xmlns:a16="http://schemas.microsoft.com/office/drawing/2014/main" id="{8C8829DD-FD85-6B41-A4FF-D2550D6070FC}"/>
              </a:ext>
            </a:extLst>
          </p:cNvPr>
          <p:cNvSpPr txBox="1"/>
          <p:nvPr/>
        </p:nvSpPr>
        <p:spPr>
          <a:xfrm>
            <a:off x="10835814" y="4764306"/>
            <a:ext cx="707558" cy="707886"/>
          </a:xfrm>
          <a:prstGeom prst="rect">
            <a:avLst/>
          </a:prstGeom>
          <a:noFill/>
        </p:spPr>
        <p:txBody>
          <a:bodyPr wrap="square" rtlCol="0">
            <a:spAutoFit/>
          </a:bodyPr>
          <a:lstStyle/>
          <a:p>
            <a:r>
              <a:rPr lang="es-CL" sz="4000" dirty="0">
                <a:solidFill>
                  <a:srgbClr val="002060"/>
                </a:solidFill>
              </a:rPr>
              <a:t>14</a:t>
            </a:r>
          </a:p>
        </p:txBody>
      </p:sp>
      <p:pic>
        <p:nvPicPr>
          <p:cNvPr id="52" name="Picture 14" descr="siguiente icono de estilo degradado de bloque de botón de interfaz 1993552  Vector en Vecteezy">
            <a:hlinkClick r:id="" action="ppaction://hlinkshowjump?jump=nextslide">
              <a:snd r:embed="rId13" name="click.wav"/>
            </a:hlinkClick>
            <a:extLst>
              <a:ext uri="{FF2B5EF4-FFF2-40B4-BE49-F238E27FC236}">
                <a16:creationId xmlns:a16="http://schemas.microsoft.com/office/drawing/2014/main" id="{0843CA67-D6C3-4841-B47C-B117514A9D0F}"/>
              </a:ext>
            </a:extLst>
          </p:cNvPr>
          <p:cNvPicPr>
            <a:picLocks noChangeAspect="1" noChangeArrowheads="1"/>
          </p:cNvPicPr>
          <p:nvPr/>
        </p:nvPicPr>
        <p:blipFill rotWithShape="1">
          <a:blip r:embed="rId14">
            <a:extLst>
              <a:ext uri="{28A0092B-C50C-407E-A947-70E740481C1C}">
                <a14:useLocalDpi xmlns:a14="http://schemas.microsoft.com/office/drawing/2010/main" val="0"/>
              </a:ext>
            </a:extLst>
          </a:blip>
          <a:srcRect l="17881" t="9811" r="17510" b="13568"/>
          <a:stretch/>
        </p:blipFill>
        <p:spPr bwMode="auto">
          <a:xfrm>
            <a:off x="11138683" y="5617239"/>
            <a:ext cx="868565" cy="10300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686035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9470"/>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9470"/>
                                        </p:tgtEl>
                                      </p:cBhvr>
                                    </p:animEffect>
                                    <p:set>
                                      <p:cBhvr>
                                        <p:cTn id="7" dur="1" fill="hold">
                                          <p:stCondLst>
                                            <p:cond delay="499"/>
                                          </p:stCondLst>
                                        </p:cTn>
                                        <p:tgtEl>
                                          <p:spTgt spid="19470"/>
                                        </p:tgtEl>
                                        <p:attrNameLst>
                                          <p:attrName>style.visibility</p:attrName>
                                        </p:attrNameLst>
                                      </p:cBhvr>
                                      <p:to>
                                        <p:strVal val="hidden"/>
                                      </p:to>
                                    </p:set>
                                  </p:childTnLst>
                                </p:cTn>
                              </p:par>
                            </p:childTnLst>
                          </p:cTn>
                        </p:par>
                      </p:childTnLst>
                    </p:cTn>
                  </p:par>
                </p:childTnLst>
              </p:cTn>
              <p:nextCondLst>
                <p:cond evt="onClick" delay="0">
                  <p:tgtEl>
                    <p:spTgt spid="19470"/>
                  </p:tgtEl>
                </p:cond>
              </p:nextCondLst>
            </p:seq>
            <p:seq concurrent="1" nextAc="seek">
              <p:cTn id="8" restart="whenNotActive" fill="hold" evtFilter="cancelBubble" nodeType="interactiveSeq">
                <p:stCondLst>
                  <p:cond evt="onClick" delay="0">
                    <p:tgtEl>
                      <p:spTgt spid="19458"/>
                    </p:tgtEl>
                  </p:cond>
                </p:stCondLst>
                <p:endSync evt="end" delay="0">
                  <p:rtn val="all"/>
                </p:endSync>
                <p:childTnLst>
                  <p:par>
                    <p:cTn id="9" fill="hold">
                      <p:stCondLst>
                        <p:cond delay="0"/>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9470"/>
                                        </p:tgtEl>
                                        <p:attrNameLst>
                                          <p:attrName>style.visibility</p:attrName>
                                        </p:attrNameLst>
                                      </p:cBhvr>
                                      <p:to>
                                        <p:strVal val="visible"/>
                                      </p:to>
                                    </p:set>
                                  </p:childTnLst>
                                </p:cTn>
                              </p:par>
                            </p:childTnLst>
                          </p:cTn>
                        </p:par>
                      </p:childTnLst>
                    </p:cTn>
                  </p:par>
                </p:childTnLst>
              </p:cTn>
              <p:nextCondLst>
                <p:cond evt="onClick" delay="0">
                  <p:tgtEl>
                    <p:spTgt spid="19458"/>
                  </p:tgtEl>
                </p:cond>
              </p:nextCondLst>
            </p:seq>
            <p:seq concurrent="1" nextAc="seek">
              <p:cTn id="13" restart="whenNotActive" fill="hold" evtFilter="cancelBubble" nodeType="interactiveSeq">
                <p:stCondLst>
                  <p:cond evt="onClick" delay="0">
                    <p:tgtEl>
                      <p:spTgt spid="10"/>
                    </p:tgtEl>
                  </p:cond>
                </p:stCondLst>
                <p:endSync evt="end" delay="0">
                  <p:rtn val="all"/>
                </p:endSync>
                <p:childTnLst>
                  <p:par>
                    <p:cTn id="14" fill="hold">
                      <p:stCondLst>
                        <p:cond delay="0"/>
                      </p:stCondLst>
                      <p:childTnLst>
                        <p:par>
                          <p:cTn id="15" fill="hold">
                            <p:stCondLst>
                              <p:cond delay="0"/>
                            </p:stCondLst>
                            <p:childTnLst>
                              <p:par>
                                <p:cTn id="16" presetID="10" presetClass="exit" presetSubtype="0" fill="hold" nodeType="clickEffect">
                                  <p:stCondLst>
                                    <p:cond delay="0"/>
                                  </p:stCondLst>
                                  <p:childTnLst>
                                    <p:animEffect transition="out" filter="fade">
                                      <p:cBhvr>
                                        <p:cTn id="17" dur="500"/>
                                        <p:tgtEl>
                                          <p:spTgt spid="10"/>
                                        </p:tgtEl>
                                      </p:cBhvr>
                                    </p:animEffect>
                                    <p:set>
                                      <p:cBhvr>
                                        <p:cTn id="18"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19" restart="whenNotActive" fill="hold" evtFilter="cancelBubble" nodeType="interactiveSeq">
                <p:stCondLst>
                  <p:cond evt="onClick" delay="0">
                    <p:tgtEl>
                      <p:spTgt spid="11"/>
                    </p:tgtEl>
                  </p:cond>
                </p:stCondLst>
                <p:endSync evt="end" delay="0">
                  <p:rtn val="all"/>
                </p:endSync>
                <p:childTnLst>
                  <p:par>
                    <p:cTn id="20" fill="hold">
                      <p:stCondLst>
                        <p:cond delay="0"/>
                      </p:stCondLst>
                      <p:childTnLst>
                        <p:par>
                          <p:cTn id="21" fill="hold">
                            <p:stCondLst>
                              <p:cond delay="0"/>
                            </p:stCondLst>
                            <p:childTnLst>
                              <p:par>
                                <p:cTn id="22" presetID="10" presetClass="exit" presetSubtype="0" fill="hold" nodeType="clickEffect">
                                  <p:stCondLst>
                                    <p:cond delay="0"/>
                                  </p:stCondLst>
                                  <p:childTnLst>
                                    <p:animEffect transition="out" filter="fade">
                                      <p:cBhvr>
                                        <p:cTn id="23" dur="500"/>
                                        <p:tgtEl>
                                          <p:spTgt spid="11"/>
                                        </p:tgtEl>
                                      </p:cBhvr>
                                    </p:animEffect>
                                    <p:set>
                                      <p:cBhvr>
                                        <p:cTn id="24"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25" restart="whenNotActive" fill="hold" evtFilter="cancelBubble" nodeType="interactiveSeq">
                <p:stCondLst>
                  <p:cond evt="onClick" delay="0">
                    <p:tgtEl>
                      <p:spTgt spid="12"/>
                    </p:tgtEl>
                  </p:cond>
                </p:stCondLst>
                <p:endSync evt="end" delay="0">
                  <p:rtn val="all"/>
                </p:endSync>
                <p:childTnLst>
                  <p:par>
                    <p:cTn id="26" fill="hold">
                      <p:stCondLst>
                        <p:cond delay="0"/>
                      </p:stCondLst>
                      <p:childTnLst>
                        <p:par>
                          <p:cTn id="27" fill="hold">
                            <p:stCondLst>
                              <p:cond delay="0"/>
                            </p:stCondLst>
                            <p:childTnLst>
                              <p:par>
                                <p:cTn id="28" presetID="10" presetClass="exit" presetSubtype="0" fill="hold" nodeType="clickEffect">
                                  <p:stCondLst>
                                    <p:cond delay="0"/>
                                  </p:stCondLst>
                                  <p:childTnLst>
                                    <p:animEffect transition="out" filter="fade">
                                      <p:cBhvr>
                                        <p:cTn id="29" dur="500"/>
                                        <p:tgtEl>
                                          <p:spTgt spid="12"/>
                                        </p:tgtEl>
                                      </p:cBhvr>
                                    </p:animEffect>
                                    <p:set>
                                      <p:cBhvr>
                                        <p:cTn id="30"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31" restart="whenNotActive" fill="hold" evtFilter="cancelBubble" nodeType="interactiveSeq">
                <p:stCondLst>
                  <p:cond evt="onClick" delay="0">
                    <p:tgtEl>
                      <p:spTgt spid="13"/>
                    </p:tgtEl>
                  </p:cond>
                </p:stCondLst>
                <p:endSync evt="end" delay="0">
                  <p:rtn val="all"/>
                </p:endSync>
                <p:childTnLst>
                  <p:par>
                    <p:cTn id="32" fill="hold">
                      <p:stCondLst>
                        <p:cond delay="0"/>
                      </p:stCondLst>
                      <p:childTnLst>
                        <p:par>
                          <p:cTn id="33" fill="hold">
                            <p:stCondLst>
                              <p:cond delay="0"/>
                            </p:stCondLst>
                            <p:childTnLst>
                              <p:par>
                                <p:cTn id="34" presetID="10" presetClass="exit" presetSubtype="0" fill="hold" nodeType="clickEffect">
                                  <p:stCondLst>
                                    <p:cond delay="0"/>
                                  </p:stCondLst>
                                  <p:childTnLst>
                                    <p:animEffect transition="out" filter="fade">
                                      <p:cBhvr>
                                        <p:cTn id="35" dur="500"/>
                                        <p:tgtEl>
                                          <p:spTgt spid="13"/>
                                        </p:tgtEl>
                                      </p:cBhvr>
                                    </p:animEffect>
                                    <p:set>
                                      <p:cBhvr>
                                        <p:cTn id="36"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37" restart="whenNotActive" fill="hold" evtFilter="cancelBubble" nodeType="interactiveSeq">
                <p:stCondLst>
                  <p:cond evt="onClick" delay="0">
                    <p:tgtEl>
                      <p:spTgt spid="14"/>
                    </p:tgtEl>
                  </p:cond>
                </p:stCondLst>
                <p:endSync evt="end" delay="0">
                  <p:rtn val="all"/>
                </p:endSync>
                <p:childTnLst>
                  <p:par>
                    <p:cTn id="38" fill="hold">
                      <p:stCondLst>
                        <p:cond delay="0"/>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14"/>
                                        </p:tgtEl>
                                      </p:cBhvr>
                                    </p:animEffect>
                                    <p:set>
                                      <p:cBhvr>
                                        <p:cTn id="42"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43" restart="whenNotActive" fill="hold" evtFilter="cancelBubble" nodeType="interactiveSeq">
                <p:stCondLst>
                  <p:cond evt="onClick" delay="0">
                    <p:tgtEl>
                      <p:spTgt spid="19466"/>
                    </p:tgtEl>
                  </p:cond>
                </p:stCondLst>
                <p:endSync evt="end" delay="0">
                  <p:rtn val="all"/>
                </p:endSync>
                <p:childTnLst>
                  <p:par>
                    <p:cTn id="44" fill="hold">
                      <p:stCondLst>
                        <p:cond delay="0"/>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14"/>
                                        </p:tgtEl>
                                        <p:attrNameLst>
                                          <p:attrName>style.visibility</p:attrName>
                                        </p:attrNameLst>
                                      </p:cBhvr>
                                      <p:to>
                                        <p:strVal val="visible"/>
                                      </p:to>
                                    </p:set>
                                  </p:childTnLst>
                                </p:cTn>
                              </p:par>
                            </p:childTnLst>
                          </p:cTn>
                        </p:par>
                      </p:childTnLst>
                    </p:cTn>
                  </p:par>
                </p:childTnLst>
              </p:cTn>
              <p:nextCondLst>
                <p:cond evt="onClick" delay="0">
                  <p:tgtEl>
                    <p:spTgt spid="19466"/>
                  </p:tgtEl>
                </p:cond>
              </p:nextCondLst>
            </p:seq>
            <p:seq concurrent="1" nextAc="seek">
              <p:cTn id="48" restart="whenNotActive" fill="hold" evtFilter="cancelBubble" nodeType="interactiveSeq">
                <p:stCondLst>
                  <p:cond evt="onClick" delay="0">
                    <p:tgtEl>
                      <p:spTgt spid="19468"/>
                    </p:tgtEl>
                  </p:cond>
                </p:stCondLst>
                <p:endSync evt="end" delay="0">
                  <p:rtn val="all"/>
                </p:endSync>
                <p:childTnLst>
                  <p:par>
                    <p:cTn id="49" fill="hold">
                      <p:stCondLst>
                        <p:cond delay="0"/>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3"/>
                                        </p:tgtEl>
                                        <p:attrNameLst>
                                          <p:attrName>style.visibility</p:attrName>
                                        </p:attrNameLst>
                                      </p:cBhvr>
                                      <p:to>
                                        <p:strVal val="visible"/>
                                      </p:to>
                                    </p:set>
                                  </p:childTnLst>
                                </p:cTn>
                              </p:par>
                            </p:childTnLst>
                          </p:cTn>
                        </p:par>
                      </p:childTnLst>
                    </p:cTn>
                  </p:par>
                </p:childTnLst>
              </p:cTn>
              <p:nextCondLst>
                <p:cond evt="onClick" delay="0">
                  <p:tgtEl>
                    <p:spTgt spid="19468"/>
                  </p:tgtEl>
                </p:cond>
              </p:nextCondLst>
            </p:seq>
            <p:seq concurrent="1" nextAc="seek">
              <p:cTn id="53" restart="whenNotActive" fill="hold" evtFilter="cancelBubble" nodeType="interactiveSeq">
                <p:stCondLst>
                  <p:cond evt="onClick" delay="0">
                    <p:tgtEl>
                      <p:spTgt spid="19464"/>
                    </p:tgtEl>
                  </p:cond>
                </p:stCondLst>
                <p:endSync evt="end" delay="0">
                  <p:rtn val="all"/>
                </p:endSync>
                <p:childTnLst>
                  <p:par>
                    <p:cTn id="54" fill="hold">
                      <p:stCondLst>
                        <p:cond delay="0"/>
                      </p:stCondLst>
                      <p:childTnLst>
                        <p:par>
                          <p:cTn id="55" fill="hold">
                            <p:stCondLst>
                              <p:cond delay="0"/>
                            </p:stCondLst>
                            <p:childTnLst>
                              <p:par>
                                <p:cTn id="56" presetID="1" presetClass="entr" presetSubtype="0" fill="hold" nodeType="clickEffect">
                                  <p:stCondLst>
                                    <p:cond delay="0"/>
                                  </p:stCondLst>
                                  <p:childTnLst>
                                    <p:set>
                                      <p:cBhvr>
                                        <p:cTn id="57" dur="1" fill="hold">
                                          <p:stCondLst>
                                            <p:cond delay="0"/>
                                          </p:stCondLst>
                                        </p:cTn>
                                        <p:tgtEl>
                                          <p:spTgt spid="12"/>
                                        </p:tgtEl>
                                        <p:attrNameLst>
                                          <p:attrName>style.visibility</p:attrName>
                                        </p:attrNameLst>
                                      </p:cBhvr>
                                      <p:to>
                                        <p:strVal val="visible"/>
                                      </p:to>
                                    </p:set>
                                  </p:childTnLst>
                                </p:cTn>
                              </p:par>
                            </p:childTnLst>
                          </p:cTn>
                        </p:par>
                      </p:childTnLst>
                    </p:cTn>
                  </p:par>
                </p:childTnLst>
              </p:cTn>
              <p:nextCondLst>
                <p:cond evt="onClick" delay="0">
                  <p:tgtEl>
                    <p:spTgt spid="19464"/>
                  </p:tgtEl>
                </p:cond>
              </p:nextCondLst>
            </p:seq>
            <p:seq concurrent="1" nextAc="seek">
              <p:cTn id="58" restart="whenNotActive" fill="hold" evtFilter="cancelBubble" nodeType="interactiveSeq">
                <p:stCondLst>
                  <p:cond evt="onClick" delay="0">
                    <p:tgtEl>
                      <p:spTgt spid="19460"/>
                    </p:tgtEl>
                  </p:cond>
                </p:stCondLst>
                <p:endSync evt="end" delay="0">
                  <p:rtn val="all"/>
                </p:endSync>
                <p:childTnLst>
                  <p:par>
                    <p:cTn id="59" fill="hold">
                      <p:stCondLst>
                        <p:cond delay="0"/>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1"/>
                                        </p:tgtEl>
                                        <p:attrNameLst>
                                          <p:attrName>style.visibility</p:attrName>
                                        </p:attrNameLst>
                                      </p:cBhvr>
                                      <p:to>
                                        <p:strVal val="visible"/>
                                      </p:to>
                                    </p:set>
                                  </p:childTnLst>
                                </p:cTn>
                              </p:par>
                            </p:childTnLst>
                          </p:cTn>
                        </p:par>
                      </p:childTnLst>
                    </p:cTn>
                  </p:par>
                </p:childTnLst>
              </p:cTn>
              <p:nextCondLst>
                <p:cond evt="onClick" delay="0">
                  <p:tgtEl>
                    <p:spTgt spid="19460"/>
                  </p:tgtEl>
                </p:cond>
              </p:nextCondLst>
            </p:seq>
            <p:seq concurrent="1" nextAc="seek">
              <p:cTn id="63" restart="whenNotActive" fill="hold" evtFilter="cancelBubble" nodeType="interactiveSeq">
                <p:stCondLst>
                  <p:cond evt="onClick" delay="0">
                    <p:tgtEl>
                      <p:spTgt spid="19462"/>
                    </p:tgtEl>
                  </p:cond>
                </p:stCondLst>
                <p:endSync evt="end" delay="0">
                  <p:rtn val="all"/>
                </p:endSync>
                <p:childTnLst>
                  <p:par>
                    <p:cTn id="64" fill="hold">
                      <p:stCondLst>
                        <p:cond delay="0"/>
                      </p:stCondLst>
                      <p:childTnLst>
                        <p:par>
                          <p:cTn id="65" fill="hold">
                            <p:stCondLst>
                              <p:cond delay="0"/>
                            </p:stCondLst>
                            <p:childTnLst>
                              <p:par>
                                <p:cTn id="66" presetID="1" presetClass="entr" presetSubtype="0" fill="hold" nodeType="clickEffect">
                                  <p:stCondLst>
                                    <p:cond delay="0"/>
                                  </p:stCondLst>
                                  <p:childTnLst>
                                    <p:set>
                                      <p:cBhvr>
                                        <p:cTn id="67" dur="1" fill="hold">
                                          <p:stCondLst>
                                            <p:cond delay="0"/>
                                          </p:stCondLst>
                                        </p:cTn>
                                        <p:tgtEl>
                                          <p:spTgt spid="10"/>
                                        </p:tgtEl>
                                        <p:attrNameLst>
                                          <p:attrName>style.visibility</p:attrName>
                                        </p:attrNameLst>
                                      </p:cBhvr>
                                      <p:to>
                                        <p:strVal val="visible"/>
                                      </p:to>
                                    </p:set>
                                  </p:childTnLst>
                                </p:cTn>
                              </p:par>
                            </p:childTnLst>
                          </p:cTn>
                        </p:par>
                      </p:childTnLst>
                    </p:cTn>
                  </p:par>
                </p:childTnLst>
              </p:cTn>
              <p:nextCondLst>
                <p:cond evt="onClick" delay="0">
                  <p:tgtEl>
                    <p:spTgt spid="19462"/>
                  </p:tgtEl>
                </p:cond>
              </p:nextCondLst>
            </p:seq>
            <p:seq concurrent="1" nextAc="seek">
              <p:cTn id="68" restart="whenNotActive" fill="hold" evtFilter="cancelBubble" nodeType="interactiveSeq">
                <p:stCondLst>
                  <p:cond evt="onClick" delay="0">
                    <p:tgtEl>
                      <p:spTgt spid="22"/>
                    </p:tgtEl>
                  </p:cond>
                </p:stCondLst>
                <p:endSync evt="end" delay="0">
                  <p:rtn val="all"/>
                </p:endSync>
                <p:childTnLst>
                  <p:par>
                    <p:cTn id="69" fill="hold">
                      <p:stCondLst>
                        <p:cond delay="0"/>
                      </p:stCondLst>
                      <p:childTnLst>
                        <p:par>
                          <p:cTn id="70" fill="hold">
                            <p:stCondLst>
                              <p:cond delay="0"/>
                            </p:stCondLst>
                            <p:childTnLst>
                              <p:par>
                                <p:cTn id="71" presetID="10" presetClass="exit" presetSubtype="0" fill="hold" nodeType="clickEffect">
                                  <p:stCondLst>
                                    <p:cond delay="0"/>
                                  </p:stCondLst>
                                  <p:childTnLst>
                                    <p:animEffect transition="out" filter="fade">
                                      <p:cBhvr>
                                        <p:cTn id="72" dur="500"/>
                                        <p:tgtEl>
                                          <p:spTgt spid="22"/>
                                        </p:tgtEl>
                                      </p:cBhvr>
                                    </p:animEffect>
                                    <p:set>
                                      <p:cBhvr>
                                        <p:cTn id="73"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74" restart="whenNotActive" fill="hold" evtFilter="cancelBubble" nodeType="interactiveSeq">
                <p:stCondLst>
                  <p:cond evt="onClick" delay="0">
                    <p:tgtEl>
                      <p:spTgt spid="16"/>
                    </p:tgtEl>
                  </p:cond>
                </p:stCondLst>
                <p:endSync evt="end" delay="0">
                  <p:rtn val="all"/>
                </p:endSync>
                <p:childTnLst>
                  <p:par>
                    <p:cTn id="75" fill="hold">
                      <p:stCondLst>
                        <p:cond delay="0"/>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22"/>
                                        </p:tgtEl>
                                        <p:attrNameLst>
                                          <p:attrName>style.visibility</p:attrName>
                                        </p:attrNameLst>
                                      </p:cBhvr>
                                      <p:to>
                                        <p:strVal val="visible"/>
                                      </p:to>
                                    </p:set>
                                  </p:childTnLst>
                                </p:cTn>
                              </p:par>
                            </p:childTnLst>
                          </p:cTn>
                        </p:par>
                      </p:childTnLst>
                    </p:cTn>
                  </p:par>
                </p:childTnLst>
              </p:cTn>
              <p:nextCondLst>
                <p:cond evt="onClick" delay="0">
                  <p:tgtEl>
                    <p:spTgt spid="16"/>
                  </p:tgtEl>
                </p:cond>
              </p:nextCondLst>
            </p:seq>
            <p:seq concurrent="1" nextAc="seek">
              <p:cTn id="79" restart="whenNotActive" fill="hold" evtFilter="cancelBubble" nodeType="interactiveSeq">
                <p:stCondLst>
                  <p:cond evt="onClick" delay="0">
                    <p:tgtEl>
                      <p:spTgt spid="23"/>
                    </p:tgtEl>
                  </p:cond>
                </p:stCondLst>
                <p:endSync evt="end" delay="0">
                  <p:rtn val="all"/>
                </p:endSync>
                <p:childTnLst>
                  <p:par>
                    <p:cTn id="80" fill="hold">
                      <p:stCondLst>
                        <p:cond delay="0"/>
                      </p:stCondLst>
                      <p:childTnLst>
                        <p:par>
                          <p:cTn id="81" fill="hold">
                            <p:stCondLst>
                              <p:cond delay="0"/>
                            </p:stCondLst>
                            <p:childTnLst>
                              <p:par>
                                <p:cTn id="82" presetID="10" presetClass="exit" presetSubtype="0" fill="hold" nodeType="clickEffect">
                                  <p:stCondLst>
                                    <p:cond delay="0"/>
                                  </p:stCondLst>
                                  <p:childTnLst>
                                    <p:animEffect transition="out" filter="fade">
                                      <p:cBhvr>
                                        <p:cTn id="83" dur="500"/>
                                        <p:tgtEl>
                                          <p:spTgt spid="23"/>
                                        </p:tgtEl>
                                      </p:cBhvr>
                                    </p:animEffect>
                                    <p:set>
                                      <p:cBhvr>
                                        <p:cTn id="84"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85" restart="whenNotActive" fill="hold" evtFilter="cancelBubble" nodeType="interactiveSeq">
                <p:stCondLst>
                  <p:cond evt="onClick" delay="0">
                    <p:tgtEl>
                      <p:spTgt spid="24"/>
                    </p:tgtEl>
                  </p:cond>
                </p:stCondLst>
                <p:endSync evt="end" delay="0">
                  <p:rtn val="all"/>
                </p:endSync>
                <p:childTnLst>
                  <p:par>
                    <p:cTn id="86" fill="hold">
                      <p:stCondLst>
                        <p:cond delay="0"/>
                      </p:stCondLst>
                      <p:childTnLst>
                        <p:par>
                          <p:cTn id="87" fill="hold">
                            <p:stCondLst>
                              <p:cond delay="0"/>
                            </p:stCondLst>
                            <p:childTnLst>
                              <p:par>
                                <p:cTn id="88" presetID="10" presetClass="exit" presetSubtype="0" fill="hold" nodeType="clickEffect">
                                  <p:stCondLst>
                                    <p:cond delay="0"/>
                                  </p:stCondLst>
                                  <p:childTnLst>
                                    <p:animEffect transition="out" filter="fade">
                                      <p:cBhvr>
                                        <p:cTn id="89" dur="500"/>
                                        <p:tgtEl>
                                          <p:spTgt spid="24"/>
                                        </p:tgtEl>
                                      </p:cBhvr>
                                    </p:animEffect>
                                    <p:set>
                                      <p:cBhvr>
                                        <p:cTn id="90"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91" restart="whenNotActive" fill="hold" evtFilter="cancelBubble" nodeType="interactiveSeq">
                <p:stCondLst>
                  <p:cond evt="onClick" delay="0">
                    <p:tgtEl>
                      <p:spTgt spid="25"/>
                    </p:tgtEl>
                  </p:cond>
                </p:stCondLst>
                <p:endSync evt="end" delay="0">
                  <p:rtn val="all"/>
                </p:endSync>
                <p:childTnLst>
                  <p:par>
                    <p:cTn id="92" fill="hold">
                      <p:stCondLst>
                        <p:cond delay="0"/>
                      </p:stCondLst>
                      <p:childTnLst>
                        <p:par>
                          <p:cTn id="93" fill="hold">
                            <p:stCondLst>
                              <p:cond delay="0"/>
                            </p:stCondLst>
                            <p:childTnLst>
                              <p:par>
                                <p:cTn id="94" presetID="10" presetClass="exit" presetSubtype="0" fill="hold" nodeType="clickEffect">
                                  <p:stCondLst>
                                    <p:cond delay="0"/>
                                  </p:stCondLst>
                                  <p:childTnLst>
                                    <p:animEffect transition="out" filter="fade">
                                      <p:cBhvr>
                                        <p:cTn id="95" dur="500"/>
                                        <p:tgtEl>
                                          <p:spTgt spid="25"/>
                                        </p:tgtEl>
                                      </p:cBhvr>
                                    </p:animEffect>
                                    <p:set>
                                      <p:cBhvr>
                                        <p:cTn id="96"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97" restart="whenNotActive" fill="hold" evtFilter="cancelBubble" nodeType="interactiveSeq">
                <p:stCondLst>
                  <p:cond evt="onClick" delay="0">
                    <p:tgtEl>
                      <p:spTgt spid="26"/>
                    </p:tgtEl>
                  </p:cond>
                </p:stCondLst>
                <p:endSync evt="end" delay="0">
                  <p:rtn val="all"/>
                </p:endSync>
                <p:childTnLst>
                  <p:par>
                    <p:cTn id="98" fill="hold">
                      <p:stCondLst>
                        <p:cond delay="0"/>
                      </p:stCondLst>
                      <p:childTnLst>
                        <p:par>
                          <p:cTn id="99" fill="hold">
                            <p:stCondLst>
                              <p:cond delay="0"/>
                            </p:stCondLst>
                            <p:childTnLst>
                              <p:par>
                                <p:cTn id="100" presetID="10" presetClass="exit" presetSubtype="0" fill="hold" nodeType="clickEffect">
                                  <p:stCondLst>
                                    <p:cond delay="0"/>
                                  </p:stCondLst>
                                  <p:childTnLst>
                                    <p:animEffect transition="out" filter="fade">
                                      <p:cBhvr>
                                        <p:cTn id="101" dur="500"/>
                                        <p:tgtEl>
                                          <p:spTgt spid="26"/>
                                        </p:tgtEl>
                                      </p:cBhvr>
                                    </p:animEffect>
                                    <p:set>
                                      <p:cBhvr>
                                        <p:cTn id="102"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103" restart="whenNotActive" fill="hold" evtFilter="cancelBubble" nodeType="interactiveSeq">
                <p:stCondLst>
                  <p:cond evt="onClick" delay="0">
                    <p:tgtEl>
                      <p:spTgt spid="27"/>
                    </p:tgtEl>
                  </p:cond>
                </p:stCondLst>
                <p:endSync evt="end" delay="0">
                  <p:rtn val="all"/>
                </p:endSync>
                <p:childTnLst>
                  <p:par>
                    <p:cTn id="104" fill="hold">
                      <p:stCondLst>
                        <p:cond delay="0"/>
                      </p:stCondLst>
                      <p:childTnLst>
                        <p:par>
                          <p:cTn id="105" fill="hold">
                            <p:stCondLst>
                              <p:cond delay="0"/>
                            </p:stCondLst>
                            <p:childTnLst>
                              <p:par>
                                <p:cTn id="106" presetID="10" presetClass="exit" presetSubtype="0" fill="hold" nodeType="clickEffect">
                                  <p:stCondLst>
                                    <p:cond delay="0"/>
                                  </p:stCondLst>
                                  <p:childTnLst>
                                    <p:animEffect transition="out" filter="fade">
                                      <p:cBhvr>
                                        <p:cTn id="107" dur="500"/>
                                        <p:tgtEl>
                                          <p:spTgt spid="27"/>
                                        </p:tgtEl>
                                      </p:cBhvr>
                                    </p:animEffect>
                                    <p:set>
                                      <p:cBhvr>
                                        <p:cTn id="108"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109" restart="whenNotActive" fill="hold" evtFilter="cancelBubble" nodeType="interactiveSeq">
                <p:stCondLst>
                  <p:cond evt="onClick" delay="0">
                    <p:tgtEl>
                      <p:spTgt spid="20"/>
                    </p:tgtEl>
                  </p:cond>
                </p:stCondLst>
                <p:endSync evt="end" delay="0">
                  <p:rtn val="all"/>
                </p:endSync>
                <p:childTnLst>
                  <p:par>
                    <p:cTn id="110" fill="hold">
                      <p:stCondLst>
                        <p:cond delay="0"/>
                      </p:stCondLst>
                      <p:childTnLst>
                        <p:par>
                          <p:cTn id="111" fill="hold">
                            <p:stCondLst>
                              <p:cond delay="0"/>
                            </p:stCondLst>
                            <p:childTnLst>
                              <p:par>
                                <p:cTn id="112" presetID="1" presetClass="entr" presetSubtype="0" fill="hold" nodeType="clickEffect">
                                  <p:stCondLst>
                                    <p:cond delay="0"/>
                                  </p:stCondLst>
                                  <p:childTnLst>
                                    <p:set>
                                      <p:cBhvr>
                                        <p:cTn id="113" dur="1" fill="hold">
                                          <p:stCondLst>
                                            <p:cond delay="0"/>
                                          </p:stCondLst>
                                        </p:cTn>
                                        <p:tgtEl>
                                          <p:spTgt spid="27"/>
                                        </p:tgtEl>
                                        <p:attrNameLst>
                                          <p:attrName>style.visibility</p:attrName>
                                        </p:attrNameLst>
                                      </p:cBhvr>
                                      <p:to>
                                        <p:strVal val="visible"/>
                                      </p:to>
                                    </p:set>
                                  </p:childTnLst>
                                </p:cTn>
                              </p:par>
                            </p:childTnLst>
                          </p:cTn>
                        </p:par>
                      </p:childTnLst>
                    </p:cTn>
                  </p:par>
                </p:childTnLst>
              </p:cTn>
              <p:nextCondLst>
                <p:cond evt="onClick" delay="0">
                  <p:tgtEl>
                    <p:spTgt spid="20"/>
                  </p:tgtEl>
                </p:cond>
              </p:nextCondLst>
            </p:seq>
            <p:seq concurrent="1" nextAc="seek">
              <p:cTn id="114" restart="whenNotActive" fill="hold" evtFilter="cancelBubble" nodeType="interactiveSeq">
                <p:stCondLst>
                  <p:cond evt="onClick" delay="0">
                    <p:tgtEl>
                      <p:spTgt spid="21"/>
                    </p:tgtEl>
                  </p:cond>
                </p:stCondLst>
                <p:endSync evt="end" delay="0">
                  <p:rtn val="all"/>
                </p:endSync>
                <p:childTnLst>
                  <p:par>
                    <p:cTn id="115" fill="hold">
                      <p:stCondLst>
                        <p:cond delay="0"/>
                      </p:stCondLst>
                      <p:childTnLst>
                        <p:par>
                          <p:cTn id="116" fill="hold">
                            <p:stCondLst>
                              <p:cond delay="0"/>
                            </p:stCondLst>
                            <p:childTnLst>
                              <p:par>
                                <p:cTn id="117" presetID="1" presetClass="entr" presetSubtype="0" fill="hold" nodeType="clickEffect">
                                  <p:stCondLst>
                                    <p:cond delay="0"/>
                                  </p:stCondLst>
                                  <p:childTnLst>
                                    <p:set>
                                      <p:cBhvr>
                                        <p:cTn id="118" dur="1" fill="hold">
                                          <p:stCondLst>
                                            <p:cond delay="0"/>
                                          </p:stCondLst>
                                        </p:cTn>
                                        <p:tgtEl>
                                          <p:spTgt spid="26"/>
                                        </p:tgtEl>
                                        <p:attrNameLst>
                                          <p:attrName>style.visibility</p:attrName>
                                        </p:attrNameLst>
                                      </p:cBhvr>
                                      <p:to>
                                        <p:strVal val="visible"/>
                                      </p:to>
                                    </p:set>
                                  </p:childTnLst>
                                </p:cTn>
                              </p:par>
                            </p:childTnLst>
                          </p:cTn>
                        </p:par>
                      </p:childTnLst>
                    </p:cTn>
                  </p:par>
                </p:childTnLst>
              </p:cTn>
              <p:nextCondLst>
                <p:cond evt="onClick" delay="0">
                  <p:tgtEl>
                    <p:spTgt spid="21"/>
                  </p:tgtEl>
                </p:cond>
              </p:nextCondLst>
            </p:seq>
            <p:seq concurrent="1" nextAc="seek">
              <p:cTn id="119" restart="whenNotActive" fill="hold" evtFilter="cancelBubble" nodeType="interactiveSeq">
                <p:stCondLst>
                  <p:cond evt="onClick" delay="0">
                    <p:tgtEl>
                      <p:spTgt spid="19"/>
                    </p:tgtEl>
                  </p:cond>
                </p:stCondLst>
                <p:endSync evt="end" delay="0">
                  <p:rtn val="all"/>
                </p:endSync>
                <p:childTnLst>
                  <p:par>
                    <p:cTn id="120" fill="hold">
                      <p:stCondLst>
                        <p:cond delay="0"/>
                      </p:stCondLst>
                      <p:childTnLst>
                        <p:par>
                          <p:cTn id="121" fill="hold">
                            <p:stCondLst>
                              <p:cond delay="0"/>
                            </p:stCondLst>
                            <p:childTnLst>
                              <p:par>
                                <p:cTn id="122" presetID="1" presetClass="entr" presetSubtype="0" fill="hold" nodeType="clickEffect">
                                  <p:stCondLst>
                                    <p:cond delay="0"/>
                                  </p:stCondLst>
                                  <p:childTnLst>
                                    <p:set>
                                      <p:cBhvr>
                                        <p:cTn id="123" dur="1" fill="hold">
                                          <p:stCondLst>
                                            <p:cond delay="0"/>
                                          </p:stCondLst>
                                        </p:cTn>
                                        <p:tgtEl>
                                          <p:spTgt spid="25"/>
                                        </p:tgtEl>
                                        <p:attrNameLst>
                                          <p:attrName>style.visibility</p:attrName>
                                        </p:attrNameLst>
                                      </p:cBhvr>
                                      <p:to>
                                        <p:strVal val="visible"/>
                                      </p:to>
                                    </p:set>
                                  </p:childTnLst>
                                </p:cTn>
                              </p:par>
                            </p:childTnLst>
                          </p:cTn>
                        </p:par>
                      </p:childTnLst>
                    </p:cTn>
                  </p:par>
                </p:childTnLst>
              </p:cTn>
              <p:nextCondLst>
                <p:cond evt="onClick" delay="0">
                  <p:tgtEl>
                    <p:spTgt spid="19"/>
                  </p:tgtEl>
                </p:cond>
              </p:nextCondLst>
            </p:seq>
            <p:seq concurrent="1" nextAc="seek">
              <p:cTn id="124" restart="whenNotActive" fill="hold" evtFilter="cancelBubble" nodeType="interactiveSeq">
                <p:stCondLst>
                  <p:cond evt="onClick" delay="0">
                    <p:tgtEl>
                      <p:spTgt spid="17"/>
                    </p:tgtEl>
                  </p:cond>
                </p:stCondLst>
                <p:endSync evt="end" delay="0">
                  <p:rtn val="all"/>
                </p:endSync>
                <p:childTnLst>
                  <p:par>
                    <p:cTn id="125" fill="hold">
                      <p:stCondLst>
                        <p:cond delay="0"/>
                      </p:stCondLst>
                      <p:childTnLst>
                        <p:par>
                          <p:cTn id="126" fill="hold">
                            <p:stCondLst>
                              <p:cond delay="0"/>
                            </p:stCondLst>
                            <p:childTnLst>
                              <p:par>
                                <p:cTn id="127" presetID="1" presetClass="entr" presetSubtype="0" fill="hold" nodeType="clickEffect">
                                  <p:stCondLst>
                                    <p:cond delay="0"/>
                                  </p:stCondLst>
                                  <p:childTnLst>
                                    <p:set>
                                      <p:cBhvr>
                                        <p:cTn id="128" dur="1" fill="hold">
                                          <p:stCondLst>
                                            <p:cond delay="0"/>
                                          </p:stCondLst>
                                        </p:cTn>
                                        <p:tgtEl>
                                          <p:spTgt spid="24"/>
                                        </p:tgtEl>
                                        <p:attrNameLst>
                                          <p:attrName>style.visibility</p:attrName>
                                        </p:attrNameLst>
                                      </p:cBhvr>
                                      <p:to>
                                        <p:strVal val="visible"/>
                                      </p:to>
                                    </p:set>
                                  </p:childTnLst>
                                </p:cTn>
                              </p:par>
                            </p:childTnLst>
                          </p:cTn>
                        </p:par>
                      </p:childTnLst>
                    </p:cTn>
                  </p:par>
                </p:childTnLst>
              </p:cTn>
              <p:nextCondLst>
                <p:cond evt="onClick" delay="0">
                  <p:tgtEl>
                    <p:spTgt spid="17"/>
                  </p:tgtEl>
                </p:cond>
              </p:nextCondLst>
            </p:seq>
            <p:seq concurrent="1" nextAc="seek">
              <p:cTn id="129" restart="whenNotActive" fill="hold" evtFilter="cancelBubble" nodeType="interactiveSeq">
                <p:stCondLst>
                  <p:cond evt="onClick" delay="0">
                    <p:tgtEl>
                      <p:spTgt spid="18"/>
                    </p:tgtEl>
                  </p:cond>
                </p:stCondLst>
                <p:endSync evt="end" delay="0">
                  <p:rtn val="all"/>
                </p:endSync>
                <p:childTnLst>
                  <p:par>
                    <p:cTn id="130" fill="hold">
                      <p:stCondLst>
                        <p:cond delay="0"/>
                      </p:stCondLst>
                      <p:childTnLst>
                        <p:par>
                          <p:cTn id="131" fill="hold">
                            <p:stCondLst>
                              <p:cond delay="0"/>
                            </p:stCondLst>
                            <p:childTnLst>
                              <p:par>
                                <p:cTn id="132" presetID="1" presetClass="entr" presetSubtype="0" fill="hold" nodeType="clickEffect">
                                  <p:stCondLst>
                                    <p:cond delay="0"/>
                                  </p:stCondLst>
                                  <p:childTnLst>
                                    <p:set>
                                      <p:cBhvr>
                                        <p:cTn id="133" dur="1" fill="hold">
                                          <p:stCondLst>
                                            <p:cond delay="0"/>
                                          </p:stCondLst>
                                        </p:cTn>
                                        <p:tgtEl>
                                          <p:spTgt spid="23"/>
                                        </p:tgtEl>
                                        <p:attrNameLst>
                                          <p:attrName>style.visibility</p:attrName>
                                        </p:attrNameLst>
                                      </p:cBhvr>
                                      <p:to>
                                        <p:strVal val="visible"/>
                                      </p:to>
                                    </p:set>
                                  </p:childTnLst>
                                </p:cTn>
                              </p:par>
                            </p:childTnLst>
                          </p:cTn>
                        </p:par>
                      </p:childTnLst>
                    </p:cTn>
                  </p:par>
                </p:childTnLst>
              </p:cTn>
              <p:nextCondLst>
                <p:cond evt="onClick" delay="0">
                  <p:tgtEl>
                    <p:spTgt spid="18"/>
                  </p:tgtEl>
                </p:cond>
              </p:nextCondLst>
            </p:seq>
            <p:seq concurrent="1" nextAc="seek">
              <p:cTn id="134" restart="whenNotActive" fill="hold" evtFilter="cancelBubble" nodeType="interactiveSeq">
                <p:stCondLst>
                  <p:cond evt="onClick" delay="0">
                    <p:tgtEl>
                      <p:spTgt spid="30"/>
                    </p:tgtEl>
                  </p:cond>
                </p:stCondLst>
                <p:endSync evt="end" delay="0">
                  <p:rtn val="all"/>
                </p:endSync>
                <p:childTnLst>
                  <p:par>
                    <p:cTn id="135" fill="hold">
                      <p:stCondLst>
                        <p:cond delay="0"/>
                      </p:stCondLst>
                      <p:childTnLst>
                        <p:par>
                          <p:cTn id="136" fill="hold">
                            <p:stCondLst>
                              <p:cond delay="0"/>
                            </p:stCondLst>
                            <p:childTnLst>
                              <p:par>
                                <p:cTn id="137" presetID="10" presetClass="exit" presetSubtype="0" fill="hold" nodeType="clickEffect">
                                  <p:stCondLst>
                                    <p:cond delay="0"/>
                                  </p:stCondLst>
                                  <p:childTnLst>
                                    <p:animEffect transition="out" filter="fade">
                                      <p:cBhvr>
                                        <p:cTn id="138" dur="500"/>
                                        <p:tgtEl>
                                          <p:spTgt spid="30"/>
                                        </p:tgtEl>
                                      </p:cBhvr>
                                    </p:animEffect>
                                    <p:set>
                                      <p:cBhvr>
                                        <p:cTn id="139"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140" restart="whenNotActive" fill="hold" evtFilter="cancelBubble" nodeType="interactiveSeq">
                <p:stCondLst>
                  <p:cond evt="onClick" delay="0">
                    <p:tgtEl>
                      <p:spTgt spid="19474"/>
                    </p:tgtEl>
                  </p:cond>
                </p:stCondLst>
                <p:endSync evt="end" delay="0">
                  <p:rtn val="all"/>
                </p:endSync>
                <p:childTnLst>
                  <p:par>
                    <p:cTn id="141" fill="hold">
                      <p:stCondLst>
                        <p:cond delay="0"/>
                      </p:stCondLst>
                      <p:childTnLst>
                        <p:par>
                          <p:cTn id="142" fill="hold">
                            <p:stCondLst>
                              <p:cond delay="0"/>
                            </p:stCondLst>
                            <p:childTnLst>
                              <p:par>
                                <p:cTn id="143" presetID="1" presetClass="entr" presetSubtype="0" fill="hold" nodeType="clickEffect">
                                  <p:stCondLst>
                                    <p:cond delay="0"/>
                                  </p:stCondLst>
                                  <p:childTnLst>
                                    <p:set>
                                      <p:cBhvr>
                                        <p:cTn id="144" dur="1" fill="hold">
                                          <p:stCondLst>
                                            <p:cond delay="0"/>
                                          </p:stCondLst>
                                        </p:cTn>
                                        <p:tgtEl>
                                          <p:spTgt spid="30"/>
                                        </p:tgtEl>
                                        <p:attrNameLst>
                                          <p:attrName>style.visibility</p:attrName>
                                        </p:attrNameLst>
                                      </p:cBhvr>
                                      <p:to>
                                        <p:strVal val="visible"/>
                                      </p:to>
                                    </p:set>
                                  </p:childTnLst>
                                </p:cTn>
                              </p:par>
                            </p:childTnLst>
                          </p:cTn>
                        </p:par>
                      </p:childTnLst>
                    </p:cTn>
                  </p:par>
                </p:childTnLst>
              </p:cTn>
              <p:nextCondLst>
                <p:cond evt="onClick" delay="0">
                  <p:tgtEl>
                    <p:spTgt spid="19474"/>
                  </p:tgtEl>
                </p:cond>
              </p:nextCondLst>
            </p:seq>
            <p:seq concurrent="1" nextAc="seek">
              <p:cTn id="145" restart="whenNotActive" fill="hold" evtFilter="cancelBubble" nodeType="interactiveSeq">
                <p:stCondLst>
                  <p:cond evt="onClick" delay="0">
                    <p:tgtEl>
                      <p:spTgt spid="32"/>
                    </p:tgtEl>
                  </p:cond>
                </p:stCondLst>
                <p:endSync evt="end" delay="0">
                  <p:rtn val="all"/>
                </p:endSync>
                <p:childTnLst>
                  <p:par>
                    <p:cTn id="146" fill="hold">
                      <p:stCondLst>
                        <p:cond delay="0"/>
                      </p:stCondLst>
                      <p:childTnLst>
                        <p:par>
                          <p:cTn id="147" fill="hold">
                            <p:stCondLst>
                              <p:cond delay="0"/>
                            </p:stCondLst>
                            <p:childTnLst>
                              <p:par>
                                <p:cTn id="148" presetID="10" presetClass="exit" presetSubtype="0" fill="hold" nodeType="clickEffect">
                                  <p:stCondLst>
                                    <p:cond delay="0"/>
                                  </p:stCondLst>
                                  <p:childTnLst>
                                    <p:animEffect transition="out" filter="fade">
                                      <p:cBhvr>
                                        <p:cTn id="149" dur="500"/>
                                        <p:tgtEl>
                                          <p:spTgt spid="32"/>
                                        </p:tgtEl>
                                      </p:cBhvr>
                                    </p:animEffect>
                                    <p:set>
                                      <p:cBhvr>
                                        <p:cTn id="150" dur="1" fill="hold">
                                          <p:stCondLst>
                                            <p:cond delay="4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32"/>
                  </p:tgtEl>
                </p:cond>
              </p:nextCondLst>
            </p:seq>
            <p:seq concurrent="1" nextAc="seek">
              <p:cTn id="151" restart="whenNotActive" fill="hold" evtFilter="cancelBubble" nodeType="interactiveSeq">
                <p:stCondLst>
                  <p:cond evt="onClick" delay="0">
                    <p:tgtEl>
                      <p:spTgt spid="31"/>
                    </p:tgtEl>
                  </p:cond>
                </p:stCondLst>
                <p:endSync evt="end" delay="0">
                  <p:rtn val="all"/>
                </p:endSync>
                <p:childTnLst>
                  <p:par>
                    <p:cTn id="152" fill="hold">
                      <p:stCondLst>
                        <p:cond delay="0"/>
                      </p:stCondLst>
                      <p:childTnLst>
                        <p:par>
                          <p:cTn id="153" fill="hold">
                            <p:stCondLst>
                              <p:cond delay="0"/>
                            </p:stCondLst>
                            <p:childTnLst>
                              <p:par>
                                <p:cTn id="154" presetID="1" presetClass="entr" presetSubtype="0" fill="hold" nodeType="clickEffect">
                                  <p:stCondLst>
                                    <p:cond delay="0"/>
                                  </p:stCondLst>
                                  <p:childTnLst>
                                    <p:set>
                                      <p:cBhvr>
                                        <p:cTn id="155" dur="1" fill="hold">
                                          <p:stCondLst>
                                            <p:cond delay="0"/>
                                          </p:stCondLst>
                                        </p:cTn>
                                        <p:tgtEl>
                                          <p:spTgt spid="32"/>
                                        </p:tgtEl>
                                        <p:attrNameLst>
                                          <p:attrName>style.visibility</p:attrName>
                                        </p:attrNameLst>
                                      </p:cBhvr>
                                      <p:to>
                                        <p:strVal val="visible"/>
                                      </p:to>
                                    </p:set>
                                  </p:childTnLst>
                                </p:cTn>
                              </p:par>
                            </p:childTnLst>
                          </p:cTn>
                        </p:par>
                      </p:childTnLst>
                    </p:cTn>
                  </p:par>
                </p:childTnLst>
              </p:cTn>
              <p:nextCondLst>
                <p:cond evt="onClick" delay="0">
                  <p:tgtEl>
                    <p:spTgt spid="31"/>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4" descr="Navidad y año nuevo fondo claro brillante. ilustración vectorial 3503449  Vector en Vecteezy">
            <a:extLst>
              <a:ext uri="{FF2B5EF4-FFF2-40B4-BE49-F238E27FC236}">
                <a16:creationId xmlns:a16="http://schemas.microsoft.com/office/drawing/2014/main" id="{65D0A041-3D19-5B4E-88EA-7F1F004605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estrella" descr="Cuentos De Duendes De Navidad. ¡Se Ha Roto La Estrella De Navidad!">
            <a:extLst>
              <a:ext uri="{FF2B5EF4-FFF2-40B4-BE49-F238E27FC236}">
                <a16:creationId xmlns:a16="http://schemas.microsoft.com/office/drawing/2014/main" id="{32EF2B9A-4D90-564F-96F7-3C47B3CF3F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7030" y="457200"/>
            <a:ext cx="1800636" cy="1941226"/>
          </a:xfrm>
          <a:prstGeom prst="rect">
            <a:avLst/>
          </a:prstGeom>
          <a:solidFill>
            <a:schemeClr val="bg1"/>
          </a:solidFill>
          <a:ln w="38100" cap="sq">
            <a:solidFill>
              <a:srgbClr val="000000"/>
            </a:solidFill>
            <a:prstDash val="solid"/>
            <a:miter lim="800000"/>
          </a:ln>
          <a:effectLst>
            <a:outerShdw blurRad="50800" dist="38100" dir="2700000" algn="tl" rotWithShape="0">
              <a:srgbClr val="000000">
                <a:alpha val="43000"/>
              </a:srgbClr>
            </a:outerShdw>
          </a:effectLst>
        </p:spPr>
      </p:pic>
      <p:pic>
        <p:nvPicPr>
          <p:cNvPr id="2052" name="gorro" descr="Gorro Navidad Verde Png - Gorro De Navidad Png PNG Image | Transparent PNG  Free Download on SeekPNG">
            <a:extLst>
              <a:ext uri="{FF2B5EF4-FFF2-40B4-BE49-F238E27FC236}">
                <a16:creationId xmlns:a16="http://schemas.microsoft.com/office/drawing/2014/main" id="{9140DADB-D896-D44D-A863-A595E163EF4A}"/>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9795" b="90888" l="10000" r="90000">
                        <a14:foregroundMark x1="23902" y1="60137" x2="25244" y2="65376"/>
                        <a14:foregroundMark x1="79878" y1="43964" x2="84024" y2="46925"/>
                        <a14:foregroundMark x1="19146" y1="90888" x2="20732" y2="90661"/>
                        <a14:foregroundMark x1="20732" y1="90205" x2="24024" y2="89522"/>
                      </a14:backgroundRemoval>
                    </a14:imgEffect>
                  </a14:imgLayer>
                </a14:imgProps>
              </a:ext>
              <a:ext uri="{28A0092B-C50C-407E-A947-70E740481C1C}">
                <a14:useLocalDpi xmlns:a14="http://schemas.microsoft.com/office/drawing/2010/main" val="0"/>
              </a:ext>
            </a:extLst>
          </a:blip>
          <a:srcRect l="13352" r="12105"/>
          <a:stretch/>
        </p:blipFill>
        <p:spPr bwMode="auto">
          <a:xfrm>
            <a:off x="3967080" y="457200"/>
            <a:ext cx="1800636" cy="1941226"/>
          </a:xfrm>
          <a:prstGeom prst="rect">
            <a:avLst/>
          </a:prstGeom>
          <a:solidFill>
            <a:schemeClr val="bg1"/>
          </a:solidFill>
          <a:ln w="38100" cap="sq">
            <a:solidFill>
              <a:srgbClr val="000000"/>
            </a:solidFill>
            <a:prstDash val="solid"/>
            <a:miter lim="800000"/>
          </a:ln>
          <a:effectLst>
            <a:outerShdw blurRad="50800" dist="38100" dir="2700000" algn="tl" rotWithShape="0">
              <a:srgbClr val="000000">
                <a:alpha val="43000"/>
              </a:srgbClr>
            </a:outerShdw>
          </a:effectLst>
        </p:spPr>
      </p:pic>
      <p:pic>
        <p:nvPicPr>
          <p:cNvPr id="2054" name="bota" descr="Bota Navidad Roja XL – MSA">
            <a:extLst>
              <a:ext uri="{FF2B5EF4-FFF2-40B4-BE49-F238E27FC236}">
                <a16:creationId xmlns:a16="http://schemas.microsoft.com/office/drawing/2014/main" id="{46A5F32A-9845-3848-BC0E-F67A498B9B94}"/>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2477" r="12331"/>
          <a:stretch/>
        </p:blipFill>
        <p:spPr bwMode="auto">
          <a:xfrm>
            <a:off x="5993810" y="457201"/>
            <a:ext cx="1800636" cy="194122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056" name="galleta" descr="Feliz El Hombre Galleta De Jengibre De Dibujos Animados. Navidad Elementos  De Tarjeta De Felicitación. Ilustración Vectorial De Estilo Moderno Plano.  Ilustraciones Vectoriales, Clip Art Vectorizado Libre De Derechos. Image  49820966.">
            <a:extLst>
              <a:ext uri="{FF2B5EF4-FFF2-40B4-BE49-F238E27FC236}">
                <a16:creationId xmlns:a16="http://schemas.microsoft.com/office/drawing/2014/main" id="{B2DDE403-E801-294F-8070-655679E33908}"/>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9778" b="90667" l="10000" r="90000">
                        <a14:foregroundMark x1="44222" y1="9778" x2="48667" y2="10000"/>
                        <a14:foregroundMark x1="70444" y1="38444" x2="73333" y2="44000"/>
                        <a14:foregroundMark x1="26000" y1="41111" x2="29556" y2="44889"/>
                        <a14:foregroundMark x1="32444" y1="77333" x2="37333" y2="84667"/>
                        <a14:foregroundMark x1="37333" y1="84667" x2="38000" y2="85111"/>
                        <a14:foregroundMark x1="66444" y1="78222" x2="67333" y2="83333"/>
                        <a14:foregroundMark x1="28222" y1="39111" x2="28222" y2="41111"/>
                        <a14:foregroundMark x1="38444" y1="85111" x2="35556" y2="81111"/>
                        <a14:foregroundMark x1="65111" y1="81778" x2="59556" y2="84000"/>
                        <a14:foregroundMark x1="64444" y1="90444" x2="61111" y2="90667"/>
                        <a14:foregroundMark x1="37778" y1="82667" x2="40222" y2="84444"/>
                      </a14:backgroundRemoval>
                    </a14:imgEffect>
                  </a14:imgLayer>
                </a14:imgProps>
              </a:ext>
              <a:ext uri="{28A0092B-C50C-407E-A947-70E740481C1C}">
                <a14:useLocalDpi xmlns:a14="http://schemas.microsoft.com/office/drawing/2010/main" val="0"/>
              </a:ext>
            </a:extLst>
          </a:blip>
          <a:srcRect l="19661" t="4230" r="18437" b="7049"/>
          <a:stretch/>
        </p:blipFill>
        <p:spPr bwMode="auto">
          <a:xfrm>
            <a:off x="1987030" y="4740638"/>
            <a:ext cx="1800636" cy="1941226"/>
          </a:xfrm>
          <a:prstGeom prst="rect">
            <a:avLst/>
          </a:prstGeom>
          <a:solidFill>
            <a:schemeClr val="bg1"/>
          </a:solidFill>
          <a:ln w="38100" cap="sq">
            <a:solidFill>
              <a:srgbClr val="000000"/>
            </a:solidFill>
            <a:prstDash val="solid"/>
            <a:miter lim="800000"/>
          </a:ln>
          <a:effectLst>
            <a:outerShdw blurRad="50800" dist="38100" dir="2700000" algn="tl" rotWithShape="0">
              <a:srgbClr val="000000">
                <a:alpha val="43000"/>
              </a:srgbClr>
            </a:outerShdw>
          </a:effectLst>
        </p:spPr>
      </p:pic>
      <p:pic>
        <p:nvPicPr>
          <p:cNvPr id="2058" name="reglo" descr="Regalo de dibujos animados de fotografía, un regalo, diverso, púrpura png |  PNGEgg">
            <a:extLst>
              <a:ext uri="{FF2B5EF4-FFF2-40B4-BE49-F238E27FC236}">
                <a16:creationId xmlns:a16="http://schemas.microsoft.com/office/drawing/2014/main" id="{902C4F1D-9BAB-5A45-9730-B93C02438ACA}"/>
              </a:ext>
            </a:extLst>
          </p:cNvPr>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8218" b="91569" l="8111" r="91556">
                        <a14:foregroundMark x1="36222" y1="10245" x2="36222" y2="10245"/>
                        <a14:foregroundMark x1="36222" y1="10245" x2="34333" y2="8324"/>
                        <a14:foregroundMark x1="44444" y1="91355" x2="53778" y2="91569"/>
                        <a14:foregroundMark x1="8222" y1="36713" x2="9111" y2="38741"/>
                        <a14:foregroundMark x1="91333" y1="36499" x2="91556" y2="39808"/>
                        <a14:foregroundMark x1="36631" y1="19266" x2="44444" y2="22305"/>
                        <a14:foregroundMark x1="67889" y1="8751" x2="66889" y2="8538"/>
                        <a14:backgroundMark x1="31444" y1="16649" x2="33222" y2="17076"/>
                        <a14:backgroundMark x1="33222" y1="16862" x2="36444" y2="19424"/>
                        <a14:backgroundMark x1="35333" y1="19851" x2="36444" y2="18783"/>
                      </a14:backgroundRemoval>
                    </a14:imgEffect>
                  </a14:imgLayer>
                </a14:imgProps>
              </a:ext>
              <a:ext uri="{28A0092B-C50C-407E-A947-70E740481C1C}">
                <a14:useLocalDpi xmlns:a14="http://schemas.microsoft.com/office/drawing/2010/main" val="0"/>
              </a:ext>
            </a:extLst>
          </a:blip>
          <a:srcRect/>
          <a:stretch>
            <a:fillRect/>
          </a:stretch>
        </p:blipFill>
        <p:spPr bwMode="auto">
          <a:xfrm>
            <a:off x="8020540" y="457200"/>
            <a:ext cx="1800636" cy="1941226"/>
          </a:xfrm>
          <a:prstGeom prst="rect">
            <a:avLst/>
          </a:prstGeom>
          <a:solidFill>
            <a:schemeClr val="bg1"/>
          </a:solidFill>
          <a:ln w="38100" cap="sq">
            <a:solidFill>
              <a:srgbClr val="000000"/>
            </a:solidFill>
            <a:prstDash val="solid"/>
            <a:miter lim="800000"/>
          </a:ln>
          <a:effectLst>
            <a:outerShdw blurRad="50800" dist="38100" dir="2700000" algn="tl" rotWithShape="0">
              <a:srgbClr val="000000">
                <a:alpha val="43000"/>
              </a:srgbClr>
            </a:outerShdw>
          </a:effectLst>
        </p:spPr>
      </p:pic>
      <p:pic>
        <p:nvPicPr>
          <p:cNvPr id="2060" name="campana" descr="Dibujo de Campana navideña pintado por en Dibujos.net el día 26-11-18 a las  19:36:26. Imprime, pinta o colorea tus propios dibujos!">
            <a:extLst>
              <a:ext uri="{FF2B5EF4-FFF2-40B4-BE49-F238E27FC236}">
                <a16:creationId xmlns:a16="http://schemas.microsoft.com/office/drawing/2014/main" id="{A324DC5A-11C4-0E4C-A8E3-3B3E8D38AA93}"/>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15247" t="2850" r="19245" b="6993"/>
          <a:stretch/>
        </p:blipFill>
        <p:spPr bwMode="auto">
          <a:xfrm>
            <a:off x="5978464" y="2615625"/>
            <a:ext cx="1800636" cy="194122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062" name="tapa" descr="Cómo hacer lazos de Navidad: manualidades y adornos navideños 2019">
            <a:hlinkClick r:id="" action="ppaction://noaction">
              <a:snd r:embed="rId12" name="chimes.wav"/>
            </a:hlinkClick>
            <a:extLst>
              <a:ext uri="{FF2B5EF4-FFF2-40B4-BE49-F238E27FC236}">
                <a16:creationId xmlns:a16="http://schemas.microsoft.com/office/drawing/2014/main" id="{7670E33A-9553-5340-B00F-3085C1BB4B71}"/>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l="12025" r="19711"/>
          <a:stretch/>
        </p:blipFill>
        <p:spPr bwMode="auto">
          <a:xfrm>
            <a:off x="1979095" y="457200"/>
            <a:ext cx="1800636" cy="194122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9" name="tapa" descr="Cómo hacer lazos de Navidad: manualidades y adornos navideños 2019">
            <a:hlinkClick r:id="" action="ppaction://noaction">
              <a:snd r:embed="rId12" name="chimes.wav"/>
            </a:hlinkClick>
            <a:extLst>
              <a:ext uri="{FF2B5EF4-FFF2-40B4-BE49-F238E27FC236}">
                <a16:creationId xmlns:a16="http://schemas.microsoft.com/office/drawing/2014/main" id="{D633F581-0709-C84B-8679-79108EB5B14F}"/>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l="12025" r="19711"/>
          <a:stretch/>
        </p:blipFill>
        <p:spPr bwMode="auto">
          <a:xfrm>
            <a:off x="3985356" y="457200"/>
            <a:ext cx="1800636" cy="194122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 name="tapa" descr="Cómo hacer lazos de Navidad: manualidades y adornos navideños 2019">
            <a:hlinkClick r:id="" action="ppaction://noaction">
              <a:snd r:embed="rId12" name="chimes.wav"/>
            </a:hlinkClick>
            <a:extLst>
              <a:ext uri="{FF2B5EF4-FFF2-40B4-BE49-F238E27FC236}">
                <a16:creationId xmlns:a16="http://schemas.microsoft.com/office/drawing/2014/main" id="{C1904811-0471-6948-8552-4500FE80CC89}"/>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l="12025" r="19711"/>
          <a:stretch/>
        </p:blipFill>
        <p:spPr bwMode="auto">
          <a:xfrm>
            <a:off x="5971223" y="2615625"/>
            <a:ext cx="1800636" cy="194122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1" name="tapa" descr="Cómo hacer lazos de Navidad: manualidades y adornos navideños 2019">
            <a:hlinkClick r:id="" action="ppaction://noaction">
              <a:snd r:embed="rId12" name="chimes.wav"/>
            </a:hlinkClick>
            <a:extLst>
              <a:ext uri="{FF2B5EF4-FFF2-40B4-BE49-F238E27FC236}">
                <a16:creationId xmlns:a16="http://schemas.microsoft.com/office/drawing/2014/main" id="{F8E40B8F-83AC-8847-BFF4-2140FA91AED1}"/>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l="12025" r="19711"/>
          <a:stretch/>
        </p:blipFill>
        <p:spPr bwMode="auto">
          <a:xfrm>
            <a:off x="1987030" y="4740638"/>
            <a:ext cx="1800636" cy="194122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2" name="tapa" descr="Cómo hacer lazos de Navidad: manualidades y adornos navideños 2019">
            <a:hlinkClick r:id="" action="ppaction://noaction">
              <a:snd r:embed="rId12" name="chimes.wav"/>
            </a:hlinkClick>
            <a:extLst>
              <a:ext uri="{FF2B5EF4-FFF2-40B4-BE49-F238E27FC236}">
                <a16:creationId xmlns:a16="http://schemas.microsoft.com/office/drawing/2014/main" id="{A4320CB7-EE06-7A40-80F7-9EEF5FE0BFBC}"/>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l="12025" r="19711"/>
          <a:stretch/>
        </p:blipFill>
        <p:spPr bwMode="auto">
          <a:xfrm>
            <a:off x="5993810" y="457200"/>
            <a:ext cx="1800636" cy="194122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3" name="tapa" descr="Cómo hacer lazos de Navidad: manualidades y adornos navideños 2019">
            <a:hlinkClick r:id="" action="ppaction://noaction">
              <a:snd r:embed="rId12" name="chimes.wav"/>
            </a:hlinkClick>
            <a:extLst>
              <a:ext uri="{FF2B5EF4-FFF2-40B4-BE49-F238E27FC236}">
                <a16:creationId xmlns:a16="http://schemas.microsoft.com/office/drawing/2014/main" id="{1CB01368-10F9-FC49-8AD8-483C5E2C1E05}"/>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l="12025" r="19711"/>
          <a:stretch/>
        </p:blipFill>
        <p:spPr bwMode="auto">
          <a:xfrm>
            <a:off x="8020540" y="457200"/>
            <a:ext cx="1800636" cy="194122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4" name="estrella 1" descr="Cuentos De Duendes De Navidad. ¡Se Ha Roto La Estrella De Navidad!">
            <a:extLst>
              <a:ext uri="{FF2B5EF4-FFF2-40B4-BE49-F238E27FC236}">
                <a16:creationId xmlns:a16="http://schemas.microsoft.com/office/drawing/2014/main" id="{9B21C9DB-9252-3D4E-AF47-ADA928128D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39392" y="4721210"/>
            <a:ext cx="1800636" cy="1941226"/>
          </a:xfrm>
          <a:prstGeom prst="rect">
            <a:avLst/>
          </a:prstGeom>
          <a:solidFill>
            <a:schemeClr val="bg1"/>
          </a:solidFill>
          <a:ln w="38100" cap="sq">
            <a:solidFill>
              <a:srgbClr val="000000"/>
            </a:solidFill>
            <a:prstDash val="solid"/>
            <a:miter lim="800000"/>
          </a:ln>
          <a:effectLst>
            <a:outerShdw blurRad="50800" dist="38100" dir="2700000" algn="tl" rotWithShape="0">
              <a:srgbClr val="000000">
                <a:alpha val="43000"/>
              </a:srgbClr>
            </a:outerShdw>
          </a:effectLst>
        </p:spPr>
      </p:pic>
      <p:pic>
        <p:nvPicPr>
          <p:cNvPr id="15" name="galleta 1" descr="Feliz El Hombre Galleta De Jengibre De Dibujos Animados. Navidad Elementos  De Tarjeta De Felicitación. Ilustración Vectorial De Estilo Moderno Plano.  Ilustraciones Vectoriales, Clip Art Vectorizado Libre De Derechos. Image  49820966.">
            <a:extLst>
              <a:ext uri="{FF2B5EF4-FFF2-40B4-BE49-F238E27FC236}">
                <a16:creationId xmlns:a16="http://schemas.microsoft.com/office/drawing/2014/main" id="{20CCA82C-E777-A349-84DF-22B6AC787042}"/>
              </a:ext>
            </a:extLst>
          </p:cNvPr>
          <p:cNvPicPr>
            <a:picLocks noChangeAspect="1" noChangeArrowheads="1"/>
          </p:cNvPicPr>
          <p:nvPr/>
        </p:nvPicPr>
        <p:blipFill rotWithShape="1">
          <a:blip r:embed="rId7">
            <a:extLst>
              <a:ext uri="{BEBA8EAE-BF5A-486C-A8C5-ECC9F3942E4B}">
                <a14:imgProps xmlns:a14="http://schemas.microsoft.com/office/drawing/2010/main">
                  <a14:imgLayer r:embed="rId14">
                    <a14:imgEffect>
                      <a14:backgroundRemoval t="9778" b="90667" l="10000" r="90000">
                        <a14:foregroundMark x1="44222" y1="9778" x2="48667" y2="10000"/>
                        <a14:foregroundMark x1="70444" y1="38444" x2="73333" y2="44000"/>
                        <a14:foregroundMark x1="26000" y1="41111" x2="29556" y2="44889"/>
                        <a14:foregroundMark x1="32444" y1="77333" x2="37333" y2="84667"/>
                        <a14:foregroundMark x1="37333" y1="84667" x2="38000" y2="85111"/>
                        <a14:foregroundMark x1="66444" y1="78222" x2="67333" y2="83333"/>
                        <a14:foregroundMark x1="28222" y1="39111" x2="28222" y2="41111"/>
                        <a14:foregroundMark x1="38444" y1="85111" x2="35556" y2="81111"/>
                        <a14:foregroundMark x1="65111" y1="81778" x2="59556" y2="84000"/>
                        <a14:foregroundMark x1="64444" y1="90444" x2="61111" y2="90667"/>
                        <a14:foregroundMark x1="37778" y1="82667" x2="40222" y2="84444"/>
                      </a14:backgroundRemoval>
                    </a14:imgEffect>
                  </a14:imgLayer>
                </a14:imgProps>
              </a:ext>
              <a:ext uri="{28A0092B-C50C-407E-A947-70E740481C1C}">
                <a14:useLocalDpi xmlns:a14="http://schemas.microsoft.com/office/drawing/2010/main" val="0"/>
              </a:ext>
            </a:extLst>
          </a:blip>
          <a:srcRect l="19661" t="4230" r="18437" b="7049"/>
          <a:stretch/>
        </p:blipFill>
        <p:spPr bwMode="auto">
          <a:xfrm>
            <a:off x="3950563" y="2565506"/>
            <a:ext cx="1800636" cy="1941226"/>
          </a:xfrm>
          <a:prstGeom prst="rect">
            <a:avLst/>
          </a:prstGeom>
          <a:solidFill>
            <a:schemeClr val="bg1"/>
          </a:solidFill>
          <a:ln w="38100" cap="sq">
            <a:solidFill>
              <a:srgbClr val="000000"/>
            </a:solidFill>
            <a:prstDash val="solid"/>
            <a:miter lim="800000"/>
          </a:ln>
          <a:effectLst>
            <a:outerShdw blurRad="50800" dist="38100" dir="2700000" algn="tl" rotWithShape="0">
              <a:srgbClr val="000000">
                <a:alpha val="43000"/>
              </a:srgbClr>
            </a:outerShdw>
          </a:effectLst>
        </p:spPr>
      </p:pic>
      <p:pic>
        <p:nvPicPr>
          <p:cNvPr id="16" name="campana 1" descr="Dibujo de Campana navideña pintado por en Dibujos.net el día 26-11-18 a las  19:36:26. Imprime, pinta o colorea tus propios dibujos!">
            <a:extLst>
              <a:ext uri="{FF2B5EF4-FFF2-40B4-BE49-F238E27FC236}">
                <a16:creationId xmlns:a16="http://schemas.microsoft.com/office/drawing/2014/main" id="{BA7E9342-E769-C945-80A1-47E36B0A28C3}"/>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15247" t="2850" r="19245" b="6993"/>
          <a:stretch/>
        </p:blipFill>
        <p:spPr bwMode="auto">
          <a:xfrm>
            <a:off x="3990348" y="4740638"/>
            <a:ext cx="1800636" cy="194122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7" name="gorro 1" descr="Gorro Navidad Verde Png - Gorro De Navidad Png PNG Image | Transparent PNG  Free Download on SeekPNG">
            <a:extLst>
              <a:ext uri="{FF2B5EF4-FFF2-40B4-BE49-F238E27FC236}">
                <a16:creationId xmlns:a16="http://schemas.microsoft.com/office/drawing/2014/main" id="{D52F2574-001B-F84B-B0CF-9F49C8B17471}"/>
              </a:ext>
            </a:extLst>
          </p:cNvPr>
          <p:cNvPicPr>
            <a:picLocks noChangeAspect="1" noChangeArrowheads="1"/>
          </p:cNvPicPr>
          <p:nvPr/>
        </p:nvPicPr>
        <p:blipFill rotWithShape="1">
          <a:blip r:embed="rId4">
            <a:extLst>
              <a:ext uri="{BEBA8EAE-BF5A-486C-A8C5-ECC9F3942E4B}">
                <a14:imgProps xmlns:a14="http://schemas.microsoft.com/office/drawing/2010/main">
                  <a14:imgLayer r:embed="rId15">
                    <a14:imgEffect>
                      <a14:backgroundRemoval t="9795" b="90888" l="10000" r="90000">
                        <a14:foregroundMark x1="23902" y1="60137" x2="25244" y2="65376"/>
                        <a14:foregroundMark x1="79878" y1="43964" x2="84024" y2="46925"/>
                        <a14:foregroundMark x1="19146" y1="90888" x2="20732" y2="90661"/>
                        <a14:foregroundMark x1="20732" y1="90205" x2="24024" y2="89522"/>
                      </a14:backgroundRemoval>
                    </a14:imgEffect>
                  </a14:imgLayer>
                </a14:imgProps>
              </a:ext>
              <a:ext uri="{28A0092B-C50C-407E-A947-70E740481C1C}">
                <a14:useLocalDpi xmlns:a14="http://schemas.microsoft.com/office/drawing/2010/main" val="0"/>
              </a:ext>
            </a:extLst>
          </a:blip>
          <a:srcRect l="13352" r="12105"/>
          <a:stretch/>
        </p:blipFill>
        <p:spPr bwMode="auto">
          <a:xfrm>
            <a:off x="5987740" y="4740638"/>
            <a:ext cx="1800636" cy="1941226"/>
          </a:xfrm>
          <a:prstGeom prst="rect">
            <a:avLst/>
          </a:prstGeom>
          <a:solidFill>
            <a:schemeClr val="bg1"/>
          </a:solidFill>
          <a:ln w="38100" cap="sq">
            <a:solidFill>
              <a:srgbClr val="000000"/>
            </a:solidFill>
            <a:prstDash val="solid"/>
            <a:miter lim="800000"/>
          </a:ln>
          <a:effectLst>
            <a:outerShdw blurRad="50800" dist="38100" dir="2700000" algn="tl" rotWithShape="0">
              <a:srgbClr val="000000">
                <a:alpha val="43000"/>
              </a:srgbClr>
            </a:outerShdw>
          </a:effectLst>
        </p:spPr>
      </p:pic>
      <p:pic>
        <p:nvPicPr>
          <p:cNvPr id="18" name="bota 1" descr="Bota Navidad Roja XL – MSA">
            <a:extLst>
              <a:ext uri="{FF2B5EF4-FFF2-40B4-BE49-F238E27FC236}">
                <a16:creationId xmlns:a16="http://schemas.microsoft.com/office/drawing/2014/main" id="{CA58295F-459E-7A49-BC0A-675C2BA0498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2477" r="12331"/>
          <a:stretch/>
        </p:blipFill>
        <p:spPr bwMode="auto">
          <a:xfrm>
            <a:off x="8012666" y="2582212"/>
            <a:ext cx="1800636" cy="194122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9" name="reglo 1" descr="Regalo de dibujos animados de fotografía, un regalo, diverso, púrpura png |  PNGEgg">
            <a:extLst>
              <a:ext uri="{FF2B5EF4-FFF2-40B4-BE49-F238E27FC236}">
                <a16:creationId xmlns:a16="http://schemas.microsoft.com/office/drawing/2014/main" id="{CC676939-3701-DA40-8FB2-12B763AEBDA2}"/>
              </a:ext>
            </a:extLst>
          </p:cNvPr>
          <p:cNvPicPr>
            <a:picLocks noChangeAspect="1" noChangeArrowheads="1"/>
          </p:cNvPicPr>
          <p:nvPr/>
        </p:nvPicPr>
        <p:blipFill>
          <a:blip r:embed="rId9">
            <a:extLst>
              <a:ext uri="{BEBA8EAE-BF5A-486C-A8C5-ECC9F3942E4B}">
                <a14:imgProps xmlns:a14="http://schemas.microsoft.com/office/drawing/2010/main">
                  <a14:imgLayer r:embed="rId16">
                    <a14:imgEffect>
                      <a14:backgroundRemoval t="8218" b="91569" l="8111" r="91556">
                        <a14:foregroundMark x1="36222" y1="10245" x2="36222" y2="10245"/>
                        <a14:foregroundMark x1="36222" y1="10245" x2="34333" y2="8324"/>
                        <a14:foregroundMark x1="44444" y1="91355" x2="53778" y2="91569"/>
                        <a14:foregroundMark x1="8222" y1="36713" x2="9111" y2="38741"/>
                        <a14:foregroundMark x1="91333" y1="36499" x2="91556" y2="39808"/>
                        <a14:foregroundMark x1="36631" y1="19266" x2="44444" y2="22305"/>
                        <a14:foregroundMark x1="67889" y1="8751" x2="66889" y2="8538"/>
                        <a14:backgroundMark x1="31444" y1="16649" x2="33222" y2="17076"/>
                        <a14:backgroundMark x1="33222" y1="16862" x2="36444" y2="19424"/>
                        <a14:backgroundMark x1="35333" y1="19851" x2="36444" y2="18783"/>
                      </a14:backgroundRemoval>
                    </a14:imgEffect>
                  </a14:imgLayer>
                </a14:imgProps>
              </a:ext>
              <a:ext uri="{28A0092B-C50C-407E-A947-70E740481C1C}">
                <a14:useLocalDpi xmlns:a14="http://schemas.microsoft.com/office/drawing/2010/main" val="0"/>
              </a:ext>
            </a:extLst>
          </a:blip>
          <a:srcRect/>
          <a:stretch>
            <a:fillRect/>
          </a:stretch>
        </p:blipFill>
        <p:spPr bwMode="auto">
          <a:xfrm>
            <a:off x="1952723" y="2532093"/>
            <a:ext cx="1800636" cy="1941226"/>
          </a:xfrm>
          <a:prstGeom prst="rect">
            <a:avLst/>
          </a:prstGeom>
          <a:solidFill>
            <a:schemeClr val="bg1"/>
          </a:solidFill>
          <a:ln w="38100" cap="sq">
            <a:solidFill>
              <a:srgbClr val="000000"/>
            </a:solidFill>
            <a:prstDash val="solid"/>
            <a:miter lim="800000"/>
          </a:ln>
          <a:effectLst>
            <a:outerShdw blurRad="50800" dist="38100" dir="2700000" algn="tl" rotWithShape="0">
              <a:srgbClr val="000000">
                <a:alpha val="43000"/>
              </a:srgbClr>
            </a:outerShdw>
          </a:effectLst>
        </p:spPr>
      </p:pic>
      <p:pic>
        <p:nvPicPr>
          <p:cNvPr id="20" name="tapa" descr="Cómo hacer lazos de Navidad: manualidades y adornos navideños 2019">
            <a:hlinkClick r:id="" action="ppaction://noaction">
              <a:snd r:embed="rId12" name="chimes.wav"/>
            </a:hlinkClick>
            <a:extLst>
              <a:ext uri="{FF2B5EF4-FFF2-40B4-BE49-F238E27FC236}">
                <a16:creationId xmlns:a16="http://schemas.microsoft.com/office/drawing/2014/main" id="{D597FAF5-85D8-E344-BDE9-8167032EDD60}"/>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l="12025" r="19711"/>
          <a:stretch/>
        </p:blipFill>
        <p:spPr bwMode="auto">
          <a:xfrm>
            <a:off x="1989426" y="2532093"/>
            <a:ext cx="1800636" cy="194122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1" name="tapa" descr="Cómo hacer lazos de Navidad: manualidades y adornos navideños 2019">
            <a:hlinkClick r:id="" action="ppaction://noaction">
              <a:snd r:embed="rId12" name="chimes.wav"/>
            </a:hlinkClick>
            <a:extLst>
              <a:ext uri="{FF2B5EF4-FFF2-40B4-BE49-F238E27FC236}">
                <a16:creationId xmlns:a16="http://schemas.microsoft.com/office/drawing/2014/main" id="{3D67763D-49F8-644F-91CB-B21F94611DEC}"/>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l="12025" r="19711"/>
          <a:stretch/>
        </p:blipFill>
        <p:spPr bwMode="auto">
          <a:xfrm>
            <a:off x="7997320" y="2582210"/>
            <a:ext cx="1800636" cy="194122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2" name="tapa" descr="Cómo hacer lazos de Navidad: manualidades y adornos navideños 2019">
            <a:hlinkClick r:id="" action="ppaction://noaction">
              <a:snd r:embed="rId12" name="chimes.wav"/>
            </a:hlinkClick>
            <a:extLst>
              <a:ext uri="{FF2B5EF4-FFF2-40B4-BE49-F238E27FC236}">
                <a16:creationId xmlns:a16="http://schemas.microsoft.com/office/drawing/2014/main" id="{B2830EF9-0060-614F-8DD1-F8402E4AE483}"/>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l="12025" r="19711"/>
          <a:stretch/>
        </p:blipFill>
        <p:spPr bwMode="auto">
          <a:xfrm>
            <a:off x="5971223" y="4740638"/>
            <a:ext cx="1800636" cy="194122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3" name="tapa" descr="Cómo hacer lazos de Navidad: manualidades y adornos navideños 2019">
            <a:hlinkClick r:id="" action="ppaction://noaction">
              <a:snd r:embed="rId12" name="chimes.wav"/>
            </a:hlinkClick>
            <a:extLst>
              <a:ext uri="{FF2B5EF4-FFF2-40B4-BE49-F238E27FC236}">
                <a16:creationId xmlns:a16="http://schemas.microsoft.com/office/drawing/2014/main" id="{80422AFB-E72E-2147-9512-C9C35B130835}"/>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l="12025" r="19711"/>
          <a:stretch/>
        </p:blipFill>
        <p:spPr bwMode="auto">
          <a:xfrm>
            <a:off x="8039392" y="4707222"/>
            <a:ext cx="1800636" cy="194122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4" name="tapa" descr="Cómo hacer lazos de Navidad: manualidades y adornos navideños 2019">
            <a:hlinkClick r:id="" action="ppaction://noaction">
              <a:snd r:embed="rId12" name="chimes.wav"/>
            </a:hlinkClick>
            <a:extLst>
              <a:ext uri="{FF2B5EF4-FFF2-40B4-BE49-F238E27FC236}">
                <a16:creationId xmlns:a16="http://schemas.microsoft.com/office/drawing/2014/main" id="{4B5EBF10-03C3-7C4C-9FD1-F4662D3FB455}"/>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l="12025" r="19711"/>
          <a:stretch/>
        </p:blipFill>
        <p:spPr bwMode="auto">
          <a:xfrm>
            <a:off x="3990348" y="4740638"/>
            <a:ext cx="1800636" cy="194122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5" name="tapa" descr="Cómo hacer lazos de Navidad: manualidades y adornos navideños 2019">
            <a:hlinkClick r:id="" action="ppaction://noaction">
              <a:snd r:embed="rId12" name="chimes.wav"/>
            </a:hlinkClick>
            <a:extLst>
              <a:ext uri="{FF2B5EF4-FFF2-40B4-BE49-F238E27FC236}">
                <a16:creationId xmlns:a16="http://schemas.microsoft.com/office/drawing/2014/main" id="{8251C420-02BF-4148-B78C-13139F5E29C9}"/>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l="12025" r="19711"/>
          <a:stretch/>
        </p:blipFill>
        <p:spPr bwMode="auto">
          <a:xfrm>
            <a:off x="3955999" y="2565506"/>
            <a:ext cx="1800636" cy="194122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7" name="CuadroTexto 26">
            <a:extLst>
              <a:ext uri="{FF2B5EF4-FFF2-40B4-BE49-F238E27FC236}">
                <a16:creationId xmlns:a16="http://schemas.microsoft.com/office/drawing/2014/main" id="{D5C41EA0-54C0-F749-AD43-DEC0D3768197}"/>
              </a:ext>
            </a:extLst>
          </p:cNvPr>
          <p:cNvSpPr txBox="1"/>
          <p:nvPr/>
        </p:nvSpPr>
        <p:spPr>
          <a:xfrm>
            <a:off x="3411220" y="1757374"/>
            <a:ext cx="521553" cy="707886"/>
          </a:xfrm>
          <a:prstGeom prst="rect">
            <a:avLst/>
          </a:prstGeom>
          <a:noFill/>
        </p:spPr>
        <p:txBody>
          <a:bodyPr wrap="square" rtlCol="0">
            <a:spAutoFit/>
          </a:bodyPr>
          <a:lstStyle/>
          <a:p>
            <a:r>
              <a:rPr lang="es-CL" sz="4000" b="1" dirty="0"/>
              <a:t>1</a:t>
            </a:r>
          </a:p>
        </p:txBody>
      </p:sp>
      <p:sp>
        <p:nvSpPr>
          <p:cNvPr id="28" name="CuadroTexto 27">
            <a:extLst>
              <a:ext uri="{FF2B5EF4-FFF2-40B4-BE49-F238E27FC236}">
                <a16:creationId xmlns:a16="http://schemas.microsoft.com/office/drawing/2014/main" id="{DAD5306A-B751-324D-8678-0C2EB58CF37E}"/>
              </a:ext>
            </a:extLst>
          </p:cNvPr>
          <p:cNvSpPr txBox="1"/>
          <p:nvPr/>
        </p:nvSpPr>
        <p:spPr>
          <a:xfrm>
            <a:off x="5389241" y="3848965"/>
            <a:ext cx="521553" cy="707886"/>
          </a:xfrm>
          <a:prstGeom prst="rect">
            <a:avLst/>
          </a:prstGeom>
          <a:noFill/>
        </p:spPr>
        <p:txBody>
          <a:bodyPr wrap="square" rtlCol="0">
            <a:spAutoFit/>
          </a:bodyPr>
          <a:lstStyle/>
          <a:p>
            <a:r>
              <a:rPr lang="es-CL" sz="4000" b="1" dirty="0"/>
              <a:t>6</a:t>
            </a:r>
          </a:p>
        </p:txBody>
      </p:sp>
      <p:sp>
        <p:nvSpPr>
          <p:cNvPr id="29" name="CuadroTexto 28">
            <a:extLst>
              <a:ext uri="{FF2B5EF4-FFF2-40B4-BE49-F238E27FC236}">
                <a16:creationId xmlns:a16="http://schemas.microsoft.com/office/drawing/2014/main" id="{A5BC0001-DB99-4D41-B6A9-6C60720F7AC8}"/>
              </a:ext>
            </a:extLst>
          </p:cNvPr>
          <p:cNvSpPr txBox="1"/>
          <p:nvPr/>
        </p:nvSpPr>
        <p:spPr>
          <a:xfrm>
            <a:off x="3375803" y="3825512"/>
            <a:ext cx="521553" cy="707886"/>
          </a:xfrm>
          <a:prstGeom prst="rect">
            <a:avLst/>
          </a:prstGeom>
          <a:noFill/>
        </p:spPr>
        <p:txBody>
          <a:bodyPr wrap="square" rtlCol="0">
            <a:spAutoFit/>
          </a:bodyPr>
          <a:lstStyle/>
          <a:p>
            <a:r>
              <a:rPr lang="es-CL" sz="4000" b="1" dirty="0"/>
              <a:t>5</a:t>
            </a:r>
          </a:p>
        </p:txBody>
      </p:sp>
      <p:sp>
        <p:nvSpPr>
          <p:cNvPr id="30" name="CuadroTexto 29">
            <a:extLst>
              <a:ext uri="{FF2B5EF4-FFF2-40B4-BE49-F238E27FC236}">
                <a16:creationId xmlns:a16="http://schemas.microsoft.com/office/drawing/2014/main" id="{46E35AE1-F332-904C-903D-D9893F2C3AB5}"/>
              </a:ext>
            </a:extLst>
          </p:cNvPr>
          <p:cNvSpPr txBox="1"/>
          <p:nvPr/>
        </p:nvSpPr>
        <p:spPr>
          <a:xfrm>
            <a:off x="5415241" y="1757374"/>
            <a:ext cx="521553" cy="707886"/>
          </a:xfrm>
          <a:prstGeom prst="rect">
            <a:avLst/>
          </a:prstGeom>
          <a:noFill/>
        </p:spPr>
        <p:txBody>
          <a:bodyPr wrap="square" rtlCol="0">
            <a:spAutoFit/>
          </a:bodyPr>
          <a:lstStyle/>
          <a:p>
            <a:r>
              <a:rPr lang="es-CL" sz="4000" b="1" dirty="0"/>
              <a:t>2</a:t>
            </a:r>
          </a:p>
        </p:txBody>
      </p:sp>
      <p:sp>
        <p:nvSpPr>
          <p:cNvPr id="31" name="CuadroTexto 30">
            <a:extLst>
              <a:ext uri="{FF2B5EF4-FFF2-40B4-BE49-F238E27FC236}">
                <a16:creationId xmlns:a16="http://schemas.microsoft.com/office/drawing/2014/main" id="{62B15094-F6EE-794C-AA4E-3CF77A9392B9}"/>
              </a:ext>
            </a:extLst>
          </p:cNvPr>
          <p:cNvSpPr txBox="1"/>
          <p:nvPr/>
        </p:nvSpPr>
        <p:spPr>
          <a:xfrm>
            <a:off x="7348185" y="1757374"/>
            <a:ext cx="521553" cy="707886"/>
          </a:xfrm>
          <a:prstGeom prst="rect">
            <a:avLst/>
          </a:prstGeom>
          <a:noFill/>
        </p:spPr>
        <p:txBody>
          <a:bodyPr wrap="square" rtlCol="0">
            <a:spAutoFit/>
          </a:bodyPr>
          <a:lstStyle/>
          <a:p>
            <a:r>
              <a:rPr lang="es-CL" sz="4000" b="1" dirty="0"/>
              <a:t>3</a:t>
            </a:r>
          </a:p>
        </p:txBody>
      </p:sp>
      <p:sp>
        <p:nvSpPr>
          <p:cNvPr id="32" name="CuadroTexto 31">
            <a:extLst>
              <a:ext uri="{FF2B5EF4-FFF2-40B4-BE49-F238E27FC236}">
                <a16:creationId xmlns:a16="http://schemas.microsoft.com/office/drawing/2014/main" id="{FD4C089E-80B4-6F4D-82E9-8733A4EB5F54}"/>
              </a:ext>
            </a:extLst>
          </p:cNvPr>
          <p:cNvSpPr txBox="1"/>
          <p:nvPr/>
        </p:nvSpPr>
        <p:spPr>
          <a:xfrm>
            <a:off x="9418157" y="1757374"/>
            <a:ext cx="521553" cy="707886"/>
          </a:xfrm>
          <a:prstGeom prst="rect">
            <a:avLst/>
          </a:prstGeom>
          <a:noFill/>
        </p:spPr>
        <p:txBody>
          <a:bodyPr wrap="square" rtlCol="0">
            <a:spAutoFit/>
          </a:bodyPr>
          <a:lstStyle/>
          <a:p>
            <a:r>
              <a:rPr lang="es-CL" sz="4000" b="1" dirty="0"/>
              <a:t>4</a:t>
            </a:r>
          </a:p>
        </p:txBody>
      </p:sp>
      <p:sp>
        <p:nvSpPr>
          <p:cNvPr id="33" name="CuadroTexto 32">
            <a:extLst>
              <a:ext uri="{FF2B5EF4-FFF2-40B4-BE49-F238E27FC236}">
                <a16:creationId xmlns:a16="http://schemas.microsoft.com/office/drawing/2014/main" id="{389B29F1-1BF0-7D40-A2F4-38805F9BEB45}"/>
              </a:ext>
            </a:extLst>
          </p:cNvPr>
          <p:cNvSpPr txBox="1"/>
          <p:nvPr/>
        </p:nvSpPr>
        <p:spPr>
          <a:xfrm>
            <a:off x="7111691" y="6046856"/>
            <a:ext cx="802193" cy="707886"/>
          </a:xfrm>
          <a:prstGeom prst="rect">
            <a:avLst/>
          </a:prstGeom>
          <a:noFill/>
        </p:spPr>
        <p:txBody>
          <a:bodyPr wrap="square" rtlCol="0">
            <a:spAutoFit/>
          </a:bodyPr>
          <a:lstStyle/>
          <a:p>
            <a:r>
              <a:rPr lang="es-CL" sz="4000" b="1" dirty="0"/>
              <a:t>11</a:t>
            </a:r>
          </a:p>
        </p:txBody>
      </p:sp>
      <p:sp>
        <p:nvSpPr>
          <p:cNvPr id="34" name="CuadroTexto 33">
            <a:extLst>
              <a:ext uri="{FF2B5EF4-FFF2-40B4-BE49-F238E27FC236}">
                <a16:creationId xmlns:a16="http://schemas.microsoft.com/office/drawing/2014/main" id="{9FF5918A-7AC9-5747-99C8-69A81E7B7DF0}"/>
              </a:ext>
            </a:extLst>
          </p:cNvPr>
          <p:cNvSpPr txBox="1"/>
          <p:nvPr/>
        </p:nvSpPr>
        <p:spPr>
          <a:xfrm>
            <a:off x="5145043" y="6046857"/>
            <a:ext cx="742614" cy="707886"/>
          </a:xfrm>
          <a:prstGeom prst="rect">
            <a:avLst/>
          </a:prstGeom>
          <a:noFill/>
        </p:spPr>
        <p:txBody>
          <a:bodyPr wrap="square" rtlCol="0">
            <a:spAutoFit/>
          </a:bodyPr>
          <a:lstStyle/>
          <a:p>
            <a:r>
              <a:rPr lang="es-CL" sz="4000" b="1" dirty="0"/>
              <a:t>10</a:t>
            </a:r>
          </a:p>
        </p:txBody>
      </p:sp>
      <p:sp>
        <p:nvSpPr>
          <p:cNvPr id="35" name="CuadroTexto 34">
            <a:extLst>
              <a:ext uri="{FF2B5EF4-FFF2-40B4-BE49-F238E27FC236}">
                <a16:creationId xmlns:a16="http://schemas.microsoft.com/office/drawing/2014/main" id="{97332EE2-6D6E-CB4B-BB26-0FA32E740E7A}"/>
              </a:ext>
            </a:extLst>
          </p:cNvPr>
          <p:cNvSpPr txBox="1"/>
          <p:nvPr/>
        </p:nvSpPr>
        <p:spPr>
          <a:xfrm>
            <a:off x="3375803" y="5973978"/>
            <a:ext cx="521553" cy="707886"/>
          </a:xfrm>
          <a:prstGeom prst="rect">
            <a:avLst/>
          </a:prstGeom>
          <a:noFill/>
        </p:spPr>
        <p:txBody>
          <a:bodyPr wrap="square" rtlCol="0">
            <a:spAutoFit/>
          </a:bodyPr>
          <a:lstStyle/>
          <a:p>
            <a:r>
              <a:rPr lang="es-CL" sz="4000" b="1" dirty="0"/>
              <a:t>9</a:t>
            </a:r>
          </a:p>
        </p:txBody>
      </p:sp>
      <p:sp>
        <p:nvSpPr>
          <p:cNvPr id="36" name="CuadroTexto 35">
            <a:extLst>
              <a:ext uri="{FF2B5EF4-FFF2-40B4-BE49-F238E27FC236}">
                <a16:creationId xmlns:a16="http://schemas.microsoft.com/office/drawing/2014/main" id="{413AA9AD-AF21-0444-82F7-35662ABD9A03}"/>
              </a:ext>
            </a:extLst>
          </p:cNvPr>
          <p:cNvSpPr txBox="1"/>
          <p:nvPr/>
        </p:nvSpPr>
        <p:spPr>
          <a:xfrm>
            <a:off x="9393186" y="3848965"/>
            <a:ext cx="521553" cy="707886"/>
          </a:xfrm>
          <a:prstGeom prst="rect">
            <a:avLst/>
          </a:prstGeom>
          <a:noFill/>
        </p:spPr>
        <p:txBody>
          <a:bodyPr wrap="square" rtlCol="0">
            <a:spAutoFit/>
          </a:bodyPr>
          <a:lstStyle/>
          <a:p>
            <a:r>
              <a:rPr lang="es-CL" sz="4000" b="1" dirty="0"/>
              <a:t>8</a:t>
            </a:r>
          </a:p>
        </p:txBody>
      </p:sp>
      <p:sp>
        <p:nvSpPr>
          <p:cNvPr id="37" name="CuadroTexto 36">
            <a:extLst>
              <a:ext uri="{FF2B5EF4-FFF2-40B4-BE49-F238E27FC236}">
                <a16:creationId xmlns:a16="http://schemas.microsoft.com/office/drawing/2014/main" id="{E7011C7D-C8E5-D749-B9C3-189BF3D2DBFE}"/>
              </a:ext>
            </a:extLst>
          </p:cNvPr>
          <p:cNvSpPr txBox="1"/>
          <p:nvPr/>
        </p:nvSpPr>
        <p:spPr>
          <a:xfrm>
            <a:off x="7358984" y="3880721"/>
            <a:ext cx="521553" cy="707886"/>
          </a:xfrm>
          <a:prstGeom prst="rect">
            <a:avLst/>
          </a:prstGeom>
          <a:noFill/>
        </p:spPr>
        <p:txBody>
          <a:bodyPr wrap="square" rtlCol="0">
            <a:spAutoFit/>
          </a:bodyPr>
          <a:lstStyle/>
          <a:p>
            <a:r>
              <a:rPr lang="es-CL" sz="4000" b="1" dirty="0"/>
              <a:t>7</a:t>
            </a:r>
          </a:p>
        </p:txBody>
      </p:sp>
      <p:sp>
        <p:nvSpPr>
          <p:cNvPr id="38" name="CuadroTexto 37">
            <a:extLst>
              <a:ext uri="{FF2B5EF4-FFF2-40B4-BE49-F238E27FC236}">
                <a16:creationId xmlns:a16="http://schemas.microsoft.com/office/drawing/2014/main" id="{5B4BF3FF-CB55-5747-A760-E97F877FC417}"/>
              </a:ext>
            </a:extLst>
          </p:cNvPr>
          <p:cNvSpPr txBox="1"/>
          <p:nvPr/>
        </p:nvSpPr>
        <p:spPr>
          <a:xfrm>
            <a:off x="9054353" y="5973978"/>
            <a:ext cx="743604" cy="707886"/>
          </a:xfrm>
          <a:prstGeom prst="rect">
            <a:avLst/>
          </a:prstGeom>
          <a:noFill/>
        </p:spPr>
        <p:txBody>
          <a:bodyPr wrap="square" rtlCol="0">
            <a:spAutoFit/>
          </a:bodyPr>
          <a:lstStyle/>
          <a:p>
            <a:r>
              <a:rPr lang="es-CL" sz="4000" b="1" dirty="0"/>
              <a:t>12</a:t>
            </a:r>
          </a:p>
        </p:txBody>
      </p:sp>
      <p:pic>
        <p:nvPicPr>
          <p:cNvPr id="40" name="Picture 14" descr="siguiente icono de estilo degradado de bloque de botón de interfaz 1993552  Vector en Vecteezy">
            <a:hlinkClick r:id="" action="ppaction://hlinkshowjump?jump=nextslide">
              <a:snd r:embed="rId17" name="click.wav"/>
            </a:hlinkClick>
            <a:extLst>
              <a:ext uri="{FF2B5EF4-FFF2-40B4-BE49-F238E27FC236}">
                <a16:creationId xmlns:a16="http://schemas.microsoft.com/office/drawing/2014/main" id="{7A09FBF7-EFA8-C84F-AD82-F6C113FBE7F4}"/>
              </a:ext>
            </a:extLst>
          </p:cNvPr>
          <p:cNvPicPr>
            <a:picLocks noChangeAspect="1" noChangeArrowheads="1"/>
          </p:cNvPicPr>
          <p:nvPr/>
        </p:nvPicPr>
        <p:blipFill rotWithShape="1">
          <a:blip r:embed="rId18">
            <a:extLst>
              <a:ext uri="{28A0092B-C50C-407E-A947-70E740481C1C}">
                <a14:useLocalDpi xmlns:a14="http://schemas.microsoft.com/office/drawing/2010/main" val="0"/>
              </a:ext>
            </a:extLst>
          </a:blip>
          <a:srcRect l="17881" t="9811" r="17510" b="13568"/>
          <a:stretch/>
        </p:blipFill>
        <p:spPr bwMode="auto">
          <a:xfrm>
            <a:off x="11006469" y="5605328"/>
            <a:ext cx="868565" cy="10300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872803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062"/>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062"/>
                                        </p:tgtEl>
                                      </p:cBhvr>
                                    </p:animEffect>
                                    <p:set>
                                      <p:cBhvr>
                                        <p:cTn id="7" dur="1" fill="hold">
                                          <p:stCondLst>
                                            <p:cond delay="499"/>
                                          </p:stCondLst>
                                        </p:cTn>
                                        <p:tgtEl>
                                          <p:spTgt spid="2062"/>
                                        </p:tgtEl>
                                        <p:attrNameLst>
                                          <p:attrName>style.visibility</p:attrName>
                                        </p:attrNameLst>
                                      </p:cBhvr>
                                      <p:to>
                                        <p:strVal val="hidden"/>
                                      </p:to>
                                    </p:set>
                                  </p:childTnLst>
                                </p:cTn>
                              </p:par>
                            </p:childTnLst>
                          </p:cTn>
                        </p:par>
                      </p:childTnLst>
                    </p:cTn>
                  </p:par>
                </p:childTnLst>
              </p:cTn>
              <p:nextCondLst>
                <p:cond evt="onClick" delay="0">
                  <p:tgtEl>
                    <p:spTgt spid="2062"/>
                  </p:tgtEl>
                </p:cond>
              </p:nextCondLst>
            </p:seq>
            <p:seq concurrent="1" nextAc="seek">
              <p:cTn id="8" restart="whenNotActive" fill="hold" evtFilter="cancelBubble" nodeType="interactiveSeq">
                <p:stCondLst>
                  <p:cond evt="onClick" delay="0">
                    <p:tgtEl>
                      <p:spTgt spid="2050"/>
                    </p:tgtEl>
                  </p:cond>
                </p:stCondLst>
                <p:endSync evt="end" delay="0">
                  <p:rtn val="all"/>
                </p:endSync>
                <p:childTnLst>
                  <p:par>
                    <p:cTn id="9" fill="hold">
                      <p:stCondLst>
                        <p:cond delay="0"/>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62"/>
                                        </p:tgtEl>
                                        <p:attrNameLst>
                                          <p:attrName>style.visibility</p:attrName>
                                        </p:attrNameLst>
                                      </p:cBhvr>
                                      <p:to>
                                        <p:strVal val="visible"/>
                                      </p:to>
                                    </p:set>
                                  </p:childTnLst>
                                </p:cTn>
                              </p:par>
                            </p:childTnLst>
                          </p:cTn>
                        </p:par>
                      </p:childTnLst>
                    </p:cTn>
                  </p:par>
                </p:childTnLst>
              </p:cTn>
              <p:nextCondLst>
                <p:cond evt="onClick" delay="0">
                  <p:tgtEl>
                    <p:spTgt spid="2050"/>
                  </p:tgtEl>
                </p:cond>
              </p:nextCondLst>
            </p:seq>
            <p:seq concurrent="1" nextAc="seek">
              <p:cTn id="13" restart="whenNotActive" fill="hold" evtFilter="cancelBubble" nodeType="interactiveSeq">
                <p:stCondLst>
                  <p:cond evt="onClick" delay="0">
                    <p:tgtEl>
                      <p:spTgt spid="9"/>
                    </p:tgtEl>
                  </p:cond>
                </p:stCondLst>
                <p:endSync evt="end" delay="0">
                  <p:rtn val="all"/>
                </p:endSync>
                <p:childTnLst>
                  <p:par>
                    <p:cTn id="14" fill="hold">
                      <p:stCondLst>
                        <p:cond delay="0"/>
                      </p:stCondLst>
                      <p:childTnLst>
                        <p:par>
                          <p:cTn id="15" fill="hold">
                            <p:stCondLst>
                              <p:cond delay="0"/>
                            </p:stCondLst>
                            <p:childTnLst>
                              <p:par>
                                <p:cTn id="16" presetID="10" presetClass="exit" presetSubtype="0" fill="hold" nodeType="clickEffect">
                                  <p:stCondLst>
                                    <p:cond delay="0"/>
                                  </p:stCondLst>
                                  <p:childTnLst>
                                    <p:animEffect transition="out" filter="fade">
                                      <p:cBhvr>
                                        <p:cTn id="17" dur="500"/>
                                        <p:tgtEl>
                                          <p:spTgt spid="9"/>
                                        </p:tgtEl>
                                      </p:cBhvr>
                                    </p:animEffect>
                                    <p:set>
                                      <p:cBhvr>
                                        <p:cTn id="18"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19" restart="whenNotActive" fill="hold" evtFilter="cancelBubble" nodeType="interactiveSeq">
                <p:stCondLst>
                  <p:cond evt="onClick" delay="0">
                    <p:tgtEl>
                      <p:spTgt spid="10"/>
                    </p:tgtEl>
                  </p:cond>
                </p:stCondLst>
                <p:endSync evt="end" delay="0">
                  <p:rtn val="all"/>
                </p:endSync>
                <p:childTnLst>
                  <p:par>
                    <p:cTn id="20" fill="hold">
                      <p:stCondLst>
                        <p:cond delay="0"/>
                      </p:stCondLst>
                      <p:childTnLst>
                        <p:par>
                          <p:cTn id="21" fill="hold">
                            <p:stCondLst>
                              <p:cond delay="0"/>
                            </p:stCondLst>
                            <p:childTnLst>
                              <p:par>
                                <p:cTn id="22" presetID="10" presetClass="exit" presetSubtype="0" fill="hold" nodeType="clickEffect">
                                  <p:stCondLst>
                                    <p:cond delay="0"/>
                                  </p:stCondLst>
                                  <p:childTnLst>
                                    <p:animEffect transition="out" filter="fade">
                                      <p:cBhvr>
                                        <p:cTn id="23" dur="500"/>
                                        <p:tgtEl>
                                          <p:spTgt spid="10"/>
                                        </p:tgtEl>
                                      </p:cBhvr>
                                    </p:animEffect>
                                    <p:set>
                                      <p:cBhvr>
                                        <p:cTn id="24"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25" restart="whenNotActive" fill="hold" evtFilter="cancelBubble" nodeType="interactiveSeq">
                <p:stCondLst>
                  <p:cond evt="onClick" delay="0">
                    <p:tgtEl>
                      <p:spTgt spid="11"/>
                    </p:tgtEl>
                  </p:cond>
                </p:stCondLst>
                <p:endSync evt="end" delay="0">
                  <p:rtn val="all"/>
                </p:endSync>
                <p:childTnLst>
                  <p:par>
                    <p:cTn id="26" fill="hold">
                      <p:stCondLst>
                        <p:cond delay="0"/>
                      </p:stCondLst>
                      <p:childTnLst>
                        <p:par>
                          <p:cTn id="27" fill="hold">
                            <p:stCondLst>
                              <p:cond delay="0"/>
                            </p:stCondLst>
                            <p:childTnLst>
                              <p:par>
                                <p:cTn id="28" presetID="10" presetClass="exit" presetSubtype="0" fill="hold" nodeType="clickEffect">
                                  <p:stCondLst>
                                    <p:cond delay="0"/>
                                  </p:stCondLst>
                                  <p:childTnLst>
                                    <p:animEffect transition="out" filter="fade">
                                      <p:cBhvr>
                                        <p:cTn id="29" dur="500"/>
                                        <p:tgtEl>
                                          <p:spTgt spid="11"/>
                                        </p:tgtEl>
                                      </p:cBhvr>
                                    </p:animEffect>
                                    <p:set>
                                      <p:cBhvr>
                                        <p:cTn id="30"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31" restart="whenNotActive" fill="hold" evtFilter="cancelBubble" nodeType="interactiveSeq">
                <p:stCondLst>
                  <p:cond evt="onClick" delay="0">
                    <p:tgtEl>
                      <p:spTgt spid="12"/>
                    </p:tgtEl>
                  </p:cond>
                </p:stCondLst>
                <p:endSync evt="end" delay="0">
                  <p:rtn val="all"/>
                </p:endSync>
                <p:childTnLst>
                  <p:par>
                    <p:cTn id="32" fill="hold">
                      <p:stCondLst>
                        <p:cond delay="0"/>
                      </p:stCondLst>
                      <p:childTnLst>
                        <p:par>
                          <p:cTn id="33" fill="hold">
                            <p:stCondLst>
                              <p:cond delay="0"/>
                            </p:stCondLst>
                            <p:childTnLst>
                              <p:par>
                                <p:cTn id="34" presetID="10" presetClass="exit" presetSubtype="0" fill="hold" nodeType="clickEffect">
                                  <p:stCondLst>
                                    <p:cond delay="0"/>
                                  </p:stCondLst>
                                  <p:childTnLst>
                                    <p:animEffect transition="out" filter="fade">
                                      <p:cBhvr>
                                        <p:cTn id="35" dur="500"/>
                                        <p:tgtEl>
                                          <p:spTgt spid="12"/>
                                        </p:tgtEl>
                                      </p:cBhvr>
                                    </p:animEffect>
                                    <p:set>
                                      <p:cBhvr>
                                        <p:cTn id="36"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37" restart="whenNotActive" fill="hold" evtFilter="cancelBubble" nodeType="interactiveSeq">
                <p:stCondLst>
                  <p:cond evt="onClick" delay="0">
                    <p:tgtEl>
                      <p:spTgt spid="13"/>
                    </p:tgtEl>
                  </p:cond>
                </p:stCondLst>
                <p:endSync evt="end" delay="0">
                  <p:rtn val="all"/>
                </p:endSync>
                <p:childTnLst>
                  <p:par>
                    <p:cTn id="38" fill="hold">
                      <p:stCondLst>
                        <p:cond delay="0"/>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13"/>
                                        </p:tgtEl>
                                      </p:cBhvr>
                                    </p:animEffect>
                                    <p:set>
                                      <p:cBhvr>
                                        <p:cTn id="42"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43" restart="whenNotActive" fill="hold" evtFilter="cancelBubble" nodeType="interactiveSeq">
                <p:stCondLst>
                  <p:cond evt="onClick" delay="0">
                    <p:tgtEl>
                      <p:spTgt spid="2052"/>
                    </p:tgtEl>
                  </p:cond>
                </p:stCondLst>
                <p:endSync evt="end" delay="0">
                  <p:rtn val="all"/>
                </p:endSync>
                <p:childTnLst>
                  <p:par>
                    <p:cTn id="44" fill="hold">
                      <p:stCondLst>
                        <p:cond delay="0"/>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9"/>
                                        </p:tgtEl>
                                        <p:attrNameLst>
                                          <p:attrName>style.visibility</p:attrName>
                                        </p:attrNameLst>
                                      </p:cBhvr>
                                      <p:to>
                                        <p:strVal val="visible"/>
                                      </p:to>
                                    </p:set>
                                  </p:childTnLst>
                                </p:cTn>
                              </p:par>
                            </p:childTnLst>
                          </p:cTn>
                        </p:par>
                      </p:childTnLst>
                    </p:cTn>
                  </p:par>
                </p:childTnLst>
              </p:cTn>
              <p:nextCondLst>
                <p:cond evt="onClick" delay="0">
                  <p:tgtEl>
                    <p:spTgt spid="2052"/>
                  </p:tgtEl>
                </p:cond>
              </p:nextCondLst>
            </p:seq>
            <p:seq concurrent="1" nextAc="seek">
              <p:cTn id="48" restart="whenNotActive" fill="hold" evtFilter="cancelBubble" nodeType="interactiveSeq">
                <p:stCondLst>
                  <p:cond evt="onClick" delay="0">
                    <p:tgtEl>
                      <p:spTgt spid="2054"/>
                    </p:tgtEl>
                  </p:cond>
                </p:stCondLst>
                <p:endSync evt="end" delay="0">
                  <p:rtn val="all"/>
                </p:endSync>
                <p:childTnLst>
                  <p:par>
                    <p:cTn id="49" fill="hold">
                      <p:stCondLst>
                        <p:cond delay="0"/>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2"/>
                                        </p:tgtEl>
                                        <p:attrNameLst>
                                          <p:attrName>style.visibility</p:attrName>
                                        </p:attrNameLst>
                                      </p:cBhvr>
                                      <p:to>
                                        <p:strVal val="visible"/>
                                      </p:to>
                                    </p:set>
                                  </p:childTnLst>
                                </p:cTn>
                              </p:par>
                            </p:childTnLst>
                          </p:cTn>
                        </p:par>
                      </p:childTnLst>
                    </p:cTn>
                  </p:par>
                </p:childTnLst>
              </p:cTn>
              <p:nextCondLst>
                <p:cond evt="onClick" delay="0">
                  <p:tgtEl>
                    <p:spTgt spid="2054"/>
                  </p:tgtEl>
                </p:cond>
              </p:nextCondLst>
            </p:seq>
            <p:seq concurrent="1" nextAc="seek">
              <p:cTn id="53" restart="whenNotActive" fill="hold" evtFilter="cancelBubble" nodeType="interactiveSeq">
                <p:stCondLst>
                  <p:cond evt="onClick" delay="0">
                    <p:tgtEl>
                      <p:spTgt spid="2058"/>
                    </p:tgtEl>
                  </p:cond>
                </p:stCondLst>
                <p:endSync evt="end" delay="0">
                  <p:rtn val="all"/>
                </p:endSync>
                <p:childTnLst>
                  <p:par>
                    <p:cTn id="54" fill="hold">
                      <p:stCondLst>
                        <p:cond delay="0"/>
                      </p:stCondLst>
                      <p:childTnLst>
                        <p:par>
                          <p:cTn id="55" fill="hold">
                            <p:stCondLst>
                              <p:cond delay="0"/>
                            </p:stCondLst>
                            <p:childTnLst>
                              <p:par>
                                <p:cTn id="56" presetID="1" presetClass="entr" presetSubtype="0" fill="hold" nodeType="clickEffect">
                                  <p:stCondLst>
                                    <p:cond delay="0"/>
                                  </p:stCondLst>
                                  <p:childTnLst>
                                    <p:set>
                                      <p:cBhvr>
                                        <p:cTn id="57" dur="1" fill="hold">
                                          <p:stCondLst>
                                            <p:cond delay="0"/>
                                          </p:stCondLst>
                                        </p:cTn>
                                        <p:tgtEl>
                                          <p:spTgt spid="13"/>
                                        </p:tgtEl>
                                        <p:attrNameLst>
                                          <p:attrName>style.visibility</p:attrName>
                                        </p:attrNameLst>
                                      </p:cBhvr>
                                      <p:to>
                                        <p:strVal val="visible"/>
                                      </p:to>
                                    </p:set>
                                  </p:childTnLst>
                                </p:cTn>
                              </p:par>
                            </p:childTnLst>
                          </p:cTn>
                        </p:par>
                      </p:childTnLst>
                    </p:cTn>
                  </p:par>
                </p:childTnLst>
              </p:cTn>
              <p:nextCondLst>
                <p:cond evt="onClick" delay="0">
                  <p:tgtEl>
                    <p:spTgt spid="2058"/>
                  </p:tgtEl>
                </p:cond>
              </p:nextCondLst>
            </p:seq>
            <p:seq concurrent="1" nextAc="seek">
              <p:cTn id="58" restart="whenNotActive" fill="hold" evtFilter="cancelBubble" nodeType="interactiveSeq">
                <p:stCondLst>
                  <p:cond evt="onClick" delay="0">
                    <p:tgtEl>
                      <p:spTgt spid="2056"/>
                    </p:tgtEl>
                  </p:cond>
                </p:stCondLst>
                <p:endSync evt="end" delay="0">
                  <p:rtn val="all"/>
                </p:endSync>
                <p:childTnLst>
                  <p:par>
                    <p:cTn id="59" fill="hold">
                      <p:stCondLst>
                        <p:cond delay="0"/>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1"/>
                                        </p:tgtEl>
                                        <p:attrNameLst>
                                          <p:attrName>style.visibility</p:attrName>
                                        </p:attrNameLst>
                                      </p:cBhvr>
                                      <p:to>
                                        <p:strVal val="visible"/>
                                      </p:to>
                                    </p:set>
                                  </p:childTnLst>
                                </p:cTn>
                              </p:par>
                            </p:childTnLst>
                          </p:cTn>
                        </p:par>
                      </p:childTnLst>
                    </p:cTn>
                  </p:par>
                </p:childTnLst>
              </p:cTn>
              <p:nextCondLst>
                <p:cond evt="onClick" delay="0">
                  <p:tgtEl>
                    <p:spTgt spid="2056"/>
                  </p:tgtEl>
                </p:cond>
              </p:nextCondLst>
            </p:seq>
            <p:seq concurrent="1" nextAc="seek">
              <p:cTn id="63" restart="whenNotActive" fill="hold" evtFilter="cancelBubble" nodeType="interactiveSeq">
                <p:stCondLst>
                  <p:cond evt="onClick" delay="0">
                    <p:tgtEl>
                      <p:spTgt spid="2060"/>
                    </p:tgtEl>
                  </p:cond>
                </p:stCondLst>
                <p:endSync evt="end" delay="0">
                  <p:rtn val="all"/>
                </p:endSync>
                <p:childTnLst>
                  <p:par>
                    <p:cTn id="64" fill="hold">
                      <p:stCondLst>
                        <p:cond delay="0"/>
                      </p:stCondLst>
                      <p:childTnLst>
                        <p:par>
                          <p:cTn id="65" fill="hold">
                            <p:stCondLst>
                              <p:cond delay="0"/>
                            </p:stCondLst>
                            <p:childTnLst>
                              <p:par>
                                <p:cTn id="66" presetID="1" presetClass="entr" presetSubtype="0" fill="hold" nodeType="clickEffect">
                                  <p:stCondLst>
                                    <p:cond delay="0"/>
                                  </p:stCondLst>
                                  <p:childTnLst>
                                    <p:set>
                                      <p:cBhvr>
                                        <p:cTn id="67" dur="1" fill="hold">
                                          <p:stCondLst>
                                            <p:cond delay="0"/>
                                          </p:stCondLst>
                                        </p:cTn>
                                        <p:tgtEl>
                                          <p:spTgt spid="10"/>
                                        </p:tgtEl>
                                        <p:attrNameLst>
                                          <p:attrName>style.visibility</p:attrName>
                                        </p:attrNameLst>
                                      </p:cBhvr>
                                      <p:to>
                                        <p:strVal val="visible"/>
                                      </p:to>
                                    </p:set>
                                  </p:childTnLst>
                                </p:cTn>
                              </p:par>
                            </p:childTnLst>
                          </p:cTn>
                        </p:par>
                      </p:childTnLst>
                    </p:cTn>
                  </p:par>
                </p:childTnLst>
              </p:cTn>
              <p:nextCondLst>
                <p:cond evt="onClick" delay="0">
                  <p:tgtEl>
                    <p:spTgt spid="2060"/>
                  </p:tgtEl>
                </p:cond>
              </p:nextCondLst>
            </p:seq>
            <p:seq concurrent="1" nextAc="seek">
              <p:cTn id="68" restart="whenNotActive" fill="hold" evtFilter="cancelBubble" nodeType="interactiveSeq">
                <p:stCondLst>
                  <p:cond evt="onClick" delay="0">
                    <p:tgtEl>
                      <p:spTgt spid="20"/>
                    </p:tgtEl>
                  </p:cond>
                </p:stCondLst>
                <p:endSync evt="end" delay="0">
                  <p:rtn val="all"/>
                </p:endSync>
                <p:childTnLst>
                  <p:par>
                    <p:cTn id="69" fill="hold">
                      <p:stCondLst>
                        <p:cond delay="0"/>
                      </p:stCondLst>
                      <p:childTnLst>
                        <p:par>
                          <p:cTn id="70" fill="hold">
                            <p:stCondLst>
                              <p:cond delay="0"/>
                            </p:stCondLst>
                            <p:childTnLst>
                              <p:par>
                                <p:cTn id="71" presetID="10" presetClass="exit" presetSubtype="0" fill="hold" nodeType="clickEffect">
                                  <p:stCondLst>
                                    <p:cond delay="0"/>
                                  </p:stCondLst>
                                  <p:childTnLst>
                                    <p:animEffect transition="out" filter="fade">
                                      <p:cBhvr>
                                        <p:cTn id="72" dur="500"/>
                                        <p:tgtEl>
                                          <p:spTgt spid="20"/>
                                        </p:tgtEl>
                                      </p:cBhvr>
                                    </p:animEffect>
                                    <p:set>
                                      <p:cBhvr>
                                        <p:cTn id="73"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74" restart="whenNotActive" fill="hold" evtFilter="cancelBubble" nodeType="interactiveSeq">
                <p:stCondLst>
                  <p:cond evt="onClick" delay="0">
                    <p:tgtEl>
                      <p:spTgt spid="21"/>
                    </p:tgtEl>
                  </p:cond>
                </p:stCondLst>
                <p:endSync evt="end" delay="0">
                  <p:rtn val="all"/>
                </p:endSync>
                <p:childTnLst>
                  <p:par>
                    <p:cTn id="75" fill="hold">
                      <p:stCondLst>
                        <p:cond delay="0"/>
                      </p:stCondLst>
                      <p:childTnLst>
                        <p:par>
                          <p:cTn id="76" fill="hold">
                            <p:stCondLst>
                              <p:cond delay="0"/>
                            </p:stCondLst>
                            <p:childTnLst>
                              <p:par>
                                <p:cTn id="77" presetID="10" presetClass="exit" presetSubtype="0" fill="hold" nodeType="clickEffect">
                                  <p:stCondLst>
                                    <p:cond delay="0"/>
                                  </p:stCondLst>
                                  <p:childTnLst>
                                    <p:animEffect transition="out" filter="fade">
                                      <p:cBhvr>
                                        <p:cTn id="78" dur="500"/>
                                        <p:tgtEl>
                                          <p:spTgt spid="21"/>
                                        </p:tgtEl>
                                      </p:cBhvr>
                                    </p:animEffect>
                                    <p:set>
                                      <p:cBhvr>
                                        <p:cTn id="79"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80" restart="whenNotActive" fill="hold" evtFilter="cancelBubble" nodeType="interactiveSeq">
                <p:stCondLst>
                  <p:cond evt="onClick" delay="0">
                    <p:tgtEl>
                      <p:spTgt spid="22"/>
                    </p:tgtEl>
                  </p:cond>
                </p:stCondLst>
                <p:endSync evt="end" delay="0">
                  <p:rtn val="all"/>
                </p:endSync>
                <p:childTnLst>
                  <p:par>
                    <p:cTn id="81" fill="hold">
                      <p:stCondLst>
                        <p:cond delay="0"/>
                      </p:stCondLst>
                      <p:childTnLst>
                        <p:par>
                          <p:cTn id="82" fill="hold">
                            <p:stCondLst>
                              <p:cond delay="0"/>
                            </p:stCondLst>
                            <p:childTnLst>
                              <p:par>
                                <p:cTn id="83" presetID="10" presetClass="exit" presetSubtype="0" fill="hold" nodeType="clickEffect">
                                  <p:stCondLst>
                                    <p:cond delay="0"/>
                                  </p:stCondLst>
                                  <p:childTnLst>
                                    <p:animEffect transition="out" filter="fade">
                                      <p:cBhvr>
                                        <p:cTn id="84" dur="500"/>
                                        <p:tgtEl>
                                          <p:spTgt spid="22"/>
                                        </p:tgtEl>
                                      </p:cBhvr>
                                    </p:animEffect>
                                    <p:set>
                                      <p:cBhvr>
                                        <p:cTn id="85"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86" restart="whenNotActive" fill="hold" evtFilter="cancelBubble" nodeType="interactiveSeq">
                <p:stCondLst>
                  <p:cond evt="onClick" delay="0">
                    <p:tgtEl>
                      <p:spTgt spid="23"/>
                    </p:tgtEl>
                  </p:cond>
                </p:stCondLst>
                <p:endSync evt="end" delay="0">
                  <p:rtn val="all"/>
                </p:endSync>
                <p:childTnLst>
                  <p:par>
                    <p:cTn id="87" fill="hold">
                      <p:stCondLst>
                        <p:cond delay="0"/>
                      </p:stCondLst>
                      <p:childTnLst>
                        <p:par>
                          <p:cTn id="88" fill="hold">
                            <p:stCondLst>
                              <p:cond delay="0"/>
                            </p:stCondLst>
                            <p:childTnLst>
                              <p:par>
                                <p:cTn id="89" presetID="10" presetClass="exit" presetSubtype="0" fill="hold" nodeType="clickEffect">
                                  <p:stCondLst>
                                    <p:cond delay="0"/>
                                  </p:stCondLst>
                                  <p:childTnLst>
                                    <p:animEffect transition="out" filter="fade">
                                      <p:cBhvr>
                                        <p:cTn id="90" dur="500"/>
                                        <p:tgtEl>
                                          <p:spTgt spid="23"/>
                                        </p:tgtEl>
                                      </p:cBhvr>
                                    </p:animEffect>
                                    <p:set>
                                      <p:cBhvr>
                                        <p:cTn id="91"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92" restart="whenNotActive" fill="hold" evtFilter="cancelBubble" nodeType="interactiveSeq">
                <p:stCondLst>
                  <p:cond evt="onClick" delay="0">
                    <p:tgtEl>
                      <p:spTgt spid="24"/>
                    </p:tgtEl>
                  </p:cond>
                </p:stCondLst>
                <p:endSync evt="end" delay="0">
                  <p:rtn val="all"/>
                </p:endSync>
                <p:childTnLst>
                  <p:par>
                    <p:cTn id="93" fill="hold">
                      <p:stCondLst>
                        <p:cond delay="0"/>
                      </p:stCondLst>
                      <p:childTnLst>
                        <p:par>
                          <p:cTn id="94" fill="hold">
                            <p:stCondLst>
                              <p:cond delay="0"/>
                            </p:stCondLst>
                            <p:childTnLst>
                              <p:par>
                                <p:cTn id="95" presetID="10" presetClass="exit" presetSubtype="0" fill="hold" nodeType="clickEffect">
                                  <p:stCondLst>
                                    <p:cond delay="0"/>
                                  </p:stCondLst>
                                  <p:childTnLst>
                                    <p:animEffect transition="out" filter="fade">
                                      <p:cBhvr>
                                        <p:cTn id="96" dur="500"/>
                                        <p:tgtEl>
                                          <p:spTgt spid="24"/>
                                        </p:tgtEl>
                                      </p:cBhvr>
                                    </p:animEffect>
                                    <p:set>
                                      <p:cBhvr>
                                        <p:cTn id="97"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98" restart="whenNotActive" fill="hold" evtFilter="cancelBubble" nodeType="interactiveSeq">
                <p:stCondLst>
                  <p:cond evt="onClick" delay="0">
                    <p:tgtEl>
                      <p:spTgt spid="25"/>
                    </p:tgtEl>
                  </p:cond>
                </p:stCondLst>
                <p:endSync evt="end" delay="0">
                  <p:rtn val="all"/>
                </p:endSync>
                <p:childTnLst>
                  <p:par>
                    <p:cTn id="99" fill="hold">
                      <p:stCondLst>
                        <p:cond delay="0"/>
                      </p:stCondLst>
                      <p:childTnLst>
                        <p:par>
                          <p:cTn id="100" fill="hold">
                            <p:stCondLst>
                              <p:cond delay="0"/>
                            </p:stCondLst>
                            <p:childTnLst>
                              <p:par>
                                <p:cTn id="101" presetID="10" presetClass="exit" presetSubtype="0" fill="hold" nodeType="clickEffect">
                                  <p:stCondLst>
                                    <p:cond delay="0"/>
                                  </p:stCondLst>
                                  <p:childTnLst>
                                    <p:animEffect transition="out" filter="fade">
                                      <p:cBhvr>
                                        <p:cTn id="102" dur="500"/>
                                        <p:tgtEl>
                                          <p:spTgt spid="25"/>
                                        </p:tgtEl>
                                      </p:cBhvr>
                                    </p:animEffect>
                                    <p:set>
                                      <p:cBhvr>
                                        <p:cTn id="103"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104" restart="whenNotActive" fill="hold" evtFilter="cancelBubble" nodeType="interactiveSeq">
                <p:stCondLst>
                  <p:cond evt="onClick" delay="0">
                    <p:tgtEl>
                      <p:spTgt spid="17"/>
                    </p:tgtEl>
                  </p:cond>
                </p:stCondLst>
                <p:endSync evt="end" delay="0">
                  <p:rtn val="all"/>
                </p:endSync>
                <p:childTnLst>
                  <p:par>
                    <p:cTn id="105" fill="hold">
                      <p:stCondLst>
                        <p:cond delay="0"/>
                      </p:stCondLst>
                      <p:childTnLst>
                        <p:par>
                          <p:cTn id="106" fill="hold">
                            <p:stCondLst>
                              <p:cond delay="0"/>
                            </p:stCondLst>
                            <p:childTnLst>
                              <p:par>
                                <p:cTn id="107" presetID="1" presetClass="entr" presetSubtype="0" fill="hold" nodeType="clickEffect">
                                  <p:stCondLst>
                                    <p:cond delay="0"/>
                                  </p:stCondLst>
                                  <p:childTnLst>
                                    <p:set>
                                      <p:cBhvr>
                                        <p:cTn id="108" dur="1" fill="hold">
                                          <p:stCondLst>
                                            <p:cond delay="0"/>
                                          </p:stCondLst>
                                        </p:cTn>
                                        <p:tgtEl>
                                          <p:spTgt spid="22"/>
                                        </p:tgtEl>
                                        <p:attrNameLst>
                                          <p:attrName>style.visibility</p:attrName>
                                        </p:attrNameLst>
                                      </p:cBhvr>
                                      <p:to>
                                        <p:strVal val="visible"/>
                                      </p:to>
                                    </p:set>
                                  </p:childTnLst>
                                </p:cTn>
                              </p:par>
                            </p:childTnLst>
                          </p:cTn>
                        </p:par>
                      </p:childTnLst>
                    </p:cTn>
                  </p:par>
                </p:childTnLst>
              </p:cTn>
              <p:nextCondLst>
                <p:cond evt="onClick" delay="0">
                  <p:tgtEl>
                    <p:spTgt spid="17"/>
                  </p:tgtEl>
                </p:cond>
              </p:nextCondLst>
            </p:seq>
            <p:seq concurrent="1" nextAc="seek">
              <p:cTn id="109" restart="whenNotActive" fill="hold" evtFilter="cancelBubble" nodeType="interactiveSeq">
                <p:stCondLst>
                  <p:cond evt="onClick" delay="0">
                    <p:tgtEl>
                      <p:spTgt spid="18"/>
                    </p:tgtEl>
                  </p:cond>
                </p:stCondLst>
                <p:endSync evt="end" delay="0">
                  <p:rtn val="all"/>
                </p:endSync>
                <p:childTnLst>
                  <p:par>
                    <p:cTn id="110" fill="hold">
                      <p:stCondLst>
                        <p:cond delay="0"/>
                      </p:stCondLst>
                      <p:childTnLst>
                        <p:par>
                          <p:cTn id="111" fill="hold">
                            <p:stCondLst>
                              <p:cond delay="0"/>
                            </p:stCondLst>
                            <p:childTnLst>
                              <p:par>
                                <p:cTn id="112" presetID="1" presetClass="entr" presetSubtype="0" fill="hold" nodeType="clickEffect">
                                  <p:stCondLst>
                                    <p:cond delay="0"/>
                                  </p:stCondLst>
                                  <p:childTnLst>
                                    <p:set>
                                      <p:cBhvr>
                                        <p:cTn id="113" dur="1" fill="hold">
                                          <p:stCondLst>
                                            <p:cond delay="0"/>
                                          </p:stCondLst>
                                        </p:cTn>
                                        <p:tgtEl>
                                          <p:spTgt spid="21"/>
                                        </p:tgtEl>
                                        <p:attrNameLst>
                                          <p:attrName>style.visibility</p:attrName>
                                        </p:attrNameLst>
                                      </p:cBhvr>
                                      <p:to>
                                        <p:strVal val="visible"/>
                                      </p:to>
                                    </p:set>
                                  </p:childTnLst>
                                </p:cTn>
                              </p:par>
                            </p:childTnLst>
                          </p:cTn>
                        </p:par>
                      </p:childTnLst>
                    </p:cTn>
                  </p:par>
                </p:childTnLst>
              </p:cTn>
              <p:nextCondLst>
                <p:cond evt="onClick" delay="0">
                  <p:tgtEl>
                    <p:spTgt spid="18"/>
                  </p:tgtEl>
                </p:cond>
              </p:nextCondLst>
            </p:seq>
            <p:seq concurrent="1" nextAc="seek">
              <p:cTn id="114" restart="whenNotActive" fill="hold" evtFilter="cancelBubble" nodeType="interactiveSeq">
                <p:stCondLst>
                  <p:cond evt="onClick" delay="0">
                    <p:tgtEl>
                      <p:spTgt spid="19"/>
                    </p:tgtEl>
                  </p:cond>
                </p:stCondLst>
                <p:endSync evt="end" delay="0">
                  <p:rtn val="all"/>
                </p:endSync>
                <p:childTnLst>
                  <p:par>
                    <p:cTn id="115" fill="hold">
                      <p:stCondLst>
                        <p:cond delay="0"/>
                      </p:stCondLst>
                      <p:childTnLst>
                        <p:par>
                          <p:cTn id="116" fill="hold">
                            <p:stCondLst>
                              <p:cond delay="0"/>
                            </p:stCondLst>
                            <p:childTnLst>
                              <p:par>
                                <p:cTn id="117" presetID="1" presetClass="entr" presetSubtype="0" fill="hold" nodeType="clickEffect">
                                  <p:stCondLst>
                                    <p:cond delay="0"/>
                                  </p:stCondLst>
                                  <p:childTnLst>
                                    <p:set>
                                      <p:cBhvr>
                                        <p:cTn id="118" dur="1" fill="hold">
                                          <p:stCondLst>
                                            <p:cond delay="0"/>
                                          </p:stCondLst>
                                        </p:cTn>
                                        <p:tgtEl>
                                          <p:spTgt spid="20"/>
                                        </p:tgtEl>
                                        <p:attrNameLst>
                                          <p:attrName>style.visibility</p:attrName>
                                        </p:attrNameLst>
                                      </p:cBhvr>
                                      <p:to>
                                        <p:strVal val="visible"/>
                                      </p:to>
                                    </p:set>
                                  </p:childTnLst>
                                </p:cTn>
                              </p:par>
                            </p:childTnLst>
                          </p:cTn>
                        </p:par>
                      </p:childTnLst>
                    </p:cTn>
                  </p:par>
                </p:childTnLst>
              </p:cTn>
              <p:nextCondLst>
                <p:cond evt="onClick" delay="0">
                  <p:tgtEl>
                    <p:spTgt spid="19"/>
                  </p:tgtEl>
                </p:cond>
              </p:nextCondLst>
            </p:seq>
            <p:seq concurrent="1" nextAc="seek">
              <p:cTn id="119" restart="whenNotActive" fill="hold" evtFilter="cancelBubble" nodeType="interactiveSeq">
                <p:stCondLst>
                  <p:cond evt="onClick" delay="0">
                    <p:tgtEl>
                      <p:spTgt spid="15"/>
                    </p:tgtEl>
                  </p:cond>
                </p:stCondLst>
                <p:endSync evt="end" delay="0">
                  <p:rtn val="all"/>
                </p:endSync>
                <p:childTnLst>
                  <p:par>
                    <p:cTn id="120" fill="hold">
                      <p:stCondLst>
                        <p:cond delay="0"/>
                      </p:stCondLst>
                      <p:childTnLst>
                        <p:par>
                          <p:cTn id="121" fill="hold">
                            <p:stCondLst>
                              <p:cond delay="0"/>
                            </p:stCondLst>
                            <p:childTnLst>
                              <p:par>
                                <p:cTn id="122" presetID="1" presetClass="entr" presetSubtype="0" fill="hold" nodeType="clickEffect">
                                  <p:stCondLst>
                                    <p:cond delay="0"/>
                                  </p:stCondLst>
                                  <p:childTnLst>
                                    <p:set>
                                      <p:cBhvr>
                                        <p:cTn id="123" dur="1" fill="hold">
                                          <p:stCondLst>
                                            <p:cond delay="0"/>
                                          </p:stCondLst>
                                        </p:cTn>
                                        <p:tgtEl>
                                          <p:spTgt spid="25"/>
                                        </p:tgtEl>
                                        <p:attrNameLst>
                                          <p:attrName>style.visibility</p:attrName>
                                        </p:attrNameLst>
                                      </p:cBhvr>
                                      <p:to>
                                        <p:strVal val="visible"/>
                                      </p:to>
                                    </p:set>
                                  </p:childTnLst>
                                </p:cTn>
                              </p:par>
                            </p:childTnLst>
                          </p:cTn>
                        </p:par>
                      </p:childTnLst>
                    </p:cTn>
                  </p:par>
                </p:childTnLst>
              </p:cTn>
              <p:nextCondLst>
                <p:cond evt="onClick" delay="0">
                  <p:tgtEl>
                    <p:spTgt spid="15"/>
                  </p:tgtEl>
                </p:cond>
              </p:nextCondLst>
            </p:seq>
            <p:seq concurrent="1" nextAc="seek">
              <p:cTn id="124" restart="whenNotActive" fill="hold" evtFilter="cancelBubble" nodeType="interactiveSeq">
                <p:stCondLst>
                  <p:cond evt="onClick" delay="0">
                    <p:tgtEl>
                      <p:spTgt spid="16"/>
                    </p:tgtEl>
                  </p:cond>
                </p:stCondLst>
                <p:endSync evt="end" delay="0">
                  <p:rtn val="all"/>
                </p:endSync>
                <p:childTnLst>
                  <p:par>
                    <p:cTn id="125" fill="hold">
                      <p:stCondLst>
                        <p:cond delay="0"/>
                      </p:stCondLst>
                      <p:childTnLst>
                        <p:par>
                          <p:cTn id="126" fill="hold">
                            <p:stCondLst>
                              <p:cond delay="0"/>
                            </p:stCondLst>
                            <p:childTnLst>
                              <p:par>
                                <p:cTn id="127" presetID="1" presetClass="entr" presetSubtype="0" fill="hold" nodeType="clickEffect">
                                  <p:stCondLst>
                                    <p:cond delay="0"/>
                                  </p:stCondLst>
                                  <p:childTnLst>
                                    <p:set>
                                      <p:cBhvr>
                                        <p:cTn id="128" dur="1" fill="hold">
                                          <p:stCondLst>
                                            <p:cond delay="0"/>
                                          </p:stCondLst>
                                        </p:cTn>
                                        <p:tgtEl>
                                          <p:spTgt spid="24"/>
                                        </p:tgtEl>
                                        <p:attrNameLst>
                                          <p:attrName>style.visibility</p:attrName>
                                        </p:attrNameLst>
                                      </p:cBhvr>
                                      <p:to>
                                        <p:strVal val="visible"/>
                                      </p:to>
                                    </p:set>
                                  </p:childTnLst>
                                </p:cTn>
                              </p:par>
                            </p:childTnLst>
                          </p:cTn>
                        </p:par>
                      </p:childTnLst>
                    </p:cTn>
                  </p:par>
                </p:childTnLst>
              </p:cTn>
              <p:nextCondLst>
                <p:cond evt="onClick" delay="0">
                  <p:tgtEl>
                    <p:spTgt spid="16"/>
                  </p:tgtEl>
                </p:cond>
              </p:nextCondLst>
            </p:seq>
            <p:seq concurrent="1" nextAc="seek">
              <p:cTn id="129" restart="whenNotActive" fill="hold" evtFilter="cancelBubble" nodeType="interactiveSeq">
                <p:stCondLst>
                  <p:cond evt="onClick" delay="0">
                    <p:tgtEl>
                      <p:spTgt spid="14"/>
                    </p:tgtEl>
                  </p:cond>
                </p:stCondLst>
                <p:endSync evt="end" delay="0">
                  <p:rtn val="all"/>
                </p:endSync>
                <p:childTnLst>
                  <p:par>
                    <p:cTn id="130" fill="hold">
                      <p:stCondLst>
                        <p:cond delay="0"/>
                      </p:stCondLst>
                      <p:childTnLst>
                        <p:par>
                          <p:cTn id="131" fill="hold">
                            <p:stCondLst>
                              <p:cond delay="0"/>
                            </p:stCondLst>
                            <p:childTnLst>
                              <p:par>
                                <p:cTn id="132" presetID="1" presetClass="entr" presetSubtype="0" fill="hold" nodeType="clickEffect">
                                  <p:stCondLst>
                                    <p:cond delay="0"/>
                                  </p:stCondLst>
                                  <p:childTnLst>
                                    <p:set>
                                      <p:cBhvr>
                                        <p:cTn id="133" dur="1" fill="hold">
                                          <p:stCondLst>
                                            <p:cond delay="0"/>
                                          </p:stCondLst>
                                        </p:cTn>
                                        <p:tgtEl>
                                          <p:spTgt spid="23"/>
                                        </p:tgtEl>
                                        <p:attrNameLst>
                                          <p:attrName>style.visibility</p:attrName>
                                        </p:attrNameLst>
                                      </p:cBhvr>
                                      <p:to>
                                        <p:strVal val="visible"/>
                                      </p:to>
                                    </p:set>
                                  </p:childTnLst>
                                </p:cTn>
                              </p:par>
                            </p:childTnLst>
                          </p:cTn>
                        </p:par>
                      </p:childTnLst>
                    </p:cTn>
                  </p:par>
                </p:childTnLst>
              </p:cTn>
              <p:nextCondLst>
                <p:cond evt="onClick" delay="0">
                  <p:tgtEl>
                    <p:spTgt spid="14"/>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Picture 4" descr="Navidad y año nuevo fondo claro brillante. ilustración vectorial 3503449  Vector en Vecteezy">
            <a:extLst>
              <a:ext uri="{FF2B5EF4-FFF2-40B4-BE49-F238E27FC236}">
                <a16:creationId xmlns:a16="http://schemas.microsoft.com/office/drawing/2014/main" id="{275DBAD2-7C30-E543-8B01-3FA81A2D4F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074" name="2" descr="Elfo-navidad - Duendes De Navidad Animados - Free Transparent PNG Clipart  Images Download">
            <a:extLst>
              <a:ext uri="{FF2B5EF4-FFF2-40B4-BE49-F238E27FC236}">
                <a16:creationId xmlns:a16="http://schemas.microsoft.com/office/drawing/2014/main" id="{B94461E4-BF82-8B45-8AC7-B65A803062E6}"/>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7958" b="92192" l="10000" r="90000">
                        <a14:foregroundMark x1="46071" y1="7958" x2="49524" y2="8258"/>
                        <a14:foregroundMark x1="58214" y1="89339" x2="61190" y2="92192"/>
                      </a14:backgroundRemoval>
                    </a14:imgEffect>
                  </a14:imgLayer>
                </a14:imgProps>
              </a:ext>
              <a:ext uri="{28A0092B-C50C-407E-A947-70E740481C1C}">
                <a14:useLocalDpi xmlns:a14="http://schemas.microsoft.com/office/drawing/2010/main" val="0"/>
              </a:ext>
            </a:extLst>
          </a:blip>
          <a:srcRect l="25643" t="5107" r="24876" b="4397"/>
          <a:stretch/>
        </p:blipFill>
        <p:spPr bwMode="auto">
          <a:xfrm>
            <a:off x="2766183" y="283265"/>
            <a:ext cx="1787056" cy="19229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3076" name="1" descr="Duendes De Navidad Animados | Full Size PNG Download | SeekPNG">
            <a:extLst>
              <a:ext uri="{FF2B5EF4-FFF2-40B4-BE49-F238E27FC236}">
                <a16:creationId xmlns:a16="http://schemas.microsoft.com/office/drawing/2014/main" id="{ABB80844-7FBC-2745-A103-85C65D29BDC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1593" y="298546"/>
            <a:ext cx="1787056" cy="19229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3078" name="7" descr="El elfo en el estante santa claus navidad elfo, elfo, duende, vertebrado,  Decoración navideña png | PNGWing">
            <a:extLst>
              <a:ext uri="{FF2B5EF4-FFF2-40B4-BE49-F238E27FC236}">
                <a16:creationId xmlns:a16="http://schemas.microsoft.com/office/drawing/2014/main" id="{9BA87182-AB13-C645-9F2F-A8D7C9403CCB}"/>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1750" b="95000" l="10000" r="90000">
                        <a14:foregroundMark x1="43478" y1="4500" x2="47174" y2="8250"/>
                        <a14:foregroundMark x1="32609" y1="94750" x2="28261" y2="95000"/>
                        <a14:foregroundMark x1="28261" y1="94750" x2="43043" y2="95000"/>
                        <a14:foregroundMark x1="43043" y1="95000" x2="52283" y2="94750"/>
                        <a14:foregroundMark x1="52283" y1="94750" x2="69565" y2="75750"/>
                        <a14:foregroundMark x1="69565" y1="75750" x2="68152" y2="76000"/>
                        <a14:foregroundMark x1="43478" y1="1750" x2="45435" y2="2000"/>
                        <a14:foregroundMark x1="26196" y1="79750" x2="41304" y2="89375"/>
                        <a14:foregroundMark x1="65978" y1="74875" x2="60217" y2="78750"/>
                        <a14:foregroundMark x1="60217" y1="78750" x2="56304" y2="84500"/>
                        <a14:foregroundMark x1="56304" y1="84500" x2="56304" y2="84500"/>
                        <a14:foregroundMark x1="23478" y1="80000" x2="31522" y2="80250"/>
                        <a14:foregroundMark x1="31522" y1="80250" x2="41739" y2="87625"/>
                        <a14:foregroundMark x1="63696" y1="75500" x2="69674" y2="75750"/>
                        <a14:foregroundMark x1="25761" y1="76625" x2="25761" y2="83750"/>
                        <a14:foregroundMark x1="66957" y1="73250" x2="68370" y2="76625"/>
                        <a14:foregroundMark x1="68370" y1="76250" x2="63696" y2="89625"/>
                        <a14:foregroundMark x1="63696" y1="89625" x2="63696" y2="89875"/>
                        <a14:foregroundMark x1="67717" y1="81125" x2="68370" y2="79750"/>
                      </a14:backgroundRemoval>
                    </a14:imgEffect>
                  </a14:imgLayer>
                </a14:imgProps>
              </a:ext>
              <a:ext uri="{28A0092B-C50C-407E-A947-70E740481C1C}">
                <a14:useLocalDpi xmlns:a14="http://schemas.microsoft.com/office/drawing/2010/main" val="0"/>
              </a:ext>
            </a:extLst>
          </a:blip>
          <a:srcRect l="20316" r="22207"/>
          <a:stretch/>
        </p:blipFill>
        <p:spPr bwMode="auto">
          <a:xfrm>
            <a:off x="4940828" y="2496997"/>
            <a:ext cx="1787056" cy="194122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3082" name="3" descr="Christmas Elf with Gift PNG Picture | Dibujos animados navideños, Duendes  de navidad, Personajes de navidad">
            <a:extLst>
              <a:ext uri="{FF2B5EF4-FFF2-40B4-BE49-F238E27FC236}">
                <a16:creationId xmlns:a16="http://schemas.microsoft.com/office/drawing/2014/main" id="{693A744C-BC0C-4D4E-82E3-4D4550BAA9D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20801" y="264940"/>
            <a:ext cx="1787056" cy="19229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3084" name="5" descr="Elf On The Shelf, Santa Claus, La Navidad Elf imagen png - imagen  transparente descarga gratuita">
            <a:extLst>
              <a:ext uri="{FF2B5EF4-FFF2-40B4-BE49-F238E27FC236}">
                <a16:creationId xmlns:a16="http://schemas.microsoft.com/office/drawing/2014/main" id="{D6960E09-2966-0941-B190-9A393A580798}"/>
              </a:ext>
            </a:extLst>
          </p:cNvPr>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1111" b="95463" l="3556" r="98556">
                        <a14:foregroundMark x1="28444" y1="5093" x2="61111" y2="7130"/>
                        <a14:foregroundMark x1="9333" y1="22407" x2="3556" y2="23519"/>
                        <a14:foregroundMark x1="40000" y1="82315" x2="41444" y2="90185"/>
                        <a14:foregroundMark x1="41444" y1="90185" x2="47778" y2="95463"/>
                        <a14:foregroundMark x1="47778" y1="95463" x2="52556" y2="95278"/>
                        <a14:foregroundMark x1="49889" y1="25556" x2="51556" y2="38333"/>
                        <a14:foregroundMark x1="59111" y1="28981" x2="66222" y2="34907"/>
                        <a14:foregroundMark x1="91778" y1="41111" x2="91778" y2="44259"/>
                        <a14:foregroundMark x1="96556" y1="47685" x2="95111" y2="47963"/>
                        <a14:foregroundMark x1="96222" y1="40833" x2="97889" y2="41111"/>
                        <a14:foregroundMark x1="97222" y1="47963" x2="98556" y2="47685"/>
                        <a14:foregroundMark x1="45444" y1="37130" x2="60111" y2="41111"/>
                        <a14:foregroundMark x1="50222" y1="1111" x2="44778" y2="1944"/>
                        <a14:foregroundMark x1="39667" y1="77685" x2="39333" y2="87963"/>
                        <a14:foregroundMark x1="59778" y1="70926" x2="69000" y2="72315"/>
                        <a14:foregroundMark x1="69000" y1="72315" x2="73000" y2="74074"/>
                        <a14:foregroundMark x1="59778" y1="24722" x2="64000" y2="31019"/>
                        <a14:foregroundMark x1="64000" y1="31019" x2="65889" y2="32315"/>
                      </a14:backgroundRemoval>
                    </a14:imgEffect>
                  </a14:imgLayer>
                </a14:imgProps>
              </a:ext>
              <a:ext uri="{28A0092B-C50C-407E-A947-70E740481C1C}">
                <a14:useLocalDpi xmlns:a14="http://schemas.microsoft.com/office/drawing/2010/main" val="0"/>
              </a:ext>
            </a:extLst>
          </a:blip>
          <a:srcRect/>
          <a:stretch>
            <a:fillRect/>
          </a:stretch>
        </p:blipFill>
        <p:spPr bwMode="auto">
          <a:xfrm>
            <a:off x="631593" y="2478672"/>
            <a:ext cx="1796893" cy="194122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3086" name="6" descr="Duende Navideño De Estilo De Dibujos Animados, Navidad, Elfos, Festival PNG  y PSD para Descargar Gratis | Pngtree">
            <a:extLst>
              <a:ext uri="{FF2B5EF4-FFF2-40B4-BE49-F238E27FC236}">
                <a16:creationId xmlns:a16="http://schemas.microsoft.com/office/drawing/2014/main" id="{8C2425F5-549F-1D49-B702-DF5010C37E91}"/>
              </a:ext>
            </a:extLst>
          </p:cNvPr>
          <p:cNvPicPr>
            <a:picLocks noChangeAspect="1" noChangeArrowheads="1"/>
          </p:cNvPicPr>
          <p:nvPr/>
        </p:nvPicPr>
        <p:blipFill rotWithShape="1">
          <a:blip r:embed="rId11">
            <a:extLst>
              <a:ext uri="{BEBA8EAE-BF5A-486C-A8C5-ECC9F3942E4B}">
                <a14:imgProps xmlns:a14="http://schemas.microsoft.com/office/drawing/2010/main">
                  <a14:imgLayer r:embed="rId12">
                    <a14:imgEffect>
                      <a14:backgroundRemoval t="8125" b="90781" l="10000" r="90000">
                        <a14:foregroundMark x1="47656" y1="7656" x2="54688" y2="8125"/>
                        <a14:foregroundMark x1="54688" y1="8125" x2="60938" y2="10469"/>
                        <a14:foregroundMark x1="46250" y1="64375" x2="46250" y2="72344"/>
                        <a14:foregroundMark x1="51094" y1="90781" x2="52188" y2="89688"/>
                      </a14:backgroundRemoval>
                    </a14:imgEffect>
                  </a14:imgLayer>
                </a14:imgProps>
              </a:ext>
              <a:ext uri="{28A0092B-C50C-407E-A947-70E740481C1C}">
                <a14:useLocalDpi xmlns:a14="http://schemas.microsoft.com/office/drawing/2010/main" val="0"/>
              </a:ext>
            </a:extLst>
          </a:blip>
          <a:srcRect l="23021" t="3486" r="25981" b="5876"/>
          <a:stretch/>
        </p:blipFill>
        <p:spPr bwMode="auto">
          <a:xfrm>
            <a:off x="631593" y="4658798"/>
            <a:ext cx="1798458" cy="195955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9" name="4" descr="Duende niña … | Manualidades navideñas, Dibujo de navidad, Navidad clipart">
            <a:extLst>
              <a:ext uri="{FF2B5EF4-FFF2-40B4-BE49-F238E27FC236}">
                <a16:creationId xmlns:a16="http://schemas.microsoft.com/office/drawing/2014/main" id="{50F2F5F2-F57A-CA4D-9770-33E18FB27FA2}"/>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055259" y="264942"/>
            <a:ext cx="1787056" cy="19228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9" name="22" descr="Elfo-navidad - Duendes De Navidad Animados - Free Transparent PNG Clipart  Images Download">
            <a:extLst>
              <a:ext uri="{FF2B5EF4-FFF2-40B4-BE49-F238E27FC236}">
                <a16:creationId xmlns:a16="http://schemas.microsoft.com/office/drawing/2014/main" id="{49893AB0-96CF-304B-83EC-B7768165811C}"/>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7958" b="92192" l="10000" r="90000">
                        <a14:foregroundMark x1="46071" y1="7958" x2="49524" y2="8258"/>
                        <a14:foregroundMark x1="58214" y1="89339" x2="61190" y2="92192"/>
                      </a14:backgroundRemoval>
                    </a14:imgEffect>
                  </a14:imgLayer>
                </a14:imgProps>
              </a:ext>
              <a:ext uri="{28A0092B-C50C-407E-A947-70E740481C1C}">
                <a14:useLocalDpi xmlns:a14="http://schemas.microsoft.com/office/drawing/2010/main" val="0"/>
              </a:ext>
            </a:extLst>
          </a:blip>
          <a:srcRect l="25643" t="5107" r="24876" b="4397"/>
          <a:stretch/>
        </p:blipFill>
        <p:spPr bwMode="auto">
          <a:xfrm>
            <a:off x="2786210" y="4677123"/>
            <a:ext cx="1787056" cy="194122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0" name="11" descr="Duendes De Navidad Animados | Full Size PNG Download | SeekPNG">
            <a:extLst>
              <a:ext uri="{FF2B5EF4-FFF2-40B4-BE49-F238E27FC236}">
                <a16:creationId xmlns:a16="http://schemas.microsoft.com/office/drawing/2014/main" id="{67F6C83C-5B03-3F42-9107-9EB5B38A5BA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85609" y="2487834"/>
            <a:ext cx="1787056" cy="19229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1" name="77" descr="El elfo en el estante santa claus navidad elfo, elfo, duende, vertebrado,  Decoración navideña png | PNGWing">
            <a:extLst>
              <a:ext uri="{FF2B5EF4-FFF2-40B4-BE49-F238E27FC236}">
                <a16:creationId xmlns:a16="http://schemas.microsoft.com/office/drawing/2014/main" id="{819C0C42-73DB-FC40-BA4C-82EF1DBA24C5}"/>
              </a:ext>
            </a:extLst>
          </p:cNvPr>
          <p:cNvPicPr>
            <a:picLocks noChangeAspect="1" noChangeArrowheads="1"/>
          </p:cNvPicPr>
          <p:nvPr/>
        </p:nvPicPr>
        <p:blipFill rotWithShape="1">
          <a:blip r:embed="rId6">
            <a:extLst>
              <a:ext uri="{BEBA8EAE-BF5A-486C-A8C5-ECC9F3942E4B}">
                <a14:imgProps xmlns:a14="http://schemas.microsoft.com/office/drawing/2010/main">
                  <a14:imgLayer r:embed="rId14">
                    <a14:imgEffect>
                      <a14:backgroundRemoval t="1750" b="95000" l="10000" r="90000">
                        <a14:foregroundMark x1="43478" y1="4500" x2="47174" y2="8250"/>
                        <a14:foregroundMark x1="32609" y1="94750" x2="28261" y2="95000"/>
                        <a14:foregroundMark x1="28261" y1="94750" x2="43043" y2="95000"/>
                        <a14:foregroundMark x1="43043" y1="95000" x2="52283" y2="94750"/>
                        <a14:foregroundMark x1="52283" y1="94750" x2="69565" y2="75750"/>
                        <a14:foregroundMark x1="69565" y1="75750" x2="68152" y2="76000"/>
                        <a14:foregroundMark x1="43478" y1="1750" x2="45435" y2="2000"/>
                        <a14:foregroundMark x1="26196" y1="79750" x2="41304" y2="89375"/>
                        <a14:foregroundMark x1="65978" y1="74875" x2="60217" y2="78750"/>
                        <a14:foregroundMark x1="60217" y1="78750" x2="56304" y2="84500"/>
                        <a14:foregroundMark x1="56304" y1="84500" x2="56304" y2="84500"/>
                        <a14:foregroundMark x1="23478" y1="80000" x2="31522" y2="80250"/>
                        <a14:foregroundMark x1="31522" y1="80250" x2="41739" y2="87625"/>
                        <a14:foregroundMark x1="63696" y1="75500" x2="69674" y2="75750"/>
                        <a14:foregroundMark x1="25761" y1="76625" x2="25761" y2="83750"/>
                        <a14:foregroundMark x1="66957" y1="73250" x2="68370" y2="76625"/>
                        <a14:foregroundMark x1="68370" y1="76250" x2="63696" y2="89625"/>
                        <a14:foregroundMark x1="63696" y1="89625" x2="63696" y2="89875"/>
                        <a14:foregroundMark x1="67717" y1="81125" x2="68370" y2="79750"/>
                      </a14:backgroundRemoval>
                    </a14:imgEffect>
                  </a14:imgLayer>
                </a14:imgProps>
              </a:ext>
              <a:ext uri="{28A0092B-C50C-407E-A947-70E740481C1C}">
                <a14:useLocalDpi xmlns:a14="http://schemas.microsoft.com/office/drawing/2010/main" val="0"/>
              </a:ext>
            </a:extLst>
          </a:blip>
          <a:srcRect l="20316" r="22207"/>
          <a:stretch/>
        </p:blipFill>
        <p:spPr bwMode="auto">
          <a:xfrm>
            <a:off x="7064160" y="4649636"/>
            <a:ext cx="1787056" cy="194122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2" name="33" descr="Christmas Elf with Gift PNG Picture | Dibujos animados navideños, Duendes  de navidad, Personajes de navidad">
            <a:extLst>
              <a:ext uri="{FF2B5EF4-FFF2-40B4-BE49-F238E27FC236}">
                <a16:creationId xmlns:a16="http://schemas.microsoft.com/office/drawing/2014/main" id="{5263D299-0A7A-0F41-8810-22FDEC4AAE8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42392" y="4677123"/>
            <a:ext cx="1787056" cy="195955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3" name="55" descr="Elf On The Shelf, Santa Claus, La Navidad Elf imagen png - imagen  transparente descarga gratuita">
            <a:extLst>
              <a:ext uri="{FF2B5EF4-FFF2-40B4-BE49-F238E27FC236}">
                <a16:creationId xmlns:a16="http://schemas.microsoft.com/office/drawing/2014/main" id="{08B68E0E-4889-6B41-A57E-F870EFE086ED}"/>
              </a:ext>
            </a:extLst>
          </p:cNvPr>
          <p:cNvPicPr>
            <a:picLocks noChangeAspect="1" noChangeArrowheads="1"/>
          </p:cNvPicPr>
          <p:nvPr/>
        </p:nvPicPr>
        <p:blipFill>
          <a:blip r:embed="rId9">
            <a:extLst>
              <a:ext uri="{BEBA8EAE-BF5A-486C-A8C5-ECC9F3942E4B}">
                <a14:imgProps xmlns:a14="http://schemas.microsoft.com/office/drawing/2010/main">
                  <a14:imgLayer r:embed="rId15">
                    <a14:imgEffect>
                      <a14:backgroundRemoval t="1111" b="95463" l="3556" r="98556">
                        <a14:foregroundMark x1="28444" y1="5093" x2="61111" y2="7130"/>
                        <a14:foregroundMark x1="9333" y1="22407" x2="3556" y2="23519"/>
                        <a14:foregroundMark x1="40000" y1="82315" x2="41444" y2="90185"/>
                        <a14:foregroundMark x1="41444" y1="90185" x2="47778" y2="95463"/>
                        <a14:foregroundMark x1="47778" y1="95463" x2="52556" y2="95278"/>
                        <a14:foregroundMark x1="49889" y1="25556" x2="51556" y2="38333"/>
                        <a14:foregroundMark x1="59111" y1="28981" x2="66222" y2="34907"/>
                        <a14:foregroundMark x1="91778" y1="41111" x2="91778" y2="44259"/>
                        <a14:foregroundMark x1="96556" y1="47685" x2="95111" y2="47963"/>
                        <a14:foregroundMark x1="96222" y1="40833" x2="97889" y2="41111"/>
                        <a14:foregroundMark x1="97222" y1="47963" x2="98556" y2="47685"/>
                        <a14:foregroundMark x1="45444" y1="37130" x2="60111" y2="41111"/>
                        <a14:foregroundMark x1="50222" y1="1111" x2="44778" y2="1944"/>
                        <a14:foregroundMark x1="39667" y1="77685" x2="39333" y2="87963"/>
                        <a14:foregroundMark x1="59778" y1="70926" x2="69000" y2="72315"/>
                        <a14:foregroundMark x1="69000" y1="72315" x2="73000" y2="74074"/>
                        <a14:foregroundMark x1="59778" y1="24722" x2="64000" y2="31019"/>
                        <a14:foregroundMark x1="64000" y1="31019" x2="65889" y2="32315"/>
                      </a14:backgroundRemoval>
                    </a14:imgEffect>
                  </a14:imgLayer>
                </a14:imgProps>
              </a:ext>
              <a:ext uri="{28A0092B-C50C-407E-A947-70E740481C1C}">
                <a14:useLocalDpi xmlns:a14="http://schemas.microsoft.com/office/drawing/2010/main" val="0"/>
              </a:ext>
            </a:extLst>
          </a:blip>
          <a:srcRect/>
          <a:stretch>
            <a:fillRect/>
          </a:stretch>
        </p:blipFill>
        <p:spPr bwMode="auto">
          <a:xfrm>
            <a:off x="9567868" y="3197979"/>
            <a:ext cx="1796893" cy="194122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4" name="66" descr="Duende Navideño De Estilo De Dibujos Animados, Navidad, Elfos, Festival PNG  y PSD para Descargar Gratis | Pngtree">
            <a:extLst>
              <a:ext uri="{FF2B5EF4-FFF2-40B4-BE49-F238E27FC236}">
                <a16:creationId xmlns:a16="http://schemas.microsoft.com/office/drawing/2014/main" id="{4D9C854B-47D3-9244-9EDE-4AE192EB4165}"/>
              </a:ext>
            </a:extLst>
          </p:cNvPr>
          <p:cNvPicPr>
            <a:picLocks noChangeAspect="1" noChangeArrowheads="1"/>
          </p:cNvPicPr>
          <p:nvPr/>
        </p:nvPicPr>
        <p:blipFill rotWithShape="1">
          <a:blip r:embed="rId11">
            <a:extLst>
              <a:ext uri="{BEBA8EAE-BF5A-486C-A8C5-ECC9F3942E4B}">
                <a14:imgProps xmlns:a14="http://schemas.microsoft.com/office/drawing/2010/main">
                  <a14:imgLayer r:embed="rId16">
                    <a14:imgEffect>
                      <a14:backgroundRemoval t="8125" b="90781" l="10000" r="90000">
                        <a14:foregroundMark x1="47656" y1="7656" x2="54688" y2="8125"/>
                        <a14:foregroundMark x1="54688" y1="8125" x2="60938" y2="10469"/>
                        <a14:foregroundMark x1="46250" y1="64375" x2="46250" y2="72344"/>
                        <a14:foregroundMark x1="51094" y1="90781" x2="52188" y2="89688"/>
                      </a14:backgroundRemoval>
                    </a14:imgEffect>
                  </a14:imgLayer>
                </a14:imgProps>
              </a:ext>
              <a:ext uri="{28A0092B-C50C-407E-A947-70E740481C1C}">
                <a14:useLocalDpi xmlns:a14="http://schemas.microsoft.com/office/drawing/2010/main" val="0"/>
              </a:ext>
            </a:extLst>
          </a:blip>
          <a:srcRect l="23021" t="3486" r="25981" b="5876"/>
          <a:stretch/>
        </p:blipFill>
        <p:spPr bwMode="auto">
          <a:xfrm>
            <a:off x="9567868" y="886957"/>
            <a:ext cx="1798458" cy="195955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5" name="44" descr="Duende niña … | Manualidades navideñas, Dibujo de navidad, Navidad clipart">
            <a:extLst>
              <a:ext uri="{FF2B5EF4-FFF2-40B4-BE49-F238E27FC236}">
                <a16:creationId xmlns:a16="http://schemas.microsoft.com/office/drawing/2014/main" id="{E696FAB2-0FFA-9747-A53D-403951FD4F7B}"/>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766536" y="2478672"/>
            <a:ext cx="1787056" cy="194122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3092" name="tapa" descr="Vector Transparente PNG Y SVG De Letras De Feliz Navidad">
            <a:hlinkClick r:id="" action="ppaction://noaction">
              <a:snd r:embed="rId17" name="chimes.wav"/>
            </a:hlinkClick>
            <a:extLst>
              <a:ext uri="{FF2B5EF4-FFF2-40B4-BE49-F238E27FC236}">
                <a16:creationId xmlns:a16="http://schemas.microsoft.com/office/drawing/2014/main" id="{B7225CC7-616F-C24C-9FCC-2C6AF2A396B5}"/>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31593" y="298546"/>
            <a:ext cx="1787055" cy="1922901"/>
          </a:xfrm>
          <a:prstGeom prst="rect">
            <a:avLst/>
          </a:prstGeom>
          <a:solidFill>
            <a:srgbClr val="FFFF00"/>
          </a:solidFill>
          <a:ln w="38100" cap="sq">
            <a:solidFill>
              <a:srgbClr val="000000"/>
            </a:solidFill>
            <a:prstDash val="solid"/>
            <a:miter lim="800000"/>
          </a:ln>
          <a:effectLst>
            <a:outerShdw blurRad="50800" dist="38100" dir="2700000" algn="tl" rotWithShape="0">
              <a:srgbClr val="000000">
                <a:alpha val="43000"/>
              </a:srgbClr>
            </a:outerShdw>
          </a:effectLst>
        </p:spPr>
      </p:pic>
      <p:pic>
        <p:nvPicPr>
          <p:cNvPr id="35" name="tapa" descr="Vector Transparente PNG Y SVG De Letras De Feliz Navidad">
            <a:hlinkClick r:id="" action="ppaction://noaction">
              <a:snd r:embed="rId17" name="chimes.wav"/>
            </a:hlinkClick>
            <a:extLst>
              <a:ext uri="{FF2B5EF4-FFF2-40B4-BE49-F238E27FC236}">
                <a16:creationId xmlns:a16="http://schemas.microsoft.com/office/drawing/2014/main" id="{9AC7830B-A43A-F645-AB44-61E1BC96167A}"/>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31593" y="2506159"/>
            <a:ext cx="1787055" cy="1922901"/>
          </a:xfrm>
          <a:prstGeom prst="rect">
            <a:avLst/>
          </a:prstGeom>
          <a:solidFill>
            <a:srgbClr val="FFFF00"/>
          </a:solidFill>
          <a:ln w="38100" cap="sq">
            <a:solidFill>
              <a:srgbClr val="000000"/>
            </a:solidFill>
            <a:prstDash val="solid"/>
            <a:miter lim="800000"/>
          </a:ln>
          <a:effectLst>
            <a:outerShdw blurRad="50800" dist="38100" dir="2700000" algn="tl" rotWithShape="0">
              <a:srgbClr val="000000">
                <a:alpha val="43000"/>
              </a:srgbClr>
            </a:outerShdw>
          </a:effectLst>
        </p:spPr>
      </p:pic>
      <p:pic>
        <p:nvPicPr>
          <p:cNvPr id="36" name="tapa" descr="Vector Transparente PNG Y SVG De Letras De Feliz Navidad">
            <a:hlinkClick r:id="" action="ppaction://noaction">
              <a:snd r:embed="rId17" name="chimes.wav"/>
            </a:hlinkClick>
            <a:extLst>
              <a:ext uri="{FF2B5EF4-FFF2-40B4-BE49-F238E27FC236}">
                <a16:creationId xmlns:a16="http://schemas.microsoft.com/office/drawing/2014/main" id="{C4853400-F28A-DD4D-9806-E94ECCEEC774}"/>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47236" y="4677122"/>
            <a:ext cx="1787055" cy="1922901"/>
          </a:xfrm>
          <a:prstGeom prst="rect">
            <a:avLst/>
          </a:prstGeom>
          <a:solidFill>
            <a:srgbClr val="FFFF00"/>
          </a:solidFill>
          <a:ln w="38100" cap="sq">
            <a:solidFill>
              <a:srgbClr val="000000"/>
            </a:solidFill>
            <a:prstDash val="solid"/>
            <a:miter lim="800000"/>
          </a:ln>
          <a:effectLst>
            <a:outerShdw blurRad="50800" dist="38100" dir="2700000" algn="tl" rotWithShape="0">
              <a:srgbClr val="000000">
                <a:alpha val="43000"/>
              </a:srgbClr>
            </a:outerShdw>
          </a:effectLst>
        </p:spPr>
      </p:pic>
      <p:pic>
        <p:nvPicPr>
          <p:cNvPr id="37" name="tapa" descr="Vector Transparente PNG Y SVG De Letras De Feliz Navidad">
            <a:hlinkClick r:id="" action="ppaction://noaction">
              <a:snd r:embed="rId17" name="chimes.wav"/>
            </a:hlinkClick>
            <a:extLst>
              <a:ext uri="{FF2B5EF4-FFF2-40B4-BE49-F238E27FC236}">
                <a16:creationId xmlns:a16="http://schemas.microsoft.com/office/drawing/2014/main" id="{4C272AF1-AA88-4940-BC41-CAB8FA116DDB}"/>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772904" y="283264"/>
            <a:ext cx="1787055" cy="1922901"/>
          </a:xfrm>
          <a:prstGeom prst="rect">
            <a:avLst/>
          </a:prstGeom>
          <a:solidFill>
            <a:srgbClr val="FFFF00"/>
          </a:solidFill>
          <a:ln w="38100" cap="sq">
            <a:solidFill>
              <a:srgbClr val="000000"/>
            </a:solidFill>
            <a:prstDash val="solid"/>
            <a:miter lim="800000"/>
          </a:ln>
          <a:effectLst>
            <a:outerShdw blurRad="50800" dist="38100" dir="2700000" algn="tl" rotWithShape="0">
              <a:srgbClr val="000000">
                <a:alpha val="43000"/>
              </a:srgbClr>
            </a:outerShdw>
          </a:effectLst>
        </p:spPr>
      </p:pic>
      <p:pic>
        <p:nvPicPr>
          <p:cNvPr id="38" name="tapa" descr="Vector Transparente PNG Y SVG De Letras De Feliz Navidad">
            <a:hlinkClick r:id="" action="ppaction://noaction">
              <a:snd r:embed="rId17" name="chimes.wav"/>
            </a:hlinkClick>
            <a:extLst>
              <a:ext uri="{FF2B5EF4-FFF2-40B4-BE49-F238E27FC236}">
                <a16:creationId xmlns:a16="http://schemas.microsoft.com/office/drawing/2014/main" id="{E724A4FC-B2C1-A645-9992-B3C26B91AE49}"/>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914081" y="264940"/>
            <a:ext cx="1787055" cy="1922901"/>
          </a:xfrm>
          <a:prstGeom prst="rect">
            <a:avLst/>
          </a:prstGeom>
          <a:solidFill>
            <a:srgbClr val="FFFF00"/>
          </a:solidFill>
          <a:ln w="38100" cap="sq">
            <a:solidFill>
              <a:srgbClr val="000000"/>
            </a:solidFill>
            <a:prstDash val="solid"/>
            <a:miter lim="800000"/>
          </a:ln>
          <a:effectLst>
            <a:outerShdw blurRad="50800" dist="38100" dir="2700000" algn="tl" rotWithShape="0">
              <a:srgbClr val="000000">
                <a:alpha val="43000"/>
              </a:srgbClr>
            </a:outerShdw>
          </a:effectLst>
        </p:spPr>
      </p:pic>
      <p:pic>
        <p:nvPicPr>
          <p:cNvPr id="39" name="tapa" descr="Vector Transparente PNG Y SVG De Letras De Feliz Navidad">
            <a:hlinkClick r:id="" action="ppaction://noaction">
              <a:snd r:embed="rId17" name="chimes.wav"/>
            </a:hlinkClick>
            <a:extLst>
              <a:ext uri="{FF2B5EF4-FFF2-40B4-BE49-F238E27FC236}">
                <a16:creationId xmlns:a16="http://schemas.microsoft.com/office/drawing/2014/main" id="{8D7040EF-4871-CD40-B771-5247E790DAC7}"/>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055258" y="264940"/>
            <a:ext cx="1787055" cy="1922901"/>
          </a:xfrm>
          <a:prstGeom prst="rect">
            <a:avLst/>
          </a:prstGeom>
          <a:solidFill>
            <a:srgbClr val="FFFF00"/>
          </a:solidFill>
          <a:ln w="38100" cap="sq">
            <a:solidFill>
              <a:srgbClr val="000000"/>
            </a:solidFill>
            <a:prstDash val="solid"/>
            <a:miter lim="800000"/>
          </a:ln>
          <a:effectLst>
            <a:outerShdw blurRad="50800" dist="38100" dir="2700000" algn="tl" rotWithShape="0">
              <a:srgbClr val="000000">
                <a:alpha val="43000"/>
              </a:srgbClr>
            </a:outerShdw>
          </a:effectLst>
        </p:spPr>
      </p:pic>
      <p:pic>
        <p:nvPicPr>
          <p:cNvPr id="40" name="tapa" descr="Vector Transparente PNG Y SVG De Letras De Feliz Navidad">
            <a:hlinkClick r:id="" action="ppaction://noaction">
              <a:snd r:embed="rId17" name="chimes.wav"/>
            </a:hlinkClick>
            <a:extLst>
              <a:ext uri="{FF2B5EF4-FFF2-40B4-BE49-F238E27FC236}">
                <a16:creationId xmlns:a16="http://schemas.microsoft.com/office/drawing/2014/main" id="{3A887F0D-E9C1-624B-B762-9126E98318D8}"/>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946457" y="2506158"/>
            <a:ext cx="1787055" cy="1922901"/>
          </a:xfrm>
          <a:prstGeom prst="rect">
            <a:avLst/>
          </a:prstGeom>
          <a:solidFill>
            <a:srgbClr val="FFFF00"/>
          </a:solidFill>
          <a:ln w="38100" cap="sq">
            <a:solidFill>
              <a:srgbClr val="000000"/>
            </a:solidFill>
            <a:prstDash val="solid"/>
            <a:miter lim="800000"/>
          </a:ln>
          <a:effectLst>
            <a:outerShdw blurRad="50800" dist="38100" dir="2700000" algn="tl" rotWithShape="0">
              <a:srgbClr val="000000">
                <a:alpha val="43000"/>
              </a:srgbClr>
            </a:outerShdw>
          </a:effectLst>
        </p:spPr>
      </p:pic>
      <p:pic>
        <p:nvPicPr>
          <p:cNvPr id="41" name="tapa" descr="Vector Transparente PNG Y SVG De Letras De Feliz Navidad">
            <a:hlinkClick r:id="" action="ppaction://noaction">
              <a:snd r:embed="rId17" name="chimes.wav"/>
            </a:hlinkClick>
            <a:extLst>
              <a:ext uri="{FF2B5EF4-FFF2-40B4-BE49-F238E27FC236}">
                <a16:creationId xmlns:a16="http://schemas.microsoft.com/office/drawing/2014/main" id="{F9E4BE86-1E62-A94A-9AEF-79124D38740B}"/>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084186" y="2487834"/>
            <a:ext cx="1787055" cy="1922901"/>
          </a:xfrm>
          <a:prstGeom prst="rect">
            <a:avLst/>
          </a:prstGeom>
          <a:solidFill>
            <a:srgbClr val="FFFF00"/>
          </a:solidFill>
          <a:ln w="38100" cap="sq">
            <a:solidFill>
              <a:srgbClr val="000000"/>
            </a:solidFill>
            <a:prstDash val="solid"/>
            <a:miter lim="800000"/>
          </a:ln>
          <a:effectLst>
            <a:outerShdw blurRad="50800" dist="38100" dir="2700000" algn="tl" rotWithShape="0">
              <a:srgbClr val="000000">
                <a:alpha val="43000"/>
              </a:srgbClr>
            </a:outerShdw>
          </a:effectLst>
        </p:spPr>
      </p:pic>
      <p:pic>
        <p:nvPicPr>
          <p:cNvPr id="42" name="tapa" descr="Vector Transparente PNG Y SVG De Letras De Feliz Navidad">
            <a:hlinkClick r:id="" action="ppaction://noaction">
              <a:snd r:embed="rId17" name="chimes.wav"/>
            </a:hlinkClick>
            <a:extLst>
              <a:ext uri="{FF2B5EF4-FFF2-40B4-BE49-F238E27FC236}">
                <a16:creationId xmlns:a16="http://schemas.microsoft.com/office/drawing/2014/main" id="{ACCDADEB-5D6A-F347-9547-6E8A81F23544}"/>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786210" y="4677728"/>
            <a:ext cx="1787055" cy="1922901"/>
          </a:xfrm>
          <a:prstGeom prst="rect">
            <a:avLst/>
          </a:prstGeom>
          <a:solidFill>
            <a:srgbClr val="FFFF00"/>
          </a:solidFill>
          <a:ln w="38100" cap="sq">
            <a:solidFill>
              <a:srgbClr val="000000"/>
            </a:solidFill>
            <a:prstDash val="solid"/>
            <a:miter lim="800000"/>
          </a:ln>
          <a:effectLst>
            <a:outerShdw blurRad="50800" dist="38100" dir="2700000" algn="tl" rotWithShape="0">
              <a:srgbClr val="000000">
                <a:alpha val="43000"/>
              </a:srgbClr>
            </a:outerShdw>
          </a:effectLst>
        </p:spPr>
      </p:pic>
      <p:pic>
        <p:nvPicPr>
          <p:cNvPr id="43" name="tapa" descr="Vector Transparente PNG Y SVG De Letras De Feliz Navidad">
            <a:hlinkClick r:id="" action="ppaction://noaction">
              <a:snd r:embed="rId17" name="chimes.wav"/>
            </a:hlinkClick>
            <a:extLst>
              <a:ext uri="{FF2B5EF4-FFF2-40B4-BE49-F238E27FC236}">
                <a16:creationId xmlns:a16="http://schemas.microsoft.com/office/drawing/2014/main" id="{315D3AD4-F6D9-2F4E-802C-46974872D69E}"/>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934108" y="4677121"/>
            <a:ext cx="1787055" cy="1922901"/>
          </a:xfrm>
          <a:prstGeom prst="rect">
            <a:avLst/>
          </a:prstGeom>
          <a:solidFill>
            <a:srgbClr val="FFFF00"/>
          </a:solidFill>
          <a:ln w="38100" cap="sq">
            <a:solidFill>
              <a:srgbClr val="000000"/>
            </a:solidFill>
            <a:prstDash val="solid"/>
            <a:miter lim="800000"/>
          </a:ln>
          <a:effectLst>
            <a:outerShdw blurRad="50800" dist="38100" dir="2700000" algn="tl" rotWithShape="0">
              <a:srgbClr val="000000">
                <a:alpha val="43000"/>
              </a:srgbClr>
            </a:outerShdw>
          </a:effectLst>
        </p:spPr>
      </p:pic>
      <p:pic>
        <p:nvPicPr>
          <p:cNvPr id="44" name="tapa" descr="Vector Transparente PNG Y SVG De Letras De Feliz Navidad">
            <a:hlinkClick r:id="" action="ppaction://noaction">
              <a:snd r:embed="rId17" name="chimes.wav"/>
            </a:hlinkClick>
            <a:extLst>
              <a:ext uri="{FF2B5EF4-FFF2-40B4-BE49-F238E27FC236}">
                <a16:creationId xmlns:a16="http://schemas.microsoft.com/office/drawing/2014/main" id="{776E7FB0-B36A-0B47-A894-F6EE8F0938FB}"/>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772166" y="2478671"/>
            <a:ext cx="1787055" cy="1922901"/>
          </a:xfrm>
          <a:prstGeom prst="rect">
            <a:avLst/>
          </a:prstGeom>
          <a:solidFill>
            <a:srgbClr val="FFFF00"/>
          </a:solidFill>
          <a:ln w="38100" cap="sq">
            <a:solidFill>
              <a:srgbClr val="000000"/>
            </a:solidFill>
            <a:prstDash val="solid"/>
            <a:miter lim="800000"/>
          </a:ln>
          <a:effectLst>
            <a:outerShdw blurRad="50800" dist="38100" dir="2700000" algn="tl" rotWithShape="0">
              <a:srgbClr val="000000">
                <a:alpha val="43000"/>
              </a:srgbClr>
            </a:outerShdw>
          </a:effectLst>
        </p:spPr>
      </p:pic>
      <p:pic>
        <p:nvPicPr>
          <p:cNvPr id="45" name="tapa" descr="Vector Transparente PNG Y SVG De Letras De Feliz Navidad">
            <a:hlinkClick r:id="" action="ppaction://noaction">
              <a:snd r:embed="rId17" name="chimes.wav"/>
            </a:hlinkClick>
            <a:extLst>
              <a:ext uri="{FF2B5EF4-FFF2-40B4-BE49-F238E27FC236}">
                <a16:creationId xmlns:a16="http://schemas.microsoft.com/office/drawing/2014/main" id="{2A16A090-6967-0A4F-835F-A0DC30D17A69}"/>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939406" y="2515322"/>
            <a:ext cx="1787055" cy="1922901"/>
          </a:xfrm>
          <a:prstGeom prst="rect">
            <a:avLst/>
          </a:prstGeom>
          <a:solidFill>
            <a:srgbClr val="FFFF00"/>
          </a:solidFill>
          <a:ln w="38100" cap="sq">
            <a:solidFill>
              <a:srgbClr val="000000"/>
            </a:solidFill>
            <a:prstDash val="solid"/>
            <a:miter lim="800000"/>
          </a:ln>
          <a:effectLst>
            <a:outerShdw blurRad="50800" dist="38100" dir="2700000" algn="tl" rotWithShape="0">
              <a:srgbClr val="000000">
                <a:alpha val="43000"/>
              </a:srgbClr>
            </a:outerShdw>
          </a:effectLst>
        </p:spPr>
      </p:pic>
      <p:pic>
        <p:nvPicPr>
          <p:cNvPr id="46" name="tapa" descr="Vector Transparente PNG Y SVG De Letras De Feliz Navidad">
            <a:hlinkClick r:id="" action="ppaction://noaction">
              <a:snd r:embed="rId17" name="chimes.wav"/>
            </a:hlinkClick>
            <a:extLst>
              <a:ext uri="{FF2B5EF4-FFF2-40B4-BE49-F238E27FC236}">
                <a16:creationId xmlns:a16="http://schemas.microsoft.com/office/drawing/2014/main" id="{DD3FBF9D-2945-DA4F-9D02-A502B42747AF}"/>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064159" y="4654876"/>
            <a:ext cx="1787055" cy="1922901"/>
          </a:xfrm>
          <a:prstGeom prst="rect">
            <a:avLst/>
          </a:prstGeom>
          <a:solidFill>
            <a:srgbClr val="FFFF00"/>
          </a:solidFill>
          <a:ln w="38100" cap="sq">
            <a:solidFill>
              <a:srgbClr val="000000"/>
            </a:solidFill>
            <a:prstDash val="solid"/>
            <a:miter lim="800000"/>
          </a:ln>
          <a:effectLst>
            <a:outerShdw blurRad="50800" dist="38100" dir="2700000" algn="tl" rotWithShape="0">
              <a:srgbClr val="000000">
                <a:alpha val="43000"/>
              </a:srgbClr>
            </a:outerShdw>
          </a:effectLst>
        </p:spPr>
      </p:pic>
      <p:pic>
        <p:nvPicPr>
          <p:cNvPr id="47" name="tapa" descr="Vector Transparente PNG Y SVG De Letras De Feliz Navidad">
            <a:hlinkClick r:id="" action="ppaction://noaction">
              <a:snd r:embed="rId17" name="chimes.wav"/>
            </a:hlinkClick>
            <a:extLst>
              <a:ext uri="{FF2B5EF4-FFF2-40B4-BE49-F238E27FC236}">
                <a16:creationId xmlns:a16="http://schemas.microsoft.com/office/drawing/2014/main" id="{50583AA0-CAD4-3145-B795-733A70EB69E8}"/>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9581913" y="886957"/>
            <a:ext cx="1787055" cy="1922901"/>
          </a:xfrm>
          <a:prstGeom prst="rect">
            <a:avLst/>
          </a:prstGeom>
          <a:solidFill>
            <a:srgbClr val="FFFF00"/>
          </a:solidFill>
          <a:ln w="38100" cap="sq">
            <a:solidFill>
              <a:srgbClr val="000000"/>
            </a:solidFill>
            <a:prstDash val="solid"/>
            <a:miter lim="800000"/>
          </a:ln>
          <a:effectLst>
            <a:outerShdw blurRad="50800" dist="38100" dir="2700000" algn="tl" rotWithShape="0">
              <a:srgbClr val="000000">
                <a:alpha val="43000"/>
              </a:srgbClr>
            </a:outerShdw>
          </a:effectLst>
        </p:spPr>
      </p:pic>
      <p:pic>
        <p:nvPicPr>
          <p:cNvPr id="48" name="tapa" descr="Vector Transparente PNG Y SVG De Letras De Feliz Navidad">
            <a:hlinkClick r:id="" action="ppaction://noaction">
              <a:snd r:embed="rId17" name="chimes.wav"/>
            </a:hlinkClick>
            <a:extLst>
              <a:ext uri="{FF2B5EF4-FFF2-40B4-BE49-F238E27FC236}">
                <a16:creationId xmlns:a16="http://schemas.microsoft.com/office/drawing/2014/main" id="{28EC36DB-7089-6447-9551-AB0F2FB7E430}"/>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9562238" y="3197979"/>
            <a:ext cx="1787055" cy="1922901"/>
          </a:xfrm>
          <a:prstGeom prst="rect">
            <a:avLst/>
          </a:prstGeom>
          <a:solidFill>
            <a:srgbClr val="FFFF00"/>
          </a:solidFill>
          <a:ln w="38100" cap="sq">
            <a:solidFill>
              <a:srgbClr val="000000"/>
            </a:solidFill>
            <a:prstDash val="solid"/>
            <a:miter lim="800000"/>
          </a:ln>
          <a:effectLst>
            <a:outerShdw blurRad="50800" dist="38100" dir="2700000" algn="tl" rotWithShape="0">
              <a:srgbClr val="000000">
                <a:alpha val="43000"/>
              </a:srgbClr>
            </a:outerShdw>
          </a:effectLst>
        </p:spPr>
      </p:pic>
      <p:sp>
        <p:nvSpPr>
          <p:cNvPr id="49" name="CuadroTexto 48">
            <a:extLst>
              <a:ext uri="{FF2B5EF4-FFF2-40B4-BE49-F238E27FC236}">
                <a16:creationId xmlns:a16="http://schemas.microsoft.com/office/drawing/2014/main" id="{EF0DDAAE-F57C-8E48-A767-F06CA7B5DF5C}"/>
              </a:ext>
            </a:extLst>
          </p:cNvPr>
          <p:cNvSpPr txBox="1"/>
          <p:nvPr/>
        </p:nvSpPr>
        <p:spPr>
          <a:xfrm>
            <a:off x="2006594" y="1772167"/>
            <a:ext cx="521553" cy="461665"/>
          </a:xfrm>
          <a:prstGeom prst="rect">
            <a:avLst/>
          </a:prstGeom>
          <a:noFill/>
        </p:spPr>
        <p:txBody>
          <a:bodyPr wrap="square" rtlCol="0">
            <a:spAutoFit/>
          </a:bodyPr>
          <a:lstStyle/>
          <a:p>
            <a:r>
              <a:rPr lang="es-CL" sz="2400" dirty="0">
                <a:solidFill>
                  <a:srgbClr val="002060"/>
                </a:solidFill>
              </a:rPr>
              <a:t>1</a:t>
            </a:r>
          </a:p>
        </p:txBody>
      </p:sp>
      <p:sp>
        <p:nvSpPr>
          <p:cNvPr id="50" name="CuadroTexto 49">
            <a:extLst>
              <a:ext uri="{FF2B5EF4-FFF2-40B4-BE49-F238E27FC236}">
                <a16:creationId xmlns:a16="http://schemas.microsoft.com/office/drawing/2014/main" id="{69FC3F91-86D1-0944-83E5-6C6F65C0B962}"/>
              </a:ext>
            </a:extLst>
          </p:cNvPr>
          <p:cNvSpPr txBox="1"/>
          <p:nvPr/>
        </p:nvSpPr>
        <p:spPr>
          <a:xfrm>
            <a:off x="1975632" y="4008379"/>
            <a:ext cx="521553" cy="461665"/>
          </a:xfrm>
          <a:prstGeom prst="rect">
            <a:avLst/>
          </a:prstGeom>
          <a:noFill/>
        </p:spPr>
        <p:txBody>
          <a:bodyPr wrap="square" rtlCol="0">
            <a:spAutoFit/>
          </a:bodyPr>
          <a:lstStyle/>
          <a:p>
            <a:r>
              <a:rPr lang="es-CL" sz="2400" dirty="0">
                <a:solidFill>
                  <a:srgbClr val="002060"/>
                </a:solidFill>
              </a:rPr>
              <a:t>6</a:t>
            </a:r>
          </a:p>
        </p:txBody>
      </p:sp>
      <p:sp>
        <p:nvSpPr>
          <p:cNvPr id="51" name="CuadroTexto 50">
            <a:extLst>
              <a:ext uri="{FF2B5EF4-FFF2-40B4-BE49-F238E27FC236}">
                <a16:creationId xmlns:a16="http://schemas.microsoft.com/office/drawing/2014/main" id="{C7632150-BEF0-2A4F-97EF-924E5C83707C}"/>
              </a:ext>
            </a:extLst>
          </p:cNvPr>
          <p:cNvSpPr txBox="1"/>
          <p:nvPr/>
        </p:nvSpPr>
        <p:spPr>
          <a:xfrm>
            <a:off x="8503361" y="1772167"/>
            <a:ext cx="521553" cy="461665"/>
          </a:xfrm>
          <a:prstGeom prst="rect">
            <a:avLst/>
          </a:prstGeom>
          <a:noFill/>
        </p:spPr>
        <p:txBody>
          <a:bodyPr wrap="square" rtlCol="0">
            <a:spAutoFit/>
          </a:bodyPr>
          <a:lstStyle/>
          <a:p>
            <a:r>
              <a:rPr lang="es-CL" sz="2400" dirty="0">
                <a:solidFill>
                  <a:srgbClr val="002060"/>
                </a:solidFill>
              </a:rPr>
              <a:t>4</a:t>
            </a:r>
          </a:p>
        </p:txBody>
      </p:sp>
      <p:sp>
        <p:nvSpPr>
          <p:cNvPr id="52" name="CuadroTexto 51">
            <a:extLst>
              <a:ext uri="{FF2B5EF4-FFF2-40B4-BE49-F238E27FC236}">
                <a16:creationId xmlns:a16="http://schemas.microsoft.com/office/drawing/2014/main" id="{D6F45F8F-AD3E-B447-8ED8-B2E0E880470A}"/>
              </a:ext>
            </a:extLst>
          </p:cNvPr>
          <p:cNvSpPr txBox="1"/>
          <p:nvPr/>
        </p:nvSpPr>
        <p:spPr>
          <a:xfrm>
            <a:off x="6359209" y="1757022"/>
            <a:ext cx="521553" cy="461665"/>
          </a:xfrm>
          <a:prstGeom prst="rect">
            <a:avLst/>
          </a:prstGeom>
          <a:noFill/>
        </p:spPr>
        <p:txBody>
          <a:bodyPr wrap="square" rtlCol="0">
            <a:spAutoFit/>
          </a:bodyPr>
          <a:lstStyle/>
          <a:p>
            <a:r>
              <a:rPr lang="es-CL" sz="2400" dirty="0">
                <a:solidFill>
                  <a:srgbClr val="002060"/>
                </a:solidFill>
              </a:rPr>
              <a:t>3</a:t>
            </a:r>
          </a:p>
        </p:txBody>
      </p:sp>
      <p:sp>
        <p:nvSpPr>
          <p:cNvPr id="53" name="CuadroTexto 52">
            <a:extLst>
              <a:ext uri="{FF2B5EF4-FFF2-40B4-BE49-F238E27FC236}">
                <a16:creationId xmlns:a16="http://schemas.microsoft.com/office/drawing/2014/main" id="{A096CA85-6C82-C044-943E-BEDFE97D64CB}"/>
              </a:ext>
            </a:extLst>
          </p:cNvPr>
          <p:cNvSpPr txBox="1"/>
          <p:nvPr/>
        </p:nvSpPr>
        <p:spPr>
          <a:xfrm>
            <a:off x="4237464" y="1772167"/>
            <a:ext cx="521553" cy="461665"/>
          </a:xfrm>
          <a:prstGeom prst="rect">
            <a:avLst/>
          </a:prstGeom>
          <a:noFill/>
        </p:spPr>
        <p:txBody>
          <a:bodyPr wrap="square" rtlCol="0">
            <a:spAutoFit/>
          </a:bodyPr>
          <a:lstStyle/>
          <a:p>
            <a:r>
              <a:rPr lang="es-CL" sz="2400" dirty="0">
                <a:solidFill>
                  <a:srgbClr val="002060"/>
                </a:solidFill>
              </a:rPr>
              <a:t>2</a:t>
            </a:r>
          </a:p>
        </p:txBody>
      </p:sp>
      <p:sp>
        <p:nvSpPr>
          <p:cNvPr id="54" name="CuadroTexto 53">
            <a:extLst>
              <a:ext uri="{FF2B5EF4-FFF2-40B4-BE49-F238E27FC236}">
                <a16:creationId xmlns:a16="http://schemas.microsoft.com/office/drawing/2014/main" id="{047BCFA5-BAB6-8443-B31E-2355C951CBB0}"/>
              </a:ext>
            </a:extLst>
          </p:cNvPr>
          <p:cNvSpPr txBox="1"/>
          <p:nvPr/>
        </p:nvSpPr>
        <p:spPr>
          <a:xfrm>
            <a:off x="1871138" y="6163883"/>
            <a:ext cx="758785" cy="461665"/>
          </a:xfrm>
          <a:prstGeom prst="rect">
            <a:avLst/>
          </a:prstGeom>
          <a:noFill/>
        </p:spPr>
        <p:txBody>
          <a:bodyPr wrap="square" rtlCol="0">
            <a:spAutoFit/>
          </a:bodyPr>
          <a:lstStyle/>
          <a:p>
            <a:r>
              <a:rPr lang="es-CL" sz="2400" dirty="0">
                <a:solidFill>
                  <a:srgbClr val="002060"/>
                </a:solidFill>
              </a:rPr>
              <a:t>10</a:t>
            </a:r>
          </a:p>
        </p:txBody>
      </p:sp>
      <p:sp>
        <p:nvSpPr>
          <p:cNvPr id="55" name="CuadroTexto 54">
            <a:extLst>
              <a:ext uri="{FF2B5EF4-FFF2-40B4-BE49-F238E27FC236}">
                <a16:creationId xmlns:a16="http://schemas.microsoft.com/office/drawing/2014/main" id="{3CCBFD04-A5CD-3841-9678-693BA351E997}"/>
              </a:ext>
            </a:extLst>
          </p:cNvPr>
          <p:cNvSpPr txBox="1"/>
          <p:nvPr/>
        </p:nvSpPr>
        <p:spPr>
          <a:xfrm>
            <a:off x="10867588" y="4692189"/>
            <a:ext cx="497174" cy="461665"/>
          </a:xfrm>
          <a:prstGeom prst="rect">
            <a:avLst/>
          </a:prstGeom>
          <a:noFill/>
        </p:spPr>
        <p:txBody>
          <a:bodyPr wrap="square" rtlCol="0">
            <a:spAutoFit/>
          </a:bodyPr>
          <a:lstStyle/>
          <a:p>
            <a:r>
              <a:rPr lang="es-CL" sz="2400" dirty="0">
                <a:solidFill>
                  <a:srgbClr val="002060"/>
                </a:solidFill>
              </a:rPr>
              <a:t>14</a:t>
            </a:r>
          </a:p>
        </p:txBody>
      </p:sp>
      <p:sp>
        <p:nvSpPr>
          <p:cNvPr id="56" name="CuadroTexto 55">
            <a:extLst>
              <a:ext uri="{FF2B5EF4-FFF2-40B4-BE49-F238E27FC236}">
                <a16:creationId xmlns:a16="http://schemas.microsoft.com/office/drawing/2014/main" id="{0AB6148E-4C49-0C4C-8A0D-2E1602EF90E6}"/>
              </a:ext>
            </a:extLst>
          </p:cNvPr>
          <p:cNvSpPr txBox="1"/>
          <p:nvPr/>
        </p:nvSpPr>
        <p:spPr>
          <a:xfrm>
            <a:off x="11088517" y="2417817"/>
            <a:ext cx="341734" cy="461665"/>
          </a:xfrm>
          <a:prstGeom prst="rect">
            <a:avLst/>
          </a:prstGeom>
          <a:noFill/>
        </p:spPr>
        <p:txBody>
          <a:bodyPr wrap="square" rtlCol="0">
            <a:spAutoFit/>
          </a:bodyPr>
          <a:lstStyle/>
          <a:p>
            <a:r>
              <a:rPr lang="es-CL" sz="2400" dirty="0">
                <a:solidFill>
                  <a:srgbClr val="002060"/>
                </a:solidFill>
              </a:rPr>
              <a:t>5</a:t>
            </a:r>
          </a:p>
        </p:txBody>
      </p:sp>
      <p:sp>
        <p:nvSpPr>
          <p:cNvPr id="57" name="CuadroTexto 56">
            <a:extLst>
              <a:ext uri="{FF2B5EF4-FFF2-40B4-BE49-F238E27FC236}">
                <a16:creationId xmlns:a16="http://schemas.microsoft.com/office/drawing/2014/main" id="{40BB3A99-81F3-7D46-870E-95B37ED5399D}"/>
              </a:ext>
            </a:extLst>
          </p:cNvPr>
          <p:cNvSpPr txBox="1"/>
          <p:nvPr/>
        </p:nvSpPr>
        <p:spPr>
          <a:xfrm>
            <a:off x="8430975" y="4004045"/>
            <a:ext cx="521553" cy="461665"/>
          </a:xfrm>
          <a:prstGeom prst="rect">
            <a:avLst/>
          </a:prstGeom>
          <a:noFill/>
        </p:spPr>
        <p:txBody>
          <a:bodyPr wrap="square" rtlCol="0">
            <a:spAutoFit/>
          </a:bodyPr>
          <a:lstStyle/>
          <a:p>
            <a:r>
              <a:rPr lang="es-CL" sz="2400" dirty="0">
                <a:solidFill>
                  <a:srgbClr val="002060"/>
                </a:solidFill>
              </a:rPr>
              <a:t>9</a:t>
            </a:r>
          </a:p>
        </p:txBody>
      </p:sp>
      <p:sp>
        <p:nvSpPr>
          <p:cNvPr id="59" name="CuadroTexto 58">
            <a:extLst>
              <a:ext uri="{FF2B5EF4-FFF2-40B4-BE49-F238E27FC236}">
                <a16:creationId xmlns:a16="http://schemas.microsoft.com/office/drawing/2014/main" id="{29F031E3-FD85-2447-A097-F04203E09EA6}"/>
              </a:ext>
            </a:extLst>
          </p:cNvPr>
          <p:cNvSpPr txBox="1"/>
          <p:nvPr/>
        </p:nvSpPr>
        <p:spPr>
          <a:xfrm>
            <a:off x="6324187" y="4007310"/>
            <a:ext cx="521553" cy="461665"/>
          </a:xfrm>
          <a:prstGeom prst="rect">
            <a:avLst/>
          </a:prstGeom>
          <a:noFill/>
        </p:spPr>
        <p:txBody>
          <a:bodyPr wrap="square" rtlCol="0">
            <a:spAutoFit/>
          </a:bodyPr>
          <a:lstStyle/>
          <a:p>
            <a:r>
              <a:rPr lang="es-CL" sz="2400" dirty="0">
                <a:solidFill>
                  <a:srgbClr val="002060"/>
                </a:solidFill>
              </a:rPr>
              <a:t>8</a:t>
            </a:r>
          </a:p>
        </p:txBody>
      </p:sp>
      <p:sp>
        <p:nvSpPr>
          <p:cNvPr id="60" name="CuadroTexto 59">
            <a:extLst>
              <a:ext uri="{FF2B5EF4-FFF2-40B4-BE49-F238E27FC236}">
                <a16:creationId xmlns:a16="http://schemas.microsoft.com/office/drawing/2014/main" id="{0ACA5EF0-A518-444C-ABC8-B007C609F490}"/>
              </a:ext>
            </a:extLst>
          </p:cNvPr>
          <p:cNvSpPr txBox="1"/>
          <p:nvPr/>
        </p:nvSpPr>
        <p:spPr>
          <a:xfrm>
            <a:off x="4136533" y="4004045"/>
            <a:ext cx="521553" cy="461665"/>
          </a:xfrm>
          <a:prstGeom prst="rect">
            <a:avLst/>
          </a:prstGeom>
          <a:noFill/>
        </p:spPr>
        <p:txBody>
          <a:bodyPr wrap="square" rtlCol="0">
            <a:spAutoFit/>
          </a:bodyPr>
          <a:lstStyle/>
          <a:p>
            <a:r>
              <a:rPr lang="es-CL" sz="2400" dirty="0">
                <a:solidFill>
                  <a:srgbClr val="002060"/>
                </a:solidFill>
              </a:rPr>
              <a:t>7</a:t>
            </a:r>
          </a:p>
        </p:txBody>
      </p:sp>
      <p:sp>
        <p:nvSpPr>
          <p:cNvPr id="61" name="CuadroTexto 60">
            <a:extLst>
              <a:ext uri="{FF2B5EF4-FFF2-40B4-BE49-F238E27FC236}">
                <a16:creationId xmlns:a16="http://schemas.microsoft.com/office/drawing/2014/main" id="{6000AC53-5F79-3D41-8B1A-B556B5BE0F4F}"/>
              </a:ext>
            </a:extLst>
          </p:cNvPr>
          <p:cNvSpPr txBox="1"/>
          <p:nvPr/>
        </p:nvSpPr>
        <p:spPr>
          <a:xfrm>
            <a:off x="8400267" y="6145559"/>
            <a:ext cx="758785" cy="461665"/>
          </a:xfrm>
          <a:prstGeom prst="rect">
            <a:avLst/>
          </a:prstGeom>
          <a:noFill/>
        </p:spPr>
        <p:txBody>
          <a:bodyPr wrap="square" rtlCol="0">
            <a:spAutoFit/>
          </a:bodyPr>
          <a:lstStyle/>
          <a:p>
            <a:r>
              <a:rPr lang="es-CL" sz="2400" dirty="0">
                <a:solidFill>
                  <a:srgbClr val="002060"/>
                </a:solidFill>
              </a:rPr>
              <a:t>13</a:t>
            </a:r>
          </a:p>
        </p:txBody>
      </p:sp>
      <p:sp>
        <p:nvSpPr>
          <p:cNvPr id="62" name="CuadroTexto 61">
            <a:extLst>
              <a:ext uri="{FF2B5EF4-FFF2-40B4-BE49-F238E27FC236}">
                <a16:creationId xmlns:a16="http://schemas.microsoft.com/office/drawing/2014/main" id="{152F94AC-88DF-894E-A3C1-6754BC2ADB31}"/>
              </a:ext>
            </a:extLst>
          </p:cNvPr>
          <p:cNvSpPr txBox="1"/>
          <p:nvPr/>
        </p:nvSpPr>
        <p:spPr>
          <a:xfrm>
            <a:off x="6233811" y="6167807"/>
            <a:ext cx="758785" cy="461665"/>
          </a:xfrm>
          <a:prstGeom prst="rect">
            <a:avLst/>
          </a:prstGeom>
          <a:noFill/>
        </p:spPr>
        <p:txBody>
          <a:bodyPr wrap="square" rtlCol="0">
            <a:spAutoFit/>
          </a:bodyPr>
          <a:lstStyle/>
          <a:p>
            <a:r>
              <a:rPr lang="es-CL" sz="2400" dirty="0">
                <a:solidFill>
                  <a:srgbClr val="002060"/>
                </a:solidFill>
              </a:rPr>
              <a:t>12</a:t>
            </a:r>
          </a:p>
        </p:txBody>
      </p:sp>
      <p:sp>
        <p:nvSpPr>
          <p:cNvPr id="63" name="CuadroTexto 62">
            <a:extLst>
              <a:ext uri="{FF2B5EF4-FFF2-40B4-BE49-F238E27FC236}">
                <a16:creationId xmlns:a16="http://schemas.microsoft.com/office/drawing/2014/main" id="{8EAA1838-49D2-8A47-96B8-F3765D33C7F2}"/>
              </a:ext>
            </a:extLst>
          </p:cNvPr>
          <p:cNvSpPr txBox="1"/>
          <p:nvPr/>
        </p:nvSpPr>
        <p:spPr>
          <a:xfrm>
            <a:off x="4090074" y="6163883"/>
            <a:ext cx="758785" cy="461665"/>
          </a:xfrm>
          <a:prstGeom prst="rect">
            <a:avLst/>
          </a:prstGeom>
          <a:noFill/>
        </p:spPr>
        <p:txBody>
          <a:bodyPr wrap="square" rtlCol="0">
            <a:spAutoFit/>
          </a:bodyPr>
          <a:lstStyle/>
          <a:p>
            <a:r>
              <a:rPr lang="es-CL" sz="2400" dirty="0">
                <a:solidFill>
                  <a:srgbClr val="002060"/>
                </a:solidFill>
              </a:rPr>
              <a:t>11</a:t>
            </a:r>
          </a:p>
        </p:txBody>
      </p:sp>
      <p:pic>
        <p:nvPicPr>
          <p:cNvPr id="65" name="Picture 14" descr="siguiente icono de estilo degradado de bloque de botón de interfaz 1993552  Vector en Vecteezy">
            <a:hlinkClick r:id="" action="ppaction://hlinkshowjump?jump=nextslide">
              <a:snd r:embed="rId19" name="click.wav"/>
            </a:hlinkClick>
            <a:extLst>
              <a:ext uri="{FF2B5EF4-FFF2-40B4-BE49-F238E27FC236}">
                <a16:creationId xmlns:a16="http://schemas.microsoft.com/office/drawing/2014/main" id="{25A7DEA0-19A0-964C-8AD9-9E026502E523}"/>
              </a:ext>
            </a:extLst>
          </p:cNvPr>
          <p:cNvPicPr>
            <a:picLocks noChangeAspect="1" noChangeArrowheads="1"/>
          </p:cNvPicPr>
          <p:nvPr/>
        </p:nvPicPr>
        <p:blipFill rotWithShape="1">
          <a:blip r:embed="rId20">
            <a:extLst>
              <a:ext uri="{28A0092B-C50C-407E-A947-70E740481C1C}">
                <a14:useLocalDpi xmlns:a14="http://schemas.microsoft.com/office/drawing/2010/main" val="0"/>
              </a:ext>
            </a:extLst>
          </a:blip>
          <a:srcRect l="17881" t="9811" r="17510" b="13568"/>
          <a:stretch/>
        </p:blipFill>
        <p:spPr bwMode="auto">
          <a:xfrm>
            <a:off x="11006469" y="5605328"/>
            <a:ext cx="868565" cy="10300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5284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3092"/>
                    </p:tgtEl>
                  </p:cond>
                </p:stCondLst>
                <p:endSync evt="end" delay="0">
                  <p:rtn val="all"/>
                </p:endSync>
                <p:childTnLst>
                  <p:par>
                    <p:cTn id="8" fill="hold">
                      <p:stCondLst>
                        <p:cond delay="0"/>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3092"/>
                                        </p:tgtEl>
                                      </p:cBhvr>
                                    </p:animEffect>
                                    <p:set>
                                      <p:cBhvr>
                                        <p:cTn id="12" dur="1" fill="hold">
                                          <p:stCondLst>
                                            <p:cond delay="499"/>
                                          </p:stCondLst>
                                        </p:cTn>
                                        <p:tgtEl>
                                          <p:spTgt spid="3092"/>
                                        </p:tgtEl>
                                        <p:attrNameLst>
                                          <p:attrName>style.visibility</p:attrName>
                                        </p:attrNameLst>
                                      </p:cBhvr>
                                      <p:to>
                                        <p:strVal val="hidden"/>
                                      </p:to>
                                    </p:set>
                                  </p:childTnLst>
                                </p:cTn>
                              </p:par>
                            </p:childTnLst>
                          </p:cTn>
                        </p:par>
                      </p:childTnLst>
                    </p:cTn>
                  </p:par>
                </p:childTnLst>
              </p:cTn>
              <p:nextCondLst>
                <p:cond evt="onClick" delay="0">
                  <p:tgtEl>
                    <p:spTgt spid="3092"/>
                  </p:tgtEl>
                </p:cond>
              </p:nextCondLst>
            </p:seq>
            <p:seq concurrent="1" nextAc="seek">
              <p:cTn id="13" restart="whenNotActive" fill="hold" evtFilter="cancelBubble" nodeType="interactiveSeq">
                <p:stCondLst>
                  <p:cond evt="onClick" delay="0">
                    <p:tgtEl>
                      <p:spTgt spid="3076"/>
                    </p:tgtEl>
                  </p:cond>
                </p:stCondLst>
                <p:endSync evt="end" delay="0">
                  <p:rtn val="all"/>
                </p:endSync>
                <p:childTnLst>
                  <p:par>
                    <p:cTn id="14" fill="hold">
                      <p:stCondLst>
                        <p:cond delay="0"/>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092"/>
                                        </p:tgtEl>
                                        <p:attrNameLst>
                                          <p:attrName>style.visibility</p:attrName>
                                        </p:attrNameLst>
                                      </p:cBhvr>
                                      <p:to>
                                        <p:strVal val="visible"/>
                                      </p:to>
                                    </p:set>
                                  </p:childTnLst>
                                </p:cTn>
                              </p:par>
                            </p:childTnLst>
                          </p:cTn>
                        </p:par>
                      </p:childTnLst>
                    </p:cTn>
                  </p:par>
                </p:childTnLst>
              </p:cTn>
              <p:nextCondLst>
                <p:cond evt="onClick" delay="0">
                  <p:tgtEl>
                    <p:spTgt spid="3076"/>
                  </p:tgtEl>
                </p:cond>
              </p:nextCondLst>
            </p:seq>
            <p:seq concurrent="1" nextAc="seek">
              <p:cTn id="18" restart="whenNotActive" fill="hold" evtFilter="cancelBubble" nodeType="interactiveSeq">
                <p:stCondLst>
                  <p:cond evt="onClick" delay="0">
                    <p:tgtEl>
                      <p:spTgt spid="35"/>
                    </p:tgtEl>
                  </p:cond>
                </p:stCondLst>
                <p:endSync evt="end" delay="0">
                  <p:rtn val="all"/>
                </p:endSync>
                <p:childTnLst>
                  <p:par>
                    <p:cTn id="19" fill="hold">
                      <p:stCondLst>
                        <p:cond delay="0"/>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500"/>
                                        <p:tgtEl>
                                          <p:spTgt spid="35"/>
                                        </p:tgtEl>
                                      </p:cBhvr>
                                    </p:animEffect>
                                    <p:set>
                                      <p:cBhvr>
                                        <p:cTn id="23" dur="1" fill="hold">
                                          <p:stCondLst>
                                            <p:cond delay="499"/>
                                          </p:stCondLst>
                                        </p:cTn>
                                        <p:tgtEl>
                                          <p:spTgt spid="35"/>
                                        </p:tgtEl>
                                        <p:attrNameLst>
                                          <p:attrName>style.visibility</p:attrName>
                                        </p:attrNameLst>
                                      </p:cBhvr>
                                      <p:to>
                                        <p:strVal val="hidden"/>
                                      </p:to>
                                    </p:set>
                                  </p:childTnLst>
                                </p:cTn>
                              </p:par>
                            </p:childTnLst>
                          </p:cTn>
                        </p:par>
                      </p:childTnLst>
                    </p:cTn>
                  </p:par>
                </p:childTnLst>
              </p:cTn>
              <p:nextCondLst>
                <p:cond evt="onClick" delay="0">
                  <p:tgtEl>
                    <p:spTgt spid="35"/>
                  </p:tgtEl>
                </p:cond>
              </p:nextCondLst>
            </p:seq>
            <p:seq concurrent="1" nextAc="seek">
              <p:cTn id="24" restart="whenNotActive" fill="hold" evtFilter="cancelBubble" nodeType="interactiveSeq">
                <p:stCondLst>
                  <p:cond evt="onClick" delay="0">
                    <p:tgtEl>
                      <p:spTgt spid="36"/>
                    </p:tgtEl>
                  </p:cond>
                </p:stCondLst>
                <p:endSync evt="end" delay="0">
                  <p:rtn val="all"/>
                </p:endSync>
                <p:childTnLst>
                  <p:par>
                    <p:cTn id="25" fill="hold">
                      <p:stCondLst>
                        <p:cond delay="0"/>
                      </p:stCondLst>
                      <p:childTnLst>
                        <p:par>
                          <p:cTn id="26" fill="hold">
                            <p:stCondLst>
                              <p:cond delay="0"/>
                            </p:stCondLst>
                            <p:childTnLst>
                              <p:par>
                                <p:cTn id="27" presetID="10" presetClass="exit" presetSubtype="0" fill="hold" nodeType="clickEffect">
                                  <p:stCondLst>
                                    <p:cond delay="0"/>
                                  </p:stCondLst>
                                  <p:childTnLst>
                                    <p:animEffect transition="out" filter="fade">
                                      <p:cBhvr>
                                        <p:cTn id="28" dur="500"/>
                                        <p:tgtEl>
                                          <p:spTgt spid="36"/>
                                        </p:tgtEl>
                                      </p:cBhvr>
                                    </p:animEffect>
                                    <p:set>
                                      <p:cBhvr>
                                        <p:cTn id="29" dur="1" fill="hold">
                                          <p:stCondLst>
                                            <p:cond delay="499"/>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36"/>
                  </p:tgtEl>
                </p:cond>
              </p:nextCondLst>
            </p:seq>
            <p:seq concurrent="1" nextAc="seek">
              <p:cTn id="30" restart="whenNotActive" fill="hold" evtFilter="cancelBubble" nodeType="interactiveSeq">
                <p:stCondLst>
                  <p:cond evt="onClick" delay="0">
                    <p:tgtEl>
                      <p:spTgt spid="37"/>
                    </p:tgtEl>
                  </p:cond>
                </p:stCondLst>
                <p:endSync evt="end" delay="0">
                  <p:rtn val="all"/>
                </p:endSync>
                <p:childTnLst>
                  <p:par>
                    <p:cTn id="31" fill="hold">
                      <p:stCondLst>
                        <p:cond delay="0"/>
                      </p:stCondLst>
                      <p:childTnLst>
                        <p:par>
                          <p:cTn id="32" fill="hold">
                            <p:stCondLst>
                              <p:cond delay="0"/>
                            </p:stCondLst>
                            <p:childTnLst>
                              <p:par>
                                <p:cTn id="33" presetID="10" presetClass="exit" presetSubtype="0" fill="hold" nodeType="clickEffect">
                                  <p:stCondLst>
                                    <p:cond delay="0"/>
                                  </p:stCondLst>
                                  <p:childTnLst>
                                    <p:animEffect transition="out" filter="fade">
                                      <p:cBhvr>
                                        <p:cTn id="34" dur="500"/>
                                        <p:tgtEl>
                                          <p:spTgt spid="37"/>
                                        </p:tgtEl>
                                      </p:cBhvr>
                                    </p:animEffect>
                                    <p:set>
                                      <p:cBhvr>
                                        <p:cTn id="35" dur="1" fill="hold">
                                          <p:stCondLst>
                                            <p:cond delay="499"/>
                                          </p:stCondLst>
                                        </p:cTn>
                                        <p:tgtEl>
                                          <p:spTgt spid="37"/>
                                        </p:tgtEl>
                                        <p:attrNameLst>
                                          <p:attrName>style.visibility</p:attrName>
                                        </p:attrNameLst>
                                      </p:cBhvr>
                                      <p:to>
                                        <p:strVal val="hidden"/>
                                      </p:to>
                                    </p:set>
                                  </p:childTnLst>
                                </p:cTn>
                              </p:par>
                            </p:childTnLst>
                          </p:cTn>
                        </p:par>
                      </p:childTnLst>
                    </p:cTn>
                  </p:par>
                </p:childTnLst>
              </p:cTn>
              <p:nextCondLst>
                <p:cond evt="onClick" delay="0">
                  <p:tgtEl>
                    <p:spTgt spid="37"/>
                  </p:tgtEl>
                </p:cond>
              </p:nextCondLst>
            </p:seq>
            <p:seq concurrent="1" nextAc="seek">
              <p:cTn id="36" restart="whenNotActive" fill="hold" evtFilter="cancelBubble" nodeType="interactiveSeq">
                <p:stCondLst>
                  <p:cond evt="onClick" delay="0">
                    <p:tgtEl>
                      <p:spTgt spid="38"/>
                    </p:tgtEl>
                  </p:cond>
                </p:stCondLst>
                <p:endSync evt="end" delay="0">
                  <p:rtn val="all"/>
                </p:endSync>
                <p:childTnLst>
                  <p:par>
                    <p:cTn id="37" fill="hold">
                      <p:stCondLst>
                        <p:cond delay="0"/>
                      </p:stCondLst>
                      <p:childTnLst>
                        <p:par>
                          <p:cTn id="38" fill="hold">
                            <p:stCondLst>
                              <p:cond delay="0"/>
                            </p:stCondLst>
                            <p:childTnLst>
                              <p:par>
                                <p:cTn id="39" presetID="10" presetClass="exit" presetSubtype="0" fill="hold" nodeType="clickEffect">
                                  <p:stCondLst>
                                    <p:cond delay="0"/>
                                  </p:stCondLst>
                                  <p:childTnLst>
                                    <p:animEffect transition="out" filter="fade">
                                      <p:cBhvr>
                                        <p:cTn id="40" dur="500"/>
                                        <p:tgtEl>
                                          <p:spTgt spid="38"/>
                                        </p:tgtEl>
                                      </p:cBhvr>
                                    </p:animEffect>
                                    <p:set>
                                      <p:cBhvr>
                                        <p:cTn id="41" dur="1" fill="hold">
                                          <p:stCondLst>
                                            <p:cond delay="499"/>
                                          </p:stCondLst>
                                        </p:cTn>
                                        <p:tgtEl>
                                          <p:spTgt spid="38"/>
                                        </p:tgtEl>
                                        <p:attrNameLst>
                                          <p:attrName>style.visibility</p:attrName>
                                        </p:attrNameLst>
                                      </p:cBhvr>
                                      <p:to>
                                        <p:strVal val="hidden"/>
                                      </p:to>
                                    </p:set>
                                  </p:childTnLst>
                                </p:cTn>
                              </p:par>
                            </p:childTnLst>
                          </p:cTn>
                        </p:par>
                      </p:childTnLst>
                    </p:cTn>
                  </p:par>
                </p:childTnLst>
              </p:cTn>
              <p:nextCondLst>
                <p:cond evt="onClick" delay="0">
                  <p:tgtEl>
                    <p:spTgt spid="38"/>
                  </p:tgtEl>
                </p:cond>
              </p:nextCondLst>
            </p:seq>
            <p:seq concurrent="1" nextAc="seek">
              <p:cTn id="42" restart="whenNotActive" fill="hold" evtFilter="cancelBubble" nodeType="interactiveSeq">
                <p:stCondLst>
                  <p:cond evt="onClick" delay="0">
                    <p:tgtEl>
                      <p:spTgt spid="39"/>
                    </p:tgtEl>
                  </p:cond>
                </p:stCondLst>
                <p:endSync evt="end" delay="0">
                  <p:rtn val="all"/>
                </p:endSync>
                <p:childTnLst>
                  <p:par>
                    <p:cTn id="43" fill="hold">
                      <p:stCondLst>
                        <p:cond delay="0"/>
                      </p:stCondLst>
                      <p:childTnLst>
                        <p:par>
                          <p:cTn id="44" fill="hold">
                            <p:stCondLst>
                              <p:cond delay="0"/>
                            </p:stCondLst>
                            <p:childTnLst>
                              <p:par>
                                <p:cTn id="45" presetID="10" presetClass="exit" presetSubtype="0" fill="hold" nodeType="clickEffect">
                                  <p:stCondLst>
                                    <p:cond delay="0"/>
                                  </p:stCondLst>
                                  <p:childTnLst>
                                    <p:animEffect transition="out" filter="fade">
                                      <p:cBhvr>
                                        <p:cTn id="46" dur="500"/>
                                        <p:tgtEl>
                                          <p:spTgt spid="39"/>
                                        </p:tgtEl>
                                      </p:cBhvr>
                                    </p:animEffect>
                                    <p:set>
                                      <p:cBhvr>
                                        <p:cTn id="47" dur="1" fill="hold">
                                          <p:stCondLst>
                                            <p:cond delay="499"/>
                                          </p:stCondLst>
                                        </p:cTn>
                                        <p:tgtEl>
                                          <p:spTgt spid="39"/>
                                        </p:tgtEl>
                                        <p:attrNameLst>
                                          <p:attrName>style.visibility</p:attrName>
                                        </p:attrNameLst>
                                      </p:cBhvr>
                                      <p:to>
                                        <p:strVal val="hidden"/>
                                      </p:to>
                                    </p:set>
                                  </p:childTnLst>
                                </p:cTn>
                              </p:par>
                            </p:childTnLst>
                          </p:cTn>
                        </p:par>
                      </p:childTnLst>
                    </p:cTn>
                  </p:par>
                </p:childTnLst>
              </p:cTn>
              <p:nextCondLst>
                <p:cond evt="onClick" delay="0">
                  <p:tgtEl>
                    <p:spTgt spid="39"/>
                  </p:tgtEl>
                </p:cond>
              </p:nextCondLst>
            </p:seq>
            <p:seq concurrent="1" nextAc="seek">
              <p:cTn id="48" restart="whenNotActive" fill="hold" evtFilter="cancelBubble" nodeType="interactiveSeq">
                <p:stCondLst>
                  <p:cond evt="onClick" delay="0">
                    <p:tgtEl>
                      <p:spTgt spid="3074"/>
                    </p:tgtEl>
                  </p:cond>
                </p:stCondLst>
                <p:endSync evt="end" delay="0">
                  <p:rtn val="all"/>
                </p:endSync>
                <p:childTnLst>
                  <p:par>
                    <p:cTn id="49" fill="hold">
                      <p:stCondLst>
                        <p:cond delay="0"/>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37"/>
                                        </p:tgtEl>
                                        <p:attrNameLst>
                                          <p:attrName>style.visibility</p:attrName>
                                        </p:attrNameLst>
                                      </p:cBhvr>
                                      <p:to>
                                        <p:strVal val="visible"/>
                                      </p:to>
                                    </p:set>
                                  </p:childTnLst>
                                </p:cTn>
                              </p:par>
                            </p:childTnLst>
                          </p:cTn>
                        </p:par>
                      </p:childTnLst>
                    </p:cTn>
                  </p:par>
                </p:childTnLst>
              </p:cTn>
              <p:nextCondLst>
                <p:cond evt="onClick" delay="0">
                  <p:tgtEl>
                    <p:spTgt spid="3074"/>
                  </p:tgtEl>
                </p:cond>
              </p:nextCondLst>
            </p:seq>
            <p:seq concurrent="1" nextAc="seek">
              <p:cTn id="53" restart="whenNotActive" fill="hold" evtFilter="cancelBubble" nodeType="interactiveSeq">
                <p:stCondLst>
                  <p:cond evt="onClick" delay="0">
                    <p:tgtEl>
                      <p:spTgt spid="3082"/>
                    </p:tgtEl>
                  </p:cond>
                </p:stCondLst>
                <p:endSync evt="end" delay="0">
                  <p:rtn val="all"/>
                </p:endSync>
                <p:childTnLst>
                  <p:par>
                    <p:cTn id="54" fill="hold">
                      <p:stCondLst>
                        <p:cond delay="0"/>
                      </p:stCondLst>
                      <p:childTnLst>
                        <p:par>
                          <p:cTn id="55" fill="hold">
                            <p:stCondLst>
                              <p:cond delay="0"/>
                            </p:stCondLst>
                            <p:childTnLst>
                              <p:par>
                                <p:cTn id="56" presetID="1" presetClass="entr" presetSubtype="0" fill="hold" nodeType="clickEffect">
                                  <p:stCondLst>
                                    <p:cond delay="0"/>
                                  </p:stCondLst>
                                  <p:childTnLst>
                                    <p:set>
                                      <p:cBhvr>
                                        <p:cTn id="57" dur="1" fill="hold">
                                          <p:stCondLst>
                                            <p:cond delay="0"/>
                                          </p:stCondLst>
                                        </p:cTn>
                                        <p:tgtEl>
                                          <p:spTgt spid="38"/>
                                        </p:tgtEl>
                                        <p:attrNameLst>
                                          <p:attrName>style.visibility</p:attrName>
                                        </p:attrNameLst>
                                      </p:cBhvr>
                                      <p:to>
                                        <p:strVal val="visible"/>
                                      </p:to>
                                    </p:set>
                                  </p:childTnLst>
                                </p:cTn>
                              </p:par>
                            </p:childTnLst>
                          </p:cTn>
                        </p:par>
                      </p:childTnLst>
                    </p:cTn>
                  </p:par>
                </p:childTnLst>
              </p:cTn>
              <p:nextCondLst>
                <p:cond evt="onClick" delay="0">
                  <p:tgtEl>
                    <p:spTgt spid="3082"/>
                  </p:tgtEl>
                </p:cond>
              </p:nextCondLst>
            </p:seq>
            <p:seq concurrent="1" nextAc="seek">
              <p:cTn id="58" restart="whenNotActive" fill="hold" evtFilter="cancelBubble" nodeType="interactiveSeq">
                <p:stCondLst>
                  <p:cond evt="onClick" delay="0">
                    <p:tgtEl>
                      <p:spTgt spid="9"/>
                    </p:tgtEl>
                  </p:cond>
                </p:stCondLst>
                <p:endSync evt="end" delay="0">
                  <p:rtn val="all"/>
                </p:endSync>
                <p:childTnLst>
                  <p:par>
                    <p:cTn id="59" fill="hold">
                      <p:stCondLst>
                        <p:cond delay="0"/>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9"/>
                                        </p:tgtEl>
                                        <p:attrNameLst>
                                          <p:attrName>style.visibility</p:attrName>
                                        </p:attrNameLst>
                                      </p:cBhvr>
                                      <p:to>
                                        <p:strVal val="visible"/>
                                      </p:to>
                                    </p:set>
                                  </p:childTnLst>
                                </p:cTn>
                              </p:par>
                            </p:childTnLst>
                          </p:cTn>
                        </p:par>
                      </p:childTnLst>
                    </p:cTn>
                  </p:par>
                </p:childTnLst>
              </p:cTn>
              <p:nextCondLst>
                <p:cond evt="onClick" delay="0">
                  <p:tgtEl>
                    <p:spTgt spid="9"/>
                  </p:tgtEl>
                </p:cond>
              </p:nextCondLst>
            </p:seq>
            <p:seq concurrent="1" nextAc="seek">
              <p:cTn id="63" restart="whenNotActive" fill="hold" evtFilter="cancelBubble" nodeType="interactiveSeq">
                <p:stCondLst>
                  <p:cond evt="onClick" delay="0">
                    <p:tgtEl>
                      <p:spTgt spid="3084"/>
                    </p:tgtEl>
                  </p:cond>
                </p:stCondLst>
                <p:endSync evt="end" delay="0">
                  <p:rtn val="all"/>
                </p:endSync>
                <p:childTnLst>
                  <p:par>
                    <p:cTn id="64" fill="hold">
                      <p:stCondLst>
                        <p:cond delay="0"/>
                      </p:stCondLst>
                      <p:childTnLst>
                        <p:par>
                          <p:cTn id="65" fill="hold">
                            <p:stCondLst>
                              <p:cond delay="0"/>
                            </p:stCondLst>
                            <p:childTnLst>
                              <p:par>
                                <p:cTn id="66" presetID="1" presetClass="entr" presetSubtype="0" fill="hold" nodeType="clickEffect">
                                  <p:stCondLst>
                                    <p:cond delay="0"/>
                                  </p:stCondLst>
                                  <p:childTnLst>
                                    <p:set>
                                      <p:cBhvr>
                                        <p:cTn id="67" dur="1" fill="hold">
                                          <p:stCondLst>
                                            <p:cond delay="0"/>
                                          </p:stCondLst>
                                        </p:cTn>
                                        <p:tgtEl>
                                          <p:spTgt spid="35"/>
                                        </p:tgtEl>
                                        <p:attrNameLst>
                                          <p:attrName>style.visibility</p:attrName>
                                        </p:attrNameLst>
                                      </p:cBhvr>
                                      <p:to>
                                        <p:strVal val="visible"/>
                                      </p:to>
                                    </p:set>
                                  </p:childTnLst>
                                </p:cTn>
                              </p:par>
                            </p:childTnLst>
                          </p:cTn>
                        </p:par>
                      </p:childTnLst>
                    </p:cTn>
                  </p:par>
                </p:childTnLst>
              </p:cTn>
              <p:nextCondLst>
                <p:cond evt="onClick" delay="0">
                  <p:tgtEl>
                    <p:spTgt spid="3084"/>
                  </p:tgtEl>
                </p:cond>
              </p:nextCondLst>
            </p:seq>
            <p:seq concurrent="1" nextAc="seek">
              <p:cTn id="68" restart="whenNotActive" fill="hold" evtFilter="cancelBubble" nodeType="interactiveSeq">
                <p:stCondLst>
                  <p:cond evt="onClick" delay="0">
                    <p:tgtEl>
                      <p:spTgt spid="3086"/>
                    </p:tgtEl>
                  </p:cond>
                </p:stCondLst>
                <p:endSync evt="end" delay="0">
                  <p:rtn val="all"/>
                </p:endSync>
                <p:childTnLst>
                  <p:par>
                    <p:cTn id="69" fill="hold">
                      <p:stCondLst>
                        <p:cond delay="0"/>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36"/>
                                        </p:tgtEl>
                                        <p:attrNameLst>
                                          <p:attrName>style.visibility</p:attrName>
                                        </p:attrNameLst>
                                      </p:cBhvr>
                                      <p:to>
                                        <p:strVal val="visible"/>
                                      </p:to>
                                    </p:set>
                                  </p:childTnLst>
                                </p:cTn>
                              </p:par>
                            </p:childTnLst>
                          </p:cTn>
                        </p:par>
                      </p:childTnLst>
                    </p:cTn>
                  </p:par>
                </p:childTnLst>
              </p:cTn>
              <p:nextCondLst>
                <p:cond evt="onClick" delay="0">
                  <p:tgtEl>
                    <p:spTgt spid="3086"/>
                  </p:tgtEl>
                </p:cond>
              </p:nextCondLst>
            </p:seq>
            <p:seq concurrent="1" nextAc="seek">
              <p:cTn id="73" restart="whenNotActive" fill="hold" evtFilter="cancelBubble" nodeType="interactiveSeq">
                <p:stCondLst>
                  <p:cond evt="onClick" delay="0">
                    <p:tgtEl>
                      <p:spTgt spid="40"/>
                    </p:tgtEl>
                  </p:cond>
                </p:stCondLst>
                <p:endSync evt="end" delay="0">
                  <p:rtn val="all"/>
                </p:endSync>
                <p:childTnLst>
                  <p:par>
                    <p:cTn id="74" fill="hold">
                      <p:stCondLst>
                        <p:cond delay="0"/>
                      </p:stCondLst>
                      <p:childTnLst>
                        <p:par>
                          <p:cTn id="75" fill="hold">
                            <p:stCondLst>
                              <p:cond delay="0"/>
                            </p:stCondLst>
                            <p:childTnLst>
                              <p:par>
                                <p:cTn id="76" presetID="10" presetClass="exit" presetSubtype="0" fill="hold" nodeType="clickEffect">
                                  <p:stCondLst>
                                    <p:cond delay="0"/>
                                  </p:stCondLst>
                                  <p:childTnLst>
                                    <p:animEffect transition="out" filter="fade">
                                      <p:cBhvr>
                                        <p:cTn id="77" dur="500"/>
                                        <p:tgtEl>
                                          <p:spTgt spid="40"/>
                                        </p:tgtEl>
                                      </p:cBhvr>
                                    </p:animEffect>
                                    <p:set>
                                      <p:cBhvr>
                                        <p:cTn id="78" dur="1" fill="hold">
                                          <p:stCondLst>
                                            <p:cond delay="499"/>
                                          </p:stCondLst>
                                        </p:cTn>
                                        <p:tgtEl>
                                          <p:spTgt spid="40"/>
                                        </p:tgtEl>
                                        <p:attrNameLst>
                                          <p:attrName>style.visibility</p:attrName>
                                        </p:attrNameLst>
                                      </p:cBhvr>
                                      <p:to>
                                        <p:strVal val="hidden"/>
                                      </p:to>
                                    </p:set>
                                  </p:childTnLst>
                                </p:cTn>
                              </p:par>
                            </p:childTnLst>
                          </p:cTn>
                        </p:par>
                      </p:childTnLst>
                    </p:cTn>
                  </p:par>
                </p:childTnLst>
              </p:cTn>
              <p:nextCondLst>
                <p:cond evt="onClick" delay="0">
                  <p:tgtEl>
                    <p:spTgt spid="40"/>
                  </p:tgtEl>
                </p:cond>
              </p:nextCondLst>
            </p:seq>
            <p:seq concurrent="1" nextAc="seek">
              <p:cTn id="79" restart="whenNotActive" fill="hold" evtFilter="cancelBubble" nodeType="interactiveSeq">
                <p:stCondLst>
                  <p:cond evt="onClick" delay="0">
                    <p:tgtEl>
                      <p:spTgt spid="3078"/>
                    </p:tgtEl>
                  </p:cond>
                </p:stCondLst>
                <p:endSync evt="end" delay="0">
                  <p:rtn val="all"/>
                </p:endSync>
                <p:childTnLst>
                  <p:par>
                    <p:cTn id="80" fill="hold">
                      <p:stCondLst>
                        <p:cond delay="0"/>
                      </p:stCondLst>
                      <p:childTnLst>
                        <p:par>
                          <p:cTn id="81" fill="hold">
                            <p:stCondLst>
                              <p:cond delay="0"/>
                            </p:stCondLst>
                            <p:childTnLst>
                              <p:par>
                                <p:cTn id="82" presetID="1" presetClass="entr" presetSubtype="0" fill="hold" nodeType="clickEffect">
                                  <p:stCondLst>
                                    <p:cond delay="0"/>
                                  </p:stCondLst>
                                  <p:childTnLst>
                                    <p:set>
                                      <p:cBhvr>
                                        <p:cTn id="83" dur="1" fill="hold">
                                          <p:stCondLst>
                                            <p:cond delay="0"/>
                                          </p:stCondLst>
                                        </p:cTn>
                                        <p:tgtEl>
                                          <p:spTgt spid="40"/>
                                        </p:tgtEl>
                                        <p:attrNameLst>
                                          <p:attrName>style.visibility</p:attrName>
                                        </p:attrNameLst>
                                      </p:cBhvr>
                                      <p:to>
                                        <p:strVal val="visible"/>
                                      </p:to>
                                    </p:set>
                                  </p:childTnLst>
                                </p:cTn>
                              </p:par>
                            </p:childTnLst>
                          </p:cTn>
                        </p:par>
                      </p:childTnLst>
                    </p:cTn>
                  </p:par>
                </p:childTnLst>
              </p:cTn>
              <p:nextCondLst>
                <p:cond evt="onClick" delay="0">
                  <p:tgtEl>
                    <p:spTgt spid="3078"/>
                  </p:tgtEl>
                </p:cond>
              </p:nextCondLst>
            </p:seq>
            <p:seq concurrent="1" nextAc="seek">
              <p:cTn id="84" restart="whenNotActive" fill="hold" evtFilter="cancelBubble" nodeType="interactiveSeq">
                <p:stCondLst>
                  <p:cond evt="onClick" delay="0">
                    <p:tgtEl>
                      <p:spTgt spid="41"/>
                    </p:tgtEl>
                  </p:cond>
                </p:stCondLst>
                <p:endSync evt="end" delay="0">
                  <p:rtn val="all"/>
                </p:endSync>
                <p:childTnLst>
                  <p:par>
                    <p:cTn id="85" fill="hold">
                      <p:stCondLst>
                        <p:cond delay="0"/>
                      </p:stCondLst>
                      <p:childTnLst>
                        <p:par>
                          <p:cTn id="86" fill="hold">
                            <p:stCondLst>
                              <p:cond delay="0"/>
                            </p:stCondLst>
                            <p:childTnLst>
                              <p:par>
                                <p:cTn id="87" presetID="10" presetClass="exit" presetSubtype="0" fill="hold" nodeType="clickEffect">
                                  <p:stCondLst>
                                    <p:cond delay="0"/>
                                  </p:stCondLst>
                                  <p:childTnLst>
                                    <p:animEffect transition="out" filter="fade">
                                      <p:cBhvr>
                                        <p:cTn id="88" dur="500"/>
                                        <p:tgtEl>
                                          <p:spTgt spid="41"/>
                                        </p:tgtEl>
                                      </p:cBhvr>
                                    </p:animEffect>
                                    <p:set>
                                      <p:cBhvr>
                                        <p:cTn id="89" dur="1" fill="hold">
                                          <p:stCondLst>
                                            <p:cond delay="499"/>
                                          </p:stCondLst>
                                        </p:cTn>
                                        <p:tgtEl>
                                          <p:spTgt spid="41"/>
                                        </p:tgtEl>
                                        <p:attrNameLst>
                                          <p:attrName>style.visibility</p:attrName>
                                        </p:attrNameLst>
                                      </p:cBhvr>
                                      <p:to>
                                        <p:strVal val="hidden"/>
                                      </p:to>
                                    </p:set>
                                  </p:childTnLst>
                                </p:cTn>
                              </p:par>
                            </p:childTnLst>
                          </p:cTn>
                        </p:par>
                      </p:childTnLst>
                    </p:cTn>
                  </p:par>
                </p:childTnLst>
              </p:cTn>
              <p:nextCondLst>
                <p:cond evt="onClick" delay="0">
                  <p:tgtEl>
                    <p:spTgt spid="41"/>
                  </p:tgtEl>
                </p:cond>
              </p:nextCondLst>
            </p:seq>
            <p:seq concurrent="1" nextAc="seek">
              <p:cTn id="90" restart="whenNotActive" fill="hold" evtFilter="cancelBubble" nodeType="interactiveSeq">
                <p:stCondLst>
                  <p:cond evt="onClick" delay="0">
                    <p:tgtEl>
                      <p:spTgt spid="42"/>
                    </p:tgtEl>
                  </p:cond>
                </p:stCondLst>
                <p:endSync evt="end" delay="0">
                  <p:rtn val="all"/>
                </p:endSync>
                <p:childTnLst>
                  <p:par>
                    <p:cTn id="91" fill="hold">
                      <p:stCondLst>
                        <p:cond delay="0"/>
                      </p:stCondLst>
                      <p:childTnLst>
                        <p:par>
                          <p:cTn id="92" fill="hold">
                            <p:stCondLst>
                              <p:cond delay="0"/>
                            </p:stCondLst>
                            <p:childTnLst>
                              <p:par>
                                <p:cTn id="93" presetID="10" presetClass="exit" presetSubtype="0" fill="hold" nodeType="clickEffect">
                                  <p:stCondLst>
                                    <p:cond delay="0"/>
                                  </p:stCondLst>
                                  <p:childTnLst>
                                    <p:animEffect transition="out" filter="fade">
                                      <p:cBhvr>
                                        <p:cTn id="94" dur="500"/>
                                        <p:tgtEl>
                                          <p:spTgt spid="42"/>
                                        </p:tgtEl>
                                      </p:cBhvr>
                                    </p:animEffect>
                                    <p:set>
                                      <p:cBhvr>
                                        <p:cTn id="95" dur="1" fill="hold">
                                          <p:stCondLst>
                                            <p:cond delay="499"/>
                                          </p:stCondLst>
                                        </p:cTn>
                                        <p:tgtEl>
                                          <p:spTgt spid="42"/>
                                        </p:tgtEl>
                                        <p:attrNameLst>
                                          <p:attrName>style.visibility</p:attrName>
                                        </p:attrNameLst>
                                      </p:cBhvr>
                                      <p:to>
                                        <p:strVal val="hidden"/>
                                      </p:to>
                                    </p:set>
                                  </p:childTnLst>
                                </p:cTn>
                              </p:par>
                            </p:childTnLst>
                          </p:cTn>
                        </p:par>
                      </p:childTnLst>
                    </p:cTn>
                  </p:par>
                </p:childTnLst>
              </p:cTn>
              <p:nextCondLst>
                <p:cond evt="onClick" delay="0">
                  <p:tgtEl>
                    <p:spTgt spid="42"/>
                  </p:tgtEl>
                </p:cond>
              </p:nextCondLst>
            </p:seq>
            <p:seq concurrent="1" nextAc="seek">
              <p:cTn id="96" restart="whenNotActive" fill="hold" evtFilter="cancelBubble" nodeType="interactiveSeq">
                <p:stCondLst>
                  <p:cond evt="onClick" delay="0">
                    <p:tgtEl>
                      <p:spTgt spid="43"/>
                    </p:tgtEl>
                  </p:cond>
                </p:stCondLst>
                <p:endSync evt="end" delay="0">
                  <p:rtn val="all"/>
                </p:endSync>
                <p:childTnLst>
                  <p:par>
                    <p:cTn id="97" fill="hold">
                      <p:stCondLst>
                        <p:cond delay="0"/>
                      </p:stCondLst>
                      <p:childTnLst>
                        <p:par>
                          <p:cTn id="98" fill="hold">
                            <p:stCondLst>
                              <p:cond delay="0"/>
                            </p:stCondLst>
                            <p:childTnLst>
                              <p:par>
                                <p:cTn id="99" presetID="10" presetClass="exit" presetSubtype="0" fill="hold" nodeType="clickEffect">
                                  <p:stCondLst>
                                    <p:cond delay="0"/>
                                  </p:stCondLst>
                                  <p:childTnLst>
                                    <p:animEffect transition="out" filter="fade">
                                      <p:cBhvr>
                                        <p:cTn id="100" dur="500"/>
                                        <p:tgtEl>
                                          <p:spTgt spid="43"/>
                                        </p:tgtEl>
                                      </p:cBhvr>
                                    </p:animEffect>
                                    <p:set>
                                      <p:cBhvr>
                                        <p:cTn id="101" dur="1" fill="hold">
                                          <p:stCondLst>
                                            <p:cond delay="499"/>
                                          </p:stCondLst>
                                        </p:cTn>
                                        <p:tgtEl>
                                          <p:spTgt spid="43"/>
                                        </p:tgtEl>
                                        <p:attrNameLst>
                                          <p:attrName>style.visibility</p:attrName>
                                        </p:attrNameLst>
                                      </p:cBhvr>
                                      <p:to>
                                        <p:strVal val="hidden"/>
                                      </p:to>
                                    </p:set>
                                  </p:childTnLst>
                                </p:cTn>
                              </p:par>
                            </p:childTnLst>
                          </p:cTn>
                        </p:par>
                      </p:childTnLst>
                    </p:cTn>
                  </p:par>
                </p:childTnLst>
              </p:cTn>
              <p:nextCondLst>
                <p:cond evt="onClick" delay="0">
                  <p:tgtEl>
                    <p:spTgt spid="43"/>
                  </p:tgtEl>
                </p:cond>
              </p:nextCondLst>
            </p:seq>
            <p:seq concurrent="1" nextAc="seek">
              <p:cTn id="102" restart="whenNotActive" fill="hold" evtFilter="cancelBubble" nodeType="interactiveSeq">
                <p:stCondLst>
                  <p:cond evt="onClick" delay="0">
                    <p:tgtEl>
                      <p:spTgt spid="44"/>
                    </p:tgtEl>
                  </p:cond>
                </p:stCondLst>
                <p:endSync evt="end" delay="0">
                  <p:rtn val="all"/>
                </p:endSync>
                <p:childTnLst>
                  <p:par>
                    <p:cTn id="103" fill="hold">
                      <p:stCondLst>
                        <p:cond delay="0"/>
                      </p:stCondLst>
                      <p:childTnLst>
                        <p:par>
                          <p:cTn id="104" fill="hold">
                            <p:stCondLst>
                              <p:cond delay="0"/>
                            </p:stCondLst>
                            <p:childTnLst>
                              <p:par>
                                <p:cTn id="105" presetID="10" presetClass="exit" presetSubtype="0" fill="hold" nodeType="clickEffect">
                                  <p:stCondLst>
                                    <p:cond delay="0"/>
                                  </p:stCondLst>
                                  <p:childTnLst>
                                    <p:animEffect transition="out" filter="fade">
                                      <p:cBhvr>
                                        <p:cTn id="106" dur="500"/>
                                        <p:tgtEl>
                                          <p:spTgt spid="44"/>
                                        </p:tgtEl>
                                      </p:cBhvr>
                                    </p:animEffect>
                                    <p:set>
                                      <p:cBhvr>
                                        <p:cTn id="107" dur="1" fill="hold">
                                          <p:stCondLst>
                                            <p:cond delay="499"/>
                                          </p:stCondLst>
                                        </p:cTn>
                                        <p:tgtEl>
                                          <p:spTgt spid="44"/>
                                        </p:tgtEl>
                                        <p:attrNameLst>
                                          <p:attrName>style.visibility</p:attrName>
                                        </p:attrNameLst>
                                      </p:cBhvr>
                                      <p:to>
                                        <p:strVal val="hidden"/>
                                      </p:to>
                                    </p:set>
                                  </p:childTnLst>
                                </p:cTn>
                              </p:par>
                            </p:childTnLst>
                          </p:cTn>
                        </p:par>
                      </p:childTnLst>
                    </p:cTn>
                  </p:par>
                </p:childTnLst>
              </p:cTn>
              <p:nextCondLst>
                <p:cond evt="onClick" delay="0">
                  <p:tgtEl>
                    <p:spTgt spid="44"/>
                  </p:tgtEl>
                </p:cond>
              </p:nextCondLst>
            </p:seq>
            <p:seq concurrent="1" nextAc="seek">
              <p:cTn id="108" restart="whenNotActive" fill="hold" evtFilter="cancelBubble" nodeType="interactiveSeq">
                <p:stCondLst>
                  <p:cond evt="onClick" delay="0">
                    <p:tgtEl>
                      <p:spTgt spid="25"/>
                    </p:tgtEl>
                  </p:cond>
                </p:stCondLst>
                <p:endSync evt="end" delay="0">
                  <p:rtn val="all"/>
                </p:endSync>
                <p:childTnLst>
                  <p:par>
                    <p:cTn id="109" fill="hold">
                      <p:stCondLst>
                        <p:cond delay="0"/>
                      </p:stCondLst>
                      <p:childTnLst>
                        <p:par>
                          <p:cTn id="110" fill="hold">
                            <p:stCondLst>
                              <p:cond delay="0"/>
                            </p:stCondLst>
                            <p:childTnLst>
                              <p:par>
                                <p:cTn id="111" presetID="1" presetClass="entr" presetSubtype="0" fill="hold" nodeType="clickEffect">
                                  <p:stCondLst>
                                    <p:cond delay="0"/>
                                  </p:stCondLst>
                                  <p:childTnLst>
                                    <p:set>
                                      <p:cBhvr>
                                        <p:cTn id="112" dur="1" fill="hold">
                                          <p:stCondLst>
                                            <p:cond delay="0"/>
                                          </p:stCondLst>
                                        </p:cTn>
                                        <p:tgtEl>
                                          <p:spTgt spid="44"/>
                                        </p:tgtEl>
                                        <p:attrNameLst>
                                          <p:attrName>style.visibility</p:attrName>
                                        </p:attrNameLst>
                                      </p:cBhvr>
                                      <p:to>
                                        <p:strVal val="visible"/>
                                      </p:to>
                                    </p:set>
                                  </p:childTnLst>
                                </p:cTn>
                              </p:par>
                            </p:childTnLst>
                          </p:cTn>
                        </p:par>
                      </p:childTnLst>
                    </p:cTn>
                  </p:par>
                </p:childTnLst>
              </p:cTn>
              <p:nextCondLst>
                <p:cond evt="onClick" delay="0">
                  <p:tgtEl>
                    <p:spTgt spid="25"/>
                  </p:tgtEl>
                </p:cond>
              </p:nextCondLst>
            </p:seq>
            <p:seq concurrent="1" nextAc="seek">
              <p:cTn id="113" restart="whenNotActive" fill="hold" evtFilter="cancelBubble" nodeType="interactiveSeq">
                <p:stCondLst>
                  <p:cond evt="onClick" delay="0">
                    <p:tgtEl>
                      <p:spTgt spid="22"/>
                    </p:tgtEl>
                  </p:cond>
                </p:stCondLst>
                <p:endSync evt="end" delay="0">
                  <p:rtn val="all"/>
                </p:endSync>
                <p:childTnLst>
                  <p:par>
                    <p:cTn id="114" fill="hold">
                      <p:stCondLst>
                        <p:cond delay="0"/>
                      </p:stCondLst>
                      <p:childTnLst>
                        <p:par>
                          <p:cTn id="115" fill="hold">
                            <p:stCondLst>
                              <p:cond delay="0"/>
                            </p:stCondLst>
                            <p:childTnLst>
                              <p:par>
                                <p:cTn id="116" presetID="1" presetClass="entr" presetSubtype="0" fill="hold" nodeType="clickEffect">
                                  <p:stCondLst>
                                    <p:cond delay="0"/>
                                  </p:stCondLst>
                                  <p:childTnLst>
                                    <p:set>
                                      <p:cBhvr>
                                        <p:cTn id="117" dur="1" fill="hold">
                                          <p:stCondLst>
                                            <p:cond delay="0"/>
                                          </p:stCondLst>
                                        </p:cTn>
                                        <p:tgtEl>
                                          <p:spTgt spid="43"/>
                                        </p:tgtEl>
                                        <p:attrNameLst>
                                          <p:attrName>style.visibility</p:attrName>
                                        </p:attrNameLst>
                                      </p:cBhvr>
                                      <p:to>
                                        <p:strVal val="visible"/>
                                      </p:to>
                                    </p:set>
                                  </p:childTnLst>
                                </p:cTn>
                              </p:par>
                            </p:childTnLst>
                          </p:cTn>
                        </p:par>
                      </p:childTnLst>
                    </p:cTn>
                  </p:par>
                </p:childTnLst>
              </p:cTn>
              <p:nextCondLst>
                <p:cond evt="onClick" delay="0">
                  <p:tgtEl>
                    <p:spTgt spid="22"/>
                  </p:tgtEl>
                </p:cond>
              </p:nextCondLst>
            </p:seq>
            <p:seq concurrent="1" nextAc="seek">
              <p:cTn id="118" restart="whenNotActive" fill="hold" evtFilter="cancelBubble" nodeType="interactiveSeq">
                <p:stCondLst>
                  <p:cond evt="onClick" delay="0">
                    <p:tgtEl>
                      <p:spTgt spid="19"/>
                    </p:tgtEl>
                  </p:cond>
                </p:stCondLst>
                <p:endSync evt="end" delay="0">
                  <p:rtn val="all"/>
                </p:endSync>
                <p:childTnLst>
                  <p:par>
                    <p:cTn id="119" fill="hold">
                      <p:stCondLst>
                        <p:cond delay="0"/>
                      </p:stCondLst>
                      <p:childTnLst>
                        <p:par>
                          <p:cTn id="120" fill="hold">
                            <p:stCondLst>
                              <p:cond delay="0"/>
                            </p:stCondLst>
                            <p:childTnLst>
                              <p:par>
                                <p:cTn id="121" presetID="1" presetClass="entr" presetSubtype="0" fill="hold" nodeType="clickEffect">
                                  <p:stCondLst>
                                    <p:cond delay="0"/>
                                  </p:stCondLst>
                                  <p:childTnLst>
                                    <p:set>
                                      <p:cBhvr>
                                        <p:cTn id="122" dur="1" fill="hold">
                                          <p:stCondLst>
                                            <p:cond delay="0"/>
                                          </p:stCondLst>
                                        </p:cTn>
                                        <p:tgtEl>
                                          <p:spTgt spid="42"/>
                                        </p:tgtEl>
                                        <p:attrNameLst>
                                          <p:attrName>style.visibility</p:attrName>
                                        </p:attrNameLst>
                                      </p:cBhvr>
                                      <p:to>
                                        <p:strVal val="visible"/>
                                      </p:to>
                                    </p:set>
                                  </p:childTnLst>
                                </p:cTn>
                              </p:par>
                            </p:childTnLst>
                          </p:cTn>
                        </p:par>
                      </p:childTnLst>
                    </p:cTn>
                  </p:par>
                </p:childTnLst>
              </p:cTn>
              <p:nextCondLst>
                <p:cond evt="onClick" delay="0">
                  <p:tgtEl>
                    <p:spTgt spid="19"/>
                  </p:tgtEl>
                </p:cond>
              </p:nextCondLst>
            </p:seq>
            <p:seq concurrent="1" nextAc="seek">
              <p:cTn id="123" restart="whenNotActive" fill="hold" evtFilter="cancelBubble" nodeType="interactiveSeq">
                <p:stCondLst>
                  <p:cond evt="onClick" delay="0">
                    <p:tgtEl>
                      <p:spTgt spid="20"/>
                    </p:tgtEl>
                  </p:cond>
                </p:stCondLst>
                <p:endSync evt="end" delay="0">
                  <p:rtn val="all"/>
                </p:endSync>
                <p:childTnLst>
                  <p:par>
                    <p:cTn id="124" fill="hold">
                      <p:stCondLst>
                        <p:cond delay="0"/>
                      </p:stCondLst>
                      <p:childTnLst>
                        <p:par>
                          <p:cTn id="125" fill="hold">
                            <p:stCondLst>
                              <p:cond delay="0"/>
                            </p:stCondLst>
                            <p:childTnLst>
                              <p:par>
                                <p:cTn id="126" presetID="1" presetClass="entr" presetSubtype="0" fill="hold" nodeType="clickEffect">
                                  <p:stCondLst>
                                    <p:cond delay="0"/>
                                  </p:stCondLst>
                                  <p:childTnLst>
                                    <p:set>
                                      <p:cBhvr>
                                        <p:cTn id="127" dur="1" fill="hold">
                                          <p:stCondLst>
                                            <p:cond delay="0"/>
                                          </p:stCondLst>
                                        </p:cTn>
                                        <p:tgtEl>
                                          <p:spTgt spid="41"/>
                                        </p:tgtEl>
                                        <p:attrNameLst>
                                          <p:attrName>style.visibility</p:attrName>
                                        </p:attrNameLst>
                                      </p:cBhvr>
                                      <p:to>
                                        <p:strVal val="visible"/>
                                      </p:to>
                                    </p:set>
                                  </p:childTnLst>
                                </p:cTn>
                              </p:par>
                            </p:childTnLst>
                          </p:cTn>
                        </p:par>
                      </p:childTnLst>
                    </p:cTn>
                  </p:par>
                </p:childTnLst>
              </p:cTn>
              <p:nextCondLst>
                <p:cond evt="onClick" delay="0">
                  <p:tgtEl>
                    <p:spTgt spid="20"/>
                  </p:tgtEl>
                </p:cond>
              </p:nextCondLst>
            </p:seq>
            <p:seq concurrent="1" nextAc="seek">
              <p:cTn id="128" restart="whenNotActive" fill="hold" evtFilter="cancelBubble" nodeType="interactiveSeq">
                <p:stCondLst>
                  <p:cond evt="onClick" delay="0">
                    <p:tgtEl>
                      <p:spTgt spid="45"/>
                    </p:tgtEl>
                  </p:cond>
                </p:stCondLst>
                <p:endSync evt="end" delay="0">
                  <p:rtn val="all"/>
                </p:endSync>
                <p:childTnLst>
                  <p:par>
                    <p:cTn id="129" fill="hold">
                      <p:stCondLst>
                        <p:cond delay="0"/>
                      </p:stCondLst>
                      <p:childTnLst>
                        <p:par>
                          <p:cTn id="130" fill="hold">
                            <p:stCondLst>
                              <p:cond delay="0"/>
                            </p:stCondLst>
                            <p:childTnLst>
                              <p:par>
                                <p:cTn id="131" presetID="10" presetClass="exit" presetSubtype="0" fill="hold" nodeType="clickEffect">
                                  <p:stCondLst>
                                    <p:cond delay="0"/>
                                  </p:stCondLst>
                                  <p:childTnLst>
                                    <p:animEffect transition="out" filter="fade">
                                      <p:cBhvr>
                                        <p:cTn id="132" dur="500"/>
                                        <p:tgtEl>
                                          <p:spTgt spid="45"/>
                                        </p:tgtEl>
                                      </p:cBhvr>
                                    </p:animEffect>
                                    <p:set>
                                      <p:cBhvr>
                                        <p:cTn id="133" dur="1" fill="hold">
                                          <p:stCondLst>
                                            <p:cond delay="499"/>
                                          </p:stCondLst>
                                        </p:cTn>
                                        <p:tgtEl>
                                          <p:spTgt spid="45"/>
                                        </p:tgtEl>
                                        <p:attrNameLst>
                                          <p:attrName>style.visibility</p:attrName>
                                        </p:attrNameLst>
                                      </p:cBhvr>
                                      <p:to>
                                        <p:strVal val="hidden"/>
                                      </p:to>
                                    </p:set>
                                  </p:childTnLst>
                                </p:cTn>
                              </p:par>
                            </p:childTnLst>
                          </p:cTn>
                        </p:par>
                      </p:childTnLst>
                    </p:cTn>
                  </p:par>
                </p:childTnLst>
              </p:cTn>
              <p:nextCondLst>
                <p:cond evt="onClick" delay="0">
                  <p:tgtEl>
                    <p:spTgt spid="45"/>
                  </p:tgtEl>
                </p:cond>
              </p:nextCondLst>
            </p:seq>
            <p:seq concurrent="1" nextAc="seek">
              <p:cTn id="134" restart="whenNotActive" fill="hold" evtFilter="cancelBubble" nodeType="interactiveSeq">
                <p:stCondLst>
                  <p:cond evt="onClick" delay="0">
                    <p:tgtEl>
                      <p:spTgt spid="46"/>
                    </p:tgtEl>
                  </p:cond>
                </p:stCondLst>
                <p:endSync evt="end" delay="0">
                  <p:rtn val="all"/>
                </p:endSync>
                <p:childTnLst>
                  <p:par>
                    <p:cTn id="135" fill="hold">
                      <p:stCondLst>
                        <p:cond delay="0"/>
                      </p:stCondLst>
                      <p:childTnLst>
                        <p:par>
                          <p:cTn id="136" fill="hold">
                            <p:stCondLst>
                              <p:cond delay="0"/>
                            </p:stCondLst>
                            <p:childTnLst>
                              <p:par>
                                <p:cTn id="137" presetID="10" presetClass="exit" presetSubtype="0" fill="hold" nodeType="clickEffect">
                                  <p:stCondLst>
                                    <p:cond delay="0"/>
                                  </p:stCondLst>
                                  <p:childTnLst>
                                    <p:animEffect transition="out" filter="fade">
                                      <p:cBhvr>
                                        <p:cTn id="138" dur="500"/>
                                        <p:tgtEl>
                                          <p:spTgt spid="46"/>
                                        </p:tgtEl>
                                      </p:cBhvr>
                                    </p:animEffect>
                                    <p:set>
                                      <p:cBhvr>
                                        <p:cTn id="139" dur="1" fill="hold">
                                          <p:stCondLst>
                                            <p:cond delay="499"/>
                                          </p:stCondLst>
                                        </p:cTn>
                                        <p:tgtEl>
                                          <p:spTgt spid="46"/>
                                        </p:tgtEl>
                                        <p:attrNameLst>
                                          <p:attrName>style.visibility</p:attrName>
                                        </p:attrNameLst>
                                      </p:cBhvr>
                                      <p:to>
                                        <p:strVal val="hidden"/>
                                      </p:to>
                                    </p:set>
                                  </p:childTnLst>
                                </p:cTn>
                              </p:par>
                            </p:childTnLst>
                          </p:cTn>
                        </p:par>
                      </p:childTnLst>
                    </p:cTn>
                  </p:par>
                </p:childTnLst>
              </p:cTn>
              <p:nextCondLst>
                <p:cond evt="onClick" delay="0">
                  <p:tgtEl>
                    <p:spTgt spid="46"/>
                  </p:tgtEl>
                </p:cond>
              </p:nextCondLst>
            </p:seq>
            <p:seq concurrent="1" nextAc="seek">
              <p:cTn id="140" restart="whenNotActive" fill="hold" evtFilter="cancelBubble" nodeType="interactiveSeq">
                <p:stCondLst>
                  <p:cond evt="onClick" delay="0">
                    <p:tgtEl>
                      <p:spTgt spid="47"/>
                    </p:tgtEl>
                  </p:cond>
                </p:stCondLst>
                <p:endSync evt="end" delay="0">
                  <p:rtn val="all"/>
                </p:endSync>
                <p:childTnLst>
                  <p:par>
                    <p:cTn id="141" fill="hold">
                      <p:stCondLst>
                        <p:cond delay="0"/>
                      </p:stCondLst>
                      <p:childTnLst>
                        <p:par>
                          <p:cTn id="142" fill="hold">
                            <p:stCondLst>
                              <p:cond delay="0"/>
                            </p:stCondLst>
                            <p:childTnLst>
                              <p:par>
                                <p:cTn id="143" presetID="10" presetClass="exit" presetSubtype="0" fill="hold" nodeType="clickEffect">
                                  <p:stCondLst>
                                    <p:cond delay="0"/>
                                  </p:stCondLst>
                                  <p:childTnLst>
                                    <p:animEffect transition="out" filter="fade">
                                      <p:cBhvr>
                                        <p:cTn id="144" dur="500"/>
                                        <p:tgtEl>
                                          <p:spTgt spid="47"/>
                                        </p:tgtEl>
                                      </p:cBhvr>
                                    </p:animEffect>
                                    <p:set>
                                      <p:cBhvr>
                                        <p:cTn id="145" dur="1" fill="hold">
                                          <p:stCondLst>
                                            <p:cond delay="499"/>
                                          </p:stCondLst>
                                        </p:cTn>
                                        <p:tgtEl>
                                          <p:spTgt spid="47"/>
                                        </p:tgtEl>
                                        <p:attrNameLst>
                                          <p:attrName>style.visibility</p:attrName>
                                        </p:attrNameLst>
                                      </p:cBhvr>
                                      <p:to>
                                        <p:strVal val="hidden"/>
                                      </p:to>
                                    </p:set>
                                  </p:childTnLst>
                                </p:cTn>
                              </p:par>
                            </p:childTnLst>
                          </p:cTn>
                        </p:par>
                      </p:childTnLst>
                    </p:cTn>
                  </p:par>
                </p:childTnLst>
              </p:cTn>
              <p:nextCondLst>
                <p:cond evt="onClick" delay="0">
                  <p:tgtEl>
                    <p:spTgt spid="47"/>
                  </p:tgtEl>
                </p:cond>
              </p:nextCondLst>
            </p:seq>
            <p:seq concurrent="1" nextAc="seek">
              <p:cTn id="146" restart="whenNotActive" fill="hold" evtFilter="cancelBubble" nodeType="interactiveSeq">
                <p:stCondLst>
                  <p:cond evt="onClick" delay="0">
                    <p:tgtEl>
                      <p:spTgt spid="48"/>
                    </p:tgtEl>
                  </p:cond>
                </p:stCondLst>
                <p:endSync evt="end" delay="0">
                  <p:rtn val="all"/>
                </p:endSync>
                <p:childTnLst>
                  <p:par>
                    <p:cTn id="147" fill="hold">
                      <p:stCondLst>
                        <p:cond delay="0"/>
                      </p:stCondLst>
                      <p:childTnLst>
                        <p:par>
                          <p:cTn id="148" fill="hold">
                            <p:stCondLst>
                              <p:cond delay="0"/>
                            </p:stCondLst>
                            <p:childTnLst>
                              <p:par>
                                <p:cTn id="149" presetID="10" presetClass="exit" presetSubtype="0" fill="hold" nodeType="clickEffect">
                                  <p:stCondLst>
                                    <p:cond delay="0"/>
                                  </p:stCondLst>
                                  <p:childTnLst>
                                    <p:animEffect transition="out" filter="fade">
                                      <p:cBhvr>
                                        <p:cTn id="150" dur="500"/>
                                        <p:tgtEl>
                                          <p:spTgt spid="48"/>
                                        </p:tgtEl>
                                      </p:cBhvr>
                                    </p:animEffect>
                                    <p:set>
                                      <p:cBhvr>
                                        <p:cTn id="151" dur="1" fill="hold">
                                          <p:stCondLst>
                                            <p:cond delay="499"/>
                                          </p:stCondLst>
                                        </p:cTn>
                                        <p:tgtEl>
                                          <p:spTgt spid="48"/>
                                        </p:tgtEl>
                                        <p:attrNameLst>
                                          <p:attrName>style.visibility</p:attrName>
                                        </p:attrNameLst>
                                      </p:cBhvr>
                                      <p:to>
                                        <p:strVal val="hidden"/>
                                      </p:to>
                                    </p:set>
                                  </p:childTnLst>
                                </p:cTn>
                              </p:par>
                            </p:childTnLst>
                          </p:cTn>
                        </p:par>
                      </p:childTnLst>
                    </p:cTn>
                  </p:par>
                </p:childTnLst>
              </p:cTn>
              <p:nextCondLst>
                <p:cond evt="onClick" delay="0">
                  <p:tgtEl>
                    <p:spTgt spid="48"/>
                  </p:tgtEl>
                </p:cond>
              </p:nextCondLst>
            </p:seq>
            <p:seq concurrent="1" nextAc="seek">
              <p:cTn id="152" restart="whenNotActive" fill="hold" evtFilter="cancelBubble" nodeType="interactiveSeq">
                <p:stCondLst>
                  <p:cond evt="onClick" delay="0">
                    <p:tgtEl>
                      <p:spTgt spid="23"/>
                    </p:tgtEl>
                  </p:cond>
                </p:stCondLst>
                <p:endSync evt="end" delay="0">
                  <p:rtn val="all"/>
                </p:endSync>
                <p:childTnLst>
                  <p:par>
                    <p:cTn id="153" fill="hold">
                      <p:stCondLst>
                        <p:cond delay="0"/>
                      </p:stCondLst>
                      <p:childTnLst>
                        <p:par>
                          <p:cTn id="154" fill="hold">
                            <p:stCondLst>
                              <p:cond delay="0"/>
                            </p:stCondLst>
                            <p:childTnLst>
                              <p:par>
                                <p:cTn id="155" presetID="1" presetClass="entr" presetSubtype="0" fill="hold" nodeType="clickEffect">
                                  <p:stCondLst>
                                    <p:cond delay="0"/>
                                  </p:stCondLst>
                                  <p:childTnLst>
                                    <p:set>
                                      <p:cBhvr>
                                        <p:cTn id="156" dur="1" fill="hold">
                                          <p:stCondLst>
                                            <p:cond delay="0"/>
                                          </p:stCondLst>
                                        </p:cTn>
                                        <p:tgtEl>
                                          <p:spTgt spid="48"/>
                                        </p:tgtEl>
                                        <p:attrNameLst>
                                          <p:attrName>style.visibility</p:attrName>
                                        </p:attrNameLst>
                                      </p:cBhvr>
                                      <p:to>
                                        <p:strVal val="visible"/>
                                      </p:to>
                                    </p:set>
                                  </p:childTnLst>
                                </p:cTn>
                              </p:par>
                            </p:childTnLst>
                          </p:cTn>
                        </p:par>
                      </p:childTnLst>
                    </p:cTn>
                  </p:par>
                </p:childTnLst>
              </p:cTn>
              <p:nextCondLst>
                <p:cond evt="onClick" delay="0">
                  <p:tgtEl>
                    <p:spTgt spid="23"/>
                  </p:tgtEl>
                </p:cond>
              </p:nextCondLst>
            </p:seq>
            <p:seq concurrent="1" nextAc="seek">
              <p:cTn id="157" restart="whenNotActive" fill="hold" evtFilter="cancelBubble" nodeType="interactiveSeq">
                <p:stCondLst>
                  <p:cond evt="onClick" delay="0">
                    <p:tgtEl>
                      <p:spTgt spid="24"/>
                    </p:tgtEl>
                  </p:cond>
                </p:stCondLst>
                <p:endSync evt="end" delay="0">
                  <p:rtn val="all"/>
                </p:endSync>
                <p:childTnLst>
                  <p:par>
                    <p:cTn id="158" fill="hold">
                      <p:stCondLst>
                        <p:cond delay="0"/>
                      </p:stCondLst>
                      <p:childTnLst>
                        <p:par>
                          <p:cTn id="159" fill="hold">
                            <p:stCondLst>
                              <p:cond delay="0"/>
                            </p:stCondLst>
                            <p:childTnLst>
                              <p:par>
                                <p:cTn id="160" presetID="1" presetClass="entr" presetSubtype="0" fill="hold" nodeType="clickEffect">
                                  <p:stCondLst>
                                    <p:cond delay="0"/>
                                  </p:stCondLst>
                                  <p:childTnLst>
                                    <p:set>
                                      <p:cBhvr>
                                        <p:cTn id="161" dur="1" fill="hold">
                                          <p:stCondLst>
                                            <p:cond delay="0"/>
                                          </p:stCondLst>
                                        </p:cTn>
                                        <p:tgtEl>
                                          <p:spTgt spid="47"/>
                                        </p:tgtEl>
                                        <p:attrNameLst>
                                          <p:attrName>style.visibility</p:attrName>
                                        </p:attrNameLst>
                                      </p:cBhvr>
                                      <p:to>
                                        <p:strVal val="visible"/>
                                      </p:to>
                                    </p:set>
                                  </p:childTnLst>
                                </p:cTn>
                              </p:par>
                            </p:childTnLst>
                          </p:cTn>
                        </p:par>
                      </p:childTnLst>
                    </p:cTn>
                  </p:par>
                </p:childTnLst>
              </p:cTn>
              <p:nextCondLst>
                <p:cond evt="onClick" delay="0">
                  <p:tgtEl>
                    <p:spTgt spid="24"/>
                  </p:tgtEl>
                </p:cond>
              </p:nextCondLst>
            </p:seq>
            <p:seq concurrent="1" nextAc="seek">
              <p:cTn id="162" restart="whenNotActive" fill="hold" evtFilter="cancelBubble" nodeType="interactiveSeq">
                <p:stCondLst>
                  <p:cond evt="onClick" delay="0">
                    <p:tgtEl>
                      <p:spTgt spid="21"/>
                    </p:tgtEl>
                  </p:cond>
                </p:stCondLst>
                <p:endSync evt="end" delay="0">
                  <p:rtn val="all"/>
                </p:endSync>
                <p:childTnLst>
                  <p:par>
                    <p:cTn id="163" fill="hold">
                      <p:stCondLst>
                        <p:cond delay="0"/>
                      </p:stCondLst>
                      <p:childTnLst>
                        <p:par>
                          <p:cTn id="164" fill="hold">
                            <p:stCondLst>
                              <p:cond delay="0"/>
                            </p:stCondLst>
                            <p:childTnLst>
                              <p:par>
                                <p:cTn id="165" presetID="1" presetClass="entr" presetSubtype="0" fill="hold" nodeType="clickEffect">
                                  <p:stCondLst>
                                    <p:cond delay="0"/>
                                  </p:stCondLst>
                                  <p:childTnLst>
                                    <p:set>
                                      <p:cBhvr>
                                        <p:cTn id="166" dur="1" fill="hold">
                                          <p:stCondLst>
                                            <p:cond delay="0"/>
                                          </p:stCondLst>
                                        </p:cTn>
                                        <p:tgtEl>
                                          <p:spTgt spid="46"/>
                                        </p:tgtEl>
                                        <p:attrNameLst>
                                          <p:attrName>style.visibility</p:attrName>
                                        </p:attrNameLst>
                                      </p:cBhvr>
                                      <p:to>
                                        <p:strVal val="visible"/>
                                      </p:to>
                                    </p:set>
                                  </p:childTnLst>
                                </p:cTn>
                              </p:par>
                            </p:childTnLst>
                          </p:cTn>
                        </p:par>
                      </p:childTnLst>
                    </p:cTn>
                  </p:par>
                </p:childTnLst>
              </p:cTn>
              <p:nextCondLst>
                <p:cond evt="onClick" delay="0">
                  <p:tgtEl>
                    <p:spTgt spid="21"/>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 name="Picture 4" descr="Navidad y año nuevo fondo claro brillante. ilustración vectorial 3503449  Vector en Vecteezy">
            <a:extLst>
              <a:ext uri="{FF2B5EF4-FFF2-40B4-BE49-F238E27FC236}">
                <a16:creationId xmlns:a16="http://schemas.microsoft.com/office/drawing/2014/main" id="{76FDC4BD-32C6-8648-A454-D66B84C0EA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 name="casa" descr="Iconos de navidad a color | Vector Gratis">
            <a:extLst>
              <a:ext uri="{FF2B5EF4-FFF2-40B4-BE49-F238E27FC236}">
                <a16:creationId xmlns:a16="http://schemas.microsoft.com/office/drawing/2014/main" id="{BE6B62CA-D6AB-ED47-B1C5-D87C872F1D3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3226" r="74153"/>
          <a:stretch/>
        </p:blipFill>
        <p:spPr bwMode="auto">
          <a:xfrm>
            <a:off x="1630202" y="968139"/>
            <a:ext cx="1560759" cy="122946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3" name="galleta" descr="Iconos de navidad a color | Vector Gratis">
            <a:extLst>
              <a:ext uri="{FF2B5EF4-FFF2-40B4-BE49-F238E27FC236}">
                <a16:creationId xmlns:a16="http://schemas.microsoft.com/office/drawing/2014/main" id="{757C3C21-CCBF-274C-B69D-4E6DE93DC0A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5847" t="73226" r="49604"/>
          <a:stretch/>
        </p:blipFill>
        <p:spPr bwMode="auto">
          <a:xfrm>
            <a:off x="9085433" y="2342860"/>
            <a:ext cx="1572159" cy="124036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4" name="cristal" descr="Iconos de navidad a color | Vector Gratis">
            <a:extLst>
              <a:ext uri="{FF2B5EF4-FFF2-40B4-BE49-F238E27FC236}">
                <a16:creationId xmlns:a16="http://schemas.microsoft.com/office/drawing/2014/main" id="{C544CACB-D42D-4840-928E-8822C5A20BE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9826" t="73118" r="25087"/>
          <a:stretch/>
        </p:blipFill>
        <p:spPr bwMode="auto">
          <a:xfrm>
            <a:off x="7225337" y="955244"/>
            <a:ext cx="1572160" cy="124036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5" name="vela" descr="Iconos de navidad a color | Vector Gratis">
            <a:extLst>
              <a:ext uri="{FF2B5EF4-FFF2-40B4-BE49-F238E27FC236}">
                <a16:creationId xmlns:a16="http://schemas.microsoft.com/office/drawing/2014/main" id="{9309189D-8184-4040-8AFC-C5A631C6ED1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4913" t="73226"/>
          <a:stretch/>
        </p:blipFill>
        <p:spPr bwMode="auto">
          <a:xfrm>
            <a:off x="5370506" y="3841178"/>
            <a:ext cx="1560759" cy="12364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6" name="bolas" descr="Iconos de navidad a color | Vector Gratis">
            <a:extLst>
              <a:ext uri="{FF2B5EF4-FFF2-40B4-BE49-F238E27FC236}">
                <a16:creationId xmlns:a16="http://schemas.microsoft.com/office/drawing/2014/main" id="{BDFD4058-C35D-5B4C-8CD0-DE47283BE14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9065" t="25054" r="25088" b="50000"/>
          <a:stretch/>
        </p:blipFill>
        <p:spPr bwMode="auto">
          <a:xfrm>
            <a:off x="3488706" y="964475"/>
            <a:ext cx="1572160" cy="12325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7" name="regalo" descr="Iconos de navidad a color | Vector Gratis">
            <a:extLst>
              <a:ext uri="{FF2B5EF4-FFF2-40B4-BE49-F238E27FC236}">
                <a16:creationId xmlns:a16="http://schemas.microsoft.com/office/drawing/2014/main" id="{599BF1CA-8139-ED4E-BE93-BBECECD71E0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2791" t="26882" b="50000"/>
          <a:stretch/>
        </p:blipFill>
        <p:spPr bwMode="auto">
          <a:xfrm>
            <a:off x="7271020" y="3805485"/>
            <a:ext cx="1560759" cy="122946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5122" name="trineo" descr="Conjunto de iconos de Navidad de color 688048 Vector en Vecteezy">
            <a:extLst>
              <a:ext uri="{FF2B5EF4-FFF2-40B4-BE49-F238E27FC236}">
                <a16:creationId xmlns:a16="http://schemas.microsoft.com/office/drawing/2014/main" id="{25C7CFCE-FB0B-AE43-95CB-D88DD8DB17D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8104" t="74370"/>
          <a:stretch/>
        </p:blipFill>
        <p:spPr bwMode="auto">
          <a:xfrm>
            <a:off x="3515112" y="2373778"/>
            <a:ext cx="1557613" cy="12364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9" name="reno" descr="Conjunto de iconos de Navidad de color 688048 Vector en Vecteezy">
            <a:extLst>
              <a:ext uri="{FF2B5EF4-FFF2-40B4-BE49-F238E27FC236}">
                <a16:creationId xmlns:a16="http://schemas.microsoft.com/office/drawing/2014/main" id="{1FD15F24-6A41-DE40-980C-8A6DC10C948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34617" r="64617" b="35536"/>
          <a:stretch/>
        </p:blipFill>
        <p:spPr bwMode="auto">
          <a:xfrm>
            <a:off x="7239463" y="2373778"/>
            <a:ext cx="1570324" cy="122946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5124" name="viejo" descr="Conjunto de iconos de Navidad de color 688048 Vector en Vecteezy">
            <a:extLst>
              <a:ext uri="{FF2B5EF4-FFF2-40B4-BE49-F238E27FC236}">
                <a16:creationId xmlns:a16="http://schemas.microsoft.com/office/drawing/2014/main" id="{943857CA-739B-804F-9AC4-DBE4CFF7BD8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69011" b="66499"/>
          <a:stretch/>
        </p:blipFill>
        <p:spPr bwMode="auto">
          <a:xfrm>
            <a:off x="1668657" y="3828748"/>
            <a:ext cx="1560758" cy="123646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5126" name="tapa" descr="Deseos de Feliz Navidad Para Alguien Importante en mi Vida">
            <a:hlinkClick r:id="" action="ppaction://noaction">
              <a:snd r:embed="rId5" name="chimes.wav"/>
            </a:hlinkClick>
            <a:extLst>
              <a:ext uri="{FF2B5EF4-FFF2-40B4-BE49-F238E27FC236}">
                <a16:creationId xmlns:a16="http://schemas.microsoft.com/office/drawing/2014/main" id="{5EE1D139-DB94-704A-B43B-624ADB23E7D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20097" y="976759"/>
            <a:ext cx="1570140" cy="122932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36" name="tapa" descr="Deseos de Feliz Navidad Para Alguien Importante en mi Vida">
            <a:hlinkClick r:id="" action="ppaction://noaction">
              <a:snd r:embed="rId5" name="chimes.wav"/>
            </a:hlinkClick>
            <a:extLst>
              <a:ext uri="{FF2B5EF4-FFF2-40B4-BE49-F238E27FC236}">
                <a16:creationId xmlns:a16="http://schemas.microsoft.com/office/drawing/2014/main" id="{54ACF9E7-A6E4-F84B-B2C2-813F1BE9AD6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04605" y="2373948"/>
            <a:ext cx="1570140" cy="122932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37" name="tapa" descr="Deseos de Feliz Navidad Para Alguien Importante en mi Vida">
            <a:hlinkClick r:id="" action="ppaction://noaction">
              <a:snd r:embed="rId5" name="chimes.wav"/>
            </a:hlinkClick>
            <a:extLst>
              <a:ext uri="{FF2B5EF4-FFF2-40B4-BE49-F238E27FC236}">
                <a16:creationId xmlns:a16="http://schemas.microsoft.com/office/drawing/2014/main" id="{0ECAB0B8-28D1-CC4E-AF22-14056FD8A41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65968" y="3820468"/>
            <a:ext cx="1570140" cy="122932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38" name="tapa" descr="Deseos de Feliz Navidad Para Alguien Importante en mi Vida">
            <a:hlinkClick r:id="" action="ppaction://noaction">
              <a:snd r:embed="rId5" name="chimes.wav"/>
            </a:hlinkClick>
            <a:extLst>
              <a:ext uri="{FF2B5EF4-FFF2-40B4-BE49-F238E27FC236}">
                <a16:creationId xmlns:a16="http://schemas.microsoft.com/office/drawing/2014/main" id="{35EB5F37-BFEC-1445-8F66-7955DE2247F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39662" y="2373948"/>
            <a:ext cx="1570140" cy="122932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39" name="tapa" descr="Deseos de Feliz Navidad Para Alguien Importante en mi Vida">
            <a:hlinkClick r:id="" action="ppaction://noaction">
              <a:snd r:embed="rId5" name="chimes.wav"/>
            </a:hlinkClick>
            <a:extLst>
              <a:ext uri="{FF2B5EF4-FFF2-40B4-BE49-F238E27FC236}">
                <a16:creationId xmlns:a16="http://schemas.microsoft.com/office/drawing/2014/main" id="{164CE34F-B576-2545-BDEE-526B3BC27B1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42120" y="3828746"/>
            <a:ext cx="1570140" cy="122932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40" name="tapa" descr="Deseos de Feliz Navidad Para Alguien Importante en mi Vida">
            <a:hlinkClick r:id="" action="ppaction://noaction">
              <a:snd r:embed="rId5" name="chimes.wav"/>
            </a:hlinkClick>
            <a:extLst>
              <a:ext uri="{FF2B5EF4-FFF2-40B4-BE49-F238E27FC236}">
                <a16:creationId xmlns:a16="http://schemas.microsoft.com/office/drawing/2014/main" id="{69649493-0574-B348-97BD-0D209A36B1A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70507" y="3856161"/>
            <a:ext cx="1570140" cy="122932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41" name="tapa" descr="Deseos de Feliz Navidad Para Alguien Importante en mi Vida">
            <a:hlinkClick r:id="" action="ppaction://noaction">
              <a:snd r:embed="rId5" name="chimes.wav"/>
            </a:hlinkClick>
            <a:extLst>
              <a:ext uri="{FF2B5EF4-FFF2-40B4-BE49-F238E27FC236}">
                <a16:creationId xmlns:a16="http://schemas.microsoft.com/office/drawing/2014/main" id="{D2B49E06-85F9-C94F-943A-A097B6D9F1F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27987" y="955243"/>
            <a:ext cx="1570140" cy="122932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42" name="tapa" descr="Deseos de Feliz Navidad Para Alguien Importante en mi Vida">
            <a:hlinkClick r:id="" action="ppaction://noaction">
              <a:snd r:embed="rId5" name="chimes.wav"/>
            </a:hlinkClick>
            <a:extLst>
              <a:ext uri="{FF2B5EF4-FFF2-40B4-BE49-F238E27FC236}">
                <a16:creationId xmlns:a16="http://schemas.microsoft.com/office/drawing/2014/main" id="{41B535C9-DD5D-2846-A551-985E73303A6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90882" y="968308"/>
            <a:ext cx="1570140" cy="122932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43" name="tapa" descr="Deseos de Feliz Navidad Para Alguien Importante en mi Vida">
            <a:hlinkClick r:id="" action="ppaction://noaction">
              <a:snd r:embed="rId5" name="chimes.wav"/>
            </a:hlinkClick>
            <a:extLst>
              <a:ext uri="{FF2B5EF4-FFF2-40B4-BE49-F238E27FC236}">
                <a16:creationId xmlns:a16="http://schemas.microsoft.com/office/drawing/2014/main" id="{83A8D141-CA76-A542-9708-F5B25EE316C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92000" y="2342860"/>
            <a:ext cx="1570140" cy="122932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44" name="casa 1" descr="Iconos de navidad a color | Vector Gratis">
            <a:extLst>
              <a:ext uri="{FF2B5EF4-FFF2-40B4-BE49-F238E27FC236}">
                <a16:creationId xmlns:a16="http://schemas.microsoft.com/office/drawing/2014/main" id="{F71AD123-A561-8045-9CD9-1E7700399EB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3226" r="74153"/>
          <a:stretch/>
        </p:blipFill>
        <p:spPr bwMode="auto">
          <a:xfrm>
            <a:off x="3527160" y="3843731"/>
            <a:ext cx="1560759" cy="122946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46" name="bolas 1" descr="Iconos de navidad a color | Vector Gratis">
            <a:extLst>
              <a:ext uri="{FF2B5EF4-FFF2-40B4-BE49-F238E27FC236}">
                <a16:creationId xmlns:a16="http://schemas.microsoft.com/office/drawing/2014/main" id="{5E85CC8D-B720-AA49-98DD-F463843712A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9065" t="25054" r="25088" b="50000"/>
          <a:stretch/>
        </p:blipFill>
        <p:spPr bwMode="auto">
          <a:xfrm>
            <a:off x="3500446" y="5214326"/>
            <a:ext cx="1572160" cy="12325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47" name="galleta 1" descr="Iconos de navidad a color | Vector Gratis">
            <a:extLst>
              <a:ext uri="{FF2B5EF4-FFF2-40B4-BE49-F238E27FC236}">
                <a16:creationId xmlns:a16="http://schemas.microsoft.com/office/drawing/2014/main" id="{C92CD22F-DFF7-514A-9B74-D2FE682583D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5847" t="73226" r="49604"/>
          <a:stretch/>
        </p:blipFill>
        <p:spPr bwMode="auto">
          <a:xfrm>
            <a:off x="5361972" y="2370511"/>
            <a:ext cx="1572159" cy="124036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48" name="cristal 1" descr="Iconos de navidad a color | Vector Gratis">
            <a:extLst>
              <a:ext uri="{FF2B5EF4-FFF2-40B4-BE49-F238E27FC236}">
                <a16:creationId xmlns:a16="http://schemas.microsoft.com/office/drawing/2014/main" id="{8215215B-848F-144C-8183-6D650D53854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9826" t="73118" r="25087"/>
          <a:stretch/>
        </p:blipFill>
        <p:spPr bwMode="auto">
          <a:xfrm>
            <a:off x="7289314" y="5188300"/>
            <a:ext cx="1572160" cy="124036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49" name="reno 1" descr="Conjunto de iconos de Navidad de color 688048 Vector en Vecteezy">
            <a:extLst>
              <a:ext uri="{FF2B5EF4-FFF2-40B4-BE49-F238E27FC236}">
                <a16:creationId xmlns:a16="http://schemas.microsoft.com/office/drawing/2014/main" id="{2C4D184A-878B-F644-B493-AC149537F3D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34617" r="64617" b="35536"/>
          <a:stretch/>
        </p:blipFill>
        <p:spPr bwMode="auto">
          <a:xfrm>
            <a:off x="1644864" y="2395388"/>
            <a:ext cx="1570324" cy="122946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50" name="regalo 1" descr="Iconos de navidad a color | Vector Gratis">
            <a:extLst>
              <a:ext uri="{FF2B5EF4-FFF2-40B4-BE49-F238E27FC236}">
                <a16:creationId xmlns:a16="http://schemas.microsoft.com/office/drawing/2014/main" id="{4529DD82-A258-664C-8E09-2F9F15DEA1E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2791" t="26882" b="50000"/>
          <a:stretch/>
        </p:blipFill>
        <p:spPr bwMode="auto">
          <a:xfrm>
            <a:off x="1663603" y="5218939"/>
            <a:ext cx="1560759" cy="122946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51" name="trineo 1" descr="Conjunto de iconos de Navidad de color 688048 Vector en Vecteezy">
            <a:extLst>
              <a:ext uri="{FF2B5EF4-FFF2-40B4-BE49-F238E27FC236}">
                <a16:creationId xmlns:a16="http://schemas.microsoft.com/office/drawing/2014/main" id="{2E64ED85-5BC1-F34D-820B-2E030B561E1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8104" t="74370"/>
          <a:stretch/>
        </p:blipFill>
        <p:spPr bwMode="auto">
          <a:xfrm>
            <a:off x="5398397" y="5230127"/>
            <a:ext cx="1557613" cy="12364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52" name="vela 1" descr="Iconos de navidad a color | Vector Gratis">
            <a:extLst>
              <a:ext uri="{FF2B5EF4-FFF2-40B4-BE49-F238E27FC236}">
                <a16:creationId xmlns:a16="http://schemas.microsoft.com/office/drawing/2014/main" id="{74956308-6C02-1A46-BFA7-3BF7AC94FEA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4913" t="73226"/>
          <a:stretch/>
        </p:blipFill>
        <p:spPr bwMode="auto">
          <a:xfrm>
            <a:off x="5365205" y="976759"/>
            <a:ext cx="1560759" cy="12364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53" name="viejo 1" descr="Conjunto de iconos de Navidad de color 688048 Vector en Vecteezy">
            <a:extLst>
              <a:ext uri="{FF2B5EF4-FFF2-40B4-BE49-F238E27FC236}">
                <a16:creationId xmlns:a16="http://schemas.microsoft.com/office/drawing/2014/main" id="{6EC1B447-6875-4845-94F8-4CA0612848F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69011" b="66499"/>
          <a:stretch/>
        </p:blipFill>
        <p:spPr bwMode="auto">
          <a:xfrm>
            <a:off x="9148731" y="3805427"/>
            <a:ext cx="1560758" cy="123646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54" name="tapa" descr="Deseos de Feliz Navidad Para Alguien Importante en mi Vida">
            <a:hlinkClick r:id="" action="ppaction://noaction">
              <a:snd r:embed="rId5" name="chimes.wav"/>
            </a:hlinkClick>
            <a:extLst>
              <a:ext uri="{FF2B5EF4-FFF2-40B4-BE49-F238E27FC236}">
                <a16:creationId xmlns:a16="http://schemas.microsoft.com/office/drawing/2014/main" id="{1E43958C-61CB-BA41-8A19-2D31BA227BB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77283" y="993489"/>
            <a:ext cx="1570140" cy="122932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55" name="tapa" descr="Deseos de Feliz Navidad Para Alguien Importante en mi Vida">
            <a:hlinkClick r:id="" action="ppaction://noaction">
              <a:snd r:embed="rId5" name="chimes.wav"/>
            </a:hlinkClick>
            <a:extLst>
              <a:ext uri="{FF2B5EF4-FFF2-40B4-BE49-F238E27FC236}">
                <a16:creationId xmlns:a16="http://schemas.microsoft.com/office/drawing/2014/main" id="{4293B8DF-D401-CF4D-A8A0-2298597AF72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02622" y="3850263"/>
            <a:ext cx="1570140" cy="122932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56" name="tapa" descr="Deseos de Feliz Navidad Para Alguien Importante en mi Vida">
            <a:hlinkClick r:id="" action="ppaction://noaction">
              <a:snd r:embed="rId5" name="chimes.wav"/>
            </a:hlinkClick>
            <a:extLst>
              <a:ext uri="{FF2B5EF4-FFF2-40B4-BE49-F238E27FC236}">
                <a16:creationId xmlns:a16="http://schemas.microsoft.com/office/drawing/2014/main" id="{4EC61713-C2B6-8D47-BB4D-10C92FF420D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02622" y="5227391"/>
            <a:ext cx="1570140" cy="122932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57" name="tapa" descr="Deseos de Feliz Navidad Para Alguien Importante en mi Vida">
            <a:hlinkClick r:id="" action="ppaction://noaction">
              <a:snd r:embed="rId5" name="chimes.wav"/>
            </a:hlinkClick>
            <a:extLst>
              <a:ext uri="{FF2B5EF4-FFF2-40B4-BE49-F238E27FC236}">
                <a16:creationId xmlns:a16="http://schemas.microsoft.com/office/drawing/2014/main" id="{A12CB112-EE46-1D4E-AE3B-4899080657E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64147" y="2383577"/>
            <a:ext cx="1570140" cy="122932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58" name="tapa" descr="Deseos de Feliz Navidad Para Alguien Importante en mi Vida">
            <a:hlinkClick r:id="" action="ppaction://noaction">
              <a:snd r:embed="rId5" name="chimes.wav"/>
            </a:hlinkClick>
            <a:extLst>
              <a:ext uri="{FF2B5EF4-FFF2-40B4-BE49-F238E27FC236}">
                <a16:creationId xmlns:a16="http://schemas.microsoft.com/office/drawing/2014/main" id="{BC32DD96-5CF4-8F4F-AC59-2EFD2BF66A2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36655" y="3809358"/>
            <a:ext cx="1570140" cy="122932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59" name="tapa" descr="Deseos de Feliz Navidad Para Alguien Importante en mi Vida">
            <a:hlinkClick r:id="" action="ppaction://noaction">
              <a:snd r:embed="rId5" name="chimes.wav"/>
            </a:hlinkClick>
            <a:extLst>
              <a:ext uri="{FF2B5EF4-FFF2-40B4-BE49-F238E27FC236}">
                <a16:creationId xmlns:a16="http://schemas.microsoft.com/office/drawing/2014/main" id="{E4577620-D6DE-9C4C-B9AB-802E5482CF5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00380" y="5201194"/>
            <a:ext cx="1570140" cy="122932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60" name="tapa" descr="Deseos de Feliz Navidad Para Alguien Importante en mi Vida">
            <a:hlinkClick r:id="" action="ppaction://noaction">
              <a:snd r:embed="rId5" name="chimes.wav"/>
            </a:hlinkClick>
            <a:extLst>
              <a:ext uri="{FF2B5EF4-FFF2-40B4-BE49-F238E27FC236}">
                <a16:creationId xmlns:a16="http://schemas.microsoft.com/office/drawing/2014/main" id="{9AE02FF6-151A-A64E-A76B-47E7435E7E9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90435" y="5238577"/>
            <a:ext cx="1570140" cy="122932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61" name="tapa" descr="Deseos de Feliz Navidad Para Alguien Importante en mi Vida">
            <a:hlinkClick r:id="" action="ppaction://noaction">
              <a:snd r:embed="rId5" name="chimes.wav"/>
            </a:hlinkClick>
            <a:extLst>
              <a:ext uri="{FF2B5EF4-FFF2-40B4-BE49-F238E27FC236}">
                <a16:creationId xmlns:a16="http://schemas.microsoft.com/office/drawing/2014/main" id="{BCD2B63D-3CF4-C846-AC3C-7071AF16EBB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30629" y="2382228"/>
            <a:ext cx="1570140" cy="122932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62" name="tapa" descr="Deseos de Feliz Navidad Para Alguien Importante en mi Vida">
            <a:hlinkClick r:id="" action="ppaction://noaction">
              <a:snd r:embed="rId5" name="chimes.wav"/>
            </a:hlinkClick>
            <a:extLst>
              <a:ext uri="{FF2B5EF4-FFF2-40B4-BE49-F238E27FC236}">
                <a16:creationId xmlns:a16="http://schemas.microsoft.com/office/drawing/2014/main" id="{7050F7A2-3575-8740-B7D6-8B1F56ADF32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53499" y="5227391"/>
            <a:ext cx="1570140" cy="122932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34" name="Sol 33">
            <a:extLst>
              <a:ext uri="{FF2B5EF4-FFF2-40B4-BE49-F238E27FC236}">
                <a16:creationId xmlns:a16="http://schemas.microsoft.com/office/drawing/2014/main" id="{FBA34D48-6696-AD49-AEA8-ED7BF7E47A23}"/>
              </a:ext>
            </a:extLst>
          </p:cNvPr>
          <p:cNvSpPr/>
          <p:nvPr/>
        </p:nvSpPr>
        <p:spPr>
          <a:xfrm>
            <a:off x="457200" y="993489"/>
            <a:ext cx="1012371" cy="998597"/>
          </a:xfrm>
          <a:prstGeom prst="su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5" name="Luna 34">
            <a:extLst>
              <a:ext uri="{FF2B5EF4-FFF2-40B4-BE49-F238E27FC236}">
                <a16:creationId xmlns:a16="http://schemas.microsoft.com/office/drawing/2014/main" id="{A65A2B8B-68A8-B54F-827D-2C7BCE4A3ED1}"/>
              </a:ext>
            </a:extLst>
          </p:cNvPr>
          <p:cNvSpPr/>
          <p:nvPr/>
        </p:nvSpPr>
        <p:spPr>
          <a:xfrm>
            <a:off x="604157" y="2514600"/>
            <a:ext cx="751114" cy="914400"/>
          </a:xfrm>
          <a:prstGeom prst="mo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81" name="Corazón 80">
            <a:extLst>
              <a:ext uri="{FF2B5EF4-FFF2-40B4-BE49-F238E27FC236}">
                <a16:creationId xmlns:a16="http://schemas.microsoft.com/office/drawing/2014/main" id="{A6C33CE2-F15B-664E-AB2C-3EB90875BBD0}"/>
              </a:ext>
            </a:extLst>
          </p:cNvPr>
          <p:cNvSpPr/>
          <p:nvPr/>
        </p:nvSpPr>
        <p:spPr>
          <a:xfrm>
            <a:off x="556303" y="3951513"/>
            <a:ext cx="850217" cy="783770"/>
          </a:xfrm>
          <a:prstGeom prst="hear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82" name="Rayo 81">
            <a:extLst>
              <a:ext uri="{FF2B5EF4-FFF2-40B4-BE49-F238E27FC236}">
                <a16:creationId xmlns:a16="http://schemas.microsoft.com/office/drawing/2014/main" id="{7C748D43-BF3C-B643-A657-993AFA630424}"/>
              </a:ext>
            </a:extLst>
          </p:cNvPr>
          <p:cNvSpPr/>
          <p:nvPr/>
        </p:nvSpPr>
        <p:spPr>
          <a:xfrm>
            <a:off x="702128" y="5416595"/>
            <a:ext cx="653143" cy="620486"/>
          </a:xfrm>
          <a:prstGeom prst="lightningBol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83" name="CuadroTexto 82">
            <a:extLst>
              <a:ext uri="{FF2B5EF4-FFF2-40B4-BE49-F238E27FC236}">
                <a16:creationId xmlns:a16="http://schemas.microsoft.com/office/drawing/2014/main" id="{0E6B7144-D178-9A4A-8FBC-EC9DB151112D}"/>
              </a:ext>
            </a:extLst>
          </p:cNvPr>
          <p:cNvSpPr txBox="1"/>
          <p:nvPr/>
        </p:nvSpPr>
        <p:spPr>
          <a:xfrm>
            <a:off x="2074732" y="50217"/>
            <a:ext cx="9731829" cy="923330"/>
          </a:xfrm>
          <a:prstGeom prst="rect">
            <a:avLst/>
          </a:prstGeom>
          <a:noFill/>
        </p:spPr>
        <p:txBody>
          <a:bodyPr wrap="square" rtlCol="0">
            <a:spAutoFit/>
          </a:bodyPr>
          <a:lstStyle/>
          <a:p>
            <a:r>
              <a:rPr lang="es-CL" sz="5400" b="1" dirty="0"/>
              <a:t>A		E		I		O		U</a:t>
            </a:r>
          </a:p>
        </p:txBody>
      </p:sp>
      <p:pic>
        <p:nvPicPr>
          <p:cNvPr id="88" name="Picture 14" descr="siguiente icono de estilo degradado de bloque de botón de interfaz 1993552  Vector en Vecteezy">
            <a:hlinkClick r:id="" action="ppaction://hlinkshowjump?jump=nextslide">
              <a:snd r:embed="rId7" name="click.wav"/>
            </a:hlinkClick>
            <a:extLst>
              <a:ext uri="{FF2B5EF4-FFF2-40B4-BE49-F238E27FC236}">
                <a16:creationId xmlns:a16="http://schemas.microsoft.com/office/drawing/2014/main" id="{351DAD88-7D11-764A-92DD-9FED8BF63F1B}"/>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7881" t="9811" r="17510" b="13568"/>
          <a:stretch/>
        </p:blipFill>
        <p:spPr bwMode="auto">
          <a:xfrm>
            <a:off x="11006469" y="5605328"/>
            <a:ext cx="868565" cy="10300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637510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126"/>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5126"/>
                                        </p:tgtEl>
                                      </p:cBhvr>
                                    </p:animEffect>
                                    <p:set>
                                      <p:cBhvr>
                                        <p:cTn id="7" dur="1" fill="hold">
                                          <p:stCondLst>
                                            <p:cond delay="499"/>
                                          </p:stCondLst>
                                        </p:cTn>
                                        <p:tgtEl>
                                          <p:spTgt spid="5126"/>
                                        </p:tgtEl>
                                        <p:attrNameLst>
                                          <p:attrName>style.visibility</p:attrName>
                                        </p:attrNameLst>
                                      </p:cBhvr>
                                      <p:to>
                                        <p:strVal val="hidden"/>
                                      </p:to>
                                    </p:set>
                                  </p:childTnLst>
                                </p:cTn>
                              </p:par>
                            </p:childTnLst>
                          </p:cTn>
                        </p:par>
                      </p:childTnLst>
                    </p:cTn>
                  </p:par>
                </p:childTnLst>
              </p:cTn>
              <p:nextCondLst>
                <p:cond evt="onClick" delay="0">
                  <p:tgtEl>
                    <p:spTgt spid="5126"/>
                  </p:tgtEl>
                </p:cond>
              </p:nextCondLst>
            </p:seq>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126"/>
                                        </p:tgtEl>
                                        <p:attrNameLst>
                                          <p:attrName>style.visibility</p:attrName>
                                        </p:attrNameLst>
                                      </p:cBhvr>
                                      <p:to>
                                        <p:strVal val="visible"/>
                                      </p:to>
                                    </p:set>
                                  </p:childTnLst>
                                </p:cTn>
                              </p:par>
                            </p:childTnLst>
                          </p:cTn>
                        </p:par>
                      </p:childTnLst>
                    </p:cTn>
                  </p:par>
                </p:childTnLst>
              </p:cTn>
              <p:nextCondLst>
                <p:cond evt="onClick" delay="0">
                  <p:tgtEl>
                    <p:spTgt spid="2"/>
                  </p:tgtEl>
                </p:cond>
              </p:nextCondLst>
            </p:seq>
            <p:seq concurrent="1" nextAc="seek">
              <p:cTn id="13" restart="whenNotActive" fill="hold" evtFilter="cancelBubble" nodeType="interactiveSeq">
                <p:stCondLst>
                  <p:cond evt="onClick" delay="0">
                    <p:tgtEl>
                      <p:spTgt spid="36"/>
                    </p:tgtEl>
                  </p:cond>
                </p:stCondLst>
                <p:endSync evt="end" delay="0">
                  <p:rtn val="all"/>
                </p:endSync>
                <p:childTnLst>
                  <p:par>
                    <p:cTn id="14" fill="hold">
                      <p:stCondLst>
                        <p:cond delay="0"/>
                      </p:stCondLst>
                      <p:childTnLst>
                        <p:par>
                          <p:cTn id="15" fill="hold">
                            <p:stCondLst>
                              <p:cond delay="0"/>
                            </p:stCondLst>
                            <p:childTnLst>
                              <p:par>
                                <p:cTn id="16" presetID="10" presetClass="exit" presetSubtype="0" fill="hold" nodeType="clickEffect">
                                  <p:stCondLst>
                                    <p:cond delay="0"/>
                                  </p:stCondLst>
                                  <p:childTnLst>
                                    <p:animEffect transition="out" filter="fade">
                                      <p:cBhvr>
                                        <p:cTn id="17" dur="500"/>
                                        <p:tgtEl>
                                          <p:spTgt spid="36"/>
                                        </p:tgtEl>
                                      </p:cBhvr>
                                    </p:animEffect>
                                    <p:set>
                                      <p:cBhvr>
                                        <p:cTn id="18" dur="1" fill="hold">
                                          <p:stCondLst>
                                            <p:cond delay="499"/>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36"/>
                  </p:tgtEl>
                </p:cond>
              </p:nextCondLst>
            </p:seq>
            <p:seq concurrent="1" nextAc="seek">
              <p:cTn id="19" restart="whenNotActive" fill="hold" evtFilter="cancelBubble" nodeType="interactiveSeq">
                <p:stCondLst>
                  <p:cond evt="onClick" delay="0">
                    <p:tgtEl>
                      <p:spTgt spid="37"/>
                    </p:tgtEl>
                  </p:cond>
                </p:stCondLst>
                <p:endSync evt="end" delay="0">
                  <p:rtn val="all"/>
                </p:endSync>
                <p:childTnLst>
                  <p:par>
                    <p:cTn id="20" fill="hold">
                      <p:stCondLst>
                        <p:cond delay="0"/>
                      </p:stCondLst>
                      <p:childTnLst>
                        <p:par>
                          <p:cTn id="21" fill="hold">
                            <p:stCondLst>
                              <p:cond delay="0"/>
                            </p:stCondLst>
                            <p:childTnLst>
                              <p:par>
                                <p:cTn id="22" presetID="10" presetClass="exit" presetSubtype="0" fill="hold" nodeType="clickEffect">
                                  <p:stCondLst>
                                    <p:cond delay="0"/>
                                  </p:stCondLst>
                                  <p:childTnLst>
                                    <p:animEffect transition="out" filter="fade">
                                      <p:cBhvr>
                                        <p:cTn id="23" dur="500"/>
                                        <p:tgtEl>
                                          <p:spTgt spid="37"/>
                                        </p:tgtEl>
                                      </p:cBhvr>
                                    </p:animEffect>
                                    <p:set>
                                      <p:cBhvr>
                                        <p:cTn id="24" dur="1" fill="hold">
                                          <p:stCondLst>
                                            <p:cond delay="499"/>
                                          </p:stCondLst>
                                        </p:cTn>
                                        <p:tgtEl>
                                          <p:spTgt spid="37"/>
                                        </p:tgtEl>
                                        <p:attrNameLst>
                                          <p:attrName>style.visibility</p:attrName>
                                        </p:attrNameLst>
                                      </p:cBhvr>
                                      <p:to>
                                        <p:strVal val="hidden"/>
                                      </p:to>
                                    </p:set>
                                  </p:childTnLst>
                                </p:cTn>
                              </p:par>
                            </p:childTnLst>
                          </p:cTn>
                        </p:par>
                      </p:childTnLst>
                    </p:cTn>
                  </p:par>
                </p:childTnLst>
              </p:cTn>
              <p:nextCondLst>
                <p:cond evt="onClick" delay="0">
                  <p:tgtEl>
                    <p:spTgt spid="37"/>
                  </p:tgtEl>
                </p:cond>
              </p:nextCondLst>
            </p:seq>
            <p:seq concurrent="1" nextAc="seek">
              <p:cTn id="25" restart="whenNotActive" fill="hold" evtFilter="cancelBubble" nodeType="interactiveSeq">
                <p:stCondLst>
                  <p:cond evt="onClick" delay="0">
                    <p:tgtEl>
                      <p:spTgt spid="38"/>
                    </p:tgtEl>
                  </p:cond>
                </p:stCondLst>
                <p:endSync evt="end" delay="0">
                  <p:rtn val="all"/>
                </p:endSync>
                <p:childTnLst>
                  <p:par>
                    <p:cTn id="26" fill="hold">
                      <p:stCondLst>
                        <p:cond delay="0"/>
                      </p:stCondLst>
                      <p:childTnLst>
                        <p:par>
                          <p:cTn id="27" fill="hold">
                            <p:stCondLst>
                              <p:cond delay="0"/>
                            </p:stCondLst>
                            <p:childTnLst>
                              <p:par>
                                <p:cTn id="28" presetID="10" presetClass="exit" presetSubtype="0" fill="hold" nodeType="clickEffect">
                                  <p:stCondLst>
                                    <p:cond delay="0"/>
                                  </p:stCondLst>
                                  <p:childTnLst>
                                    <p:animEffect transition="out" filter="fade">
                                      <p:cBhvr>
                                        <p:cTn id="29" dur="500"/>
                                        <p:tgtEl>
                                          <p:spTgt spid="38"/>
                                        </p:tgtEl>
                                      </p:cBhvr>
                                    </p:animEffect>
                                    <p:set>
                                      <p:cBhvr>
                                        <p:cTn id="30" dur="1" fill="hold">
                                          <p:stCondLst>
                                            <p:cond delay="499"/>
                                          </p:stCondLst>
                                        </p:cTn>
                                        <p:tgtEl>
                                          <p:spTgt spid="38"/>
                                        </p:tgtEl>
                                        <p:attrNameLst>
                                          <p:attrName>style.visibility</p:attrName>
                                        </p:attrNameLst>
                                      </p:cBhvr>
                                      <p:to>
                                        <p:strVal val="hidden"/>
                                      </p:to>
                                    </p:set>
                                  </p:childTnLst>
                                </p:cTn>
                              </p:par>
                            </p:childTnLst>
                          </p:cTn>
                        </p:par>
                      </p:childTnLst>
                    </p:cTn>
                  </p:par>
                </p:childTnLst>
              </p:cTn>
              <p:nextCondLst>
                <p:cond evt="onClick" delay="0">
                  <p:tgtEl>
                    <p:spTgt spid="38"/>
                  </p:tgtEl>
                </p:cond>
              </p:nextCondLst>
            </p:seq>
            <p:seq concurrent="1" nextAc="seek">
              <p:cTn id="31" restart="whenNotActive" fill="hold" evtFilter="cancelBubble" nodeType="interactiveSeq">
                <p:stCondLst>
                  <p:cond evt="onClick" delay="0">
                    <p:tgtEl>
                      <p:spTgt spid="39"/>
                    </p:tgtEl>
                  </p:cond>
                </p:stCondLst>
                <p:endSync evt="end" delay="0">
                  <p:rtn val="all"/>
                </p:endSync>
                <p:childTnLst>
                  <p:par>
                    <p:cTn id="32" fill="hold">
                      <p:stCondLst>
                        <p:cond delay="0"/>
                      </p:stCondLst>
                      <p:childTnLst>
                        <p:par>
                          <p:cTn id="33" fill="hold">
                            <p:stCondLst>
                              <p:cond delay="0"/>
                            </p:stCondLst>
                            <p:childTnLst>
                              <p:par>
                                <p:cTn id="34" presetID="10" presetClass="exit" presetSubtype="0" fill="hold" nodeType="clickEffect">
                                  <p:stCondLst>
                                    <p:cond delay="0"/>
                                  </p:stCondLst>
                                  <p:childTnLst>
                                    <p:animEffect transition="out" filter="fade">
                                      <p:cBhvr>
                                        <p:cTn id="35" dur="500"/>
                                        <p:tgtEl>
                                          <p:spTgt spid="39"/>
                                        </p:tgtEl>
                                      </p:cBhvr>
                                    </p:animEffect>
                                    <p:set>
                                      <p:cBhvr>
                                        <p:cTn id="36" dur="1" fill="hold">
                                          <p:stCondLst>
                                            <p:cond delay="499"/>
                                          </p:stCondLst>
                                        </p:cTn>
                                        <p:tgtEl>
                                          <p:spTgt spid="39"/>
                                        </p:tgtEl>
                                        <p:attrNameLst>
                                          <p:attrName>style.visibility</p:attrName>
                                        </p:attrNameLst>
                                      </p:cBhvr>
                                      <p:to>
                                        <p:strVal val="hidden"/>
                                      </p:to>
                                    </p:set>
                                  </p:childTnLst>
                                </p:cTn>
                              </p:par>
                            </p:childTnLst>
                          </p:cTn>
                        </p:par>
                      </p:childTnLst>
                    </p:cTn>
                  </p:par>
                </p:childTnLst>
              </p:cTn>
              <p:nextCondLst>
                <p:cond evt="onClick" delay="0">
                  <p:tgtEl>
                    <p:spTgt spid="39"/>
                  </p:tgtEl>
                </p:cond>
              </p:nextCondLst>
            </p:seq>
            <p:seq concurrent="1" nextAc="seek">
              <p:cTn id="37" restart="whenNotActive" fill="hold" evtFilter="cancelBubble" nodeType="interactiveSeq">
                <p:stCondLst>
                  <p:cond evt="onClick" delay="0">
                    <p:tgtEl>
                      <p:spTgt spid="40"/>
                    </p:tgtEl>
                  </p:cond>
                </p:stCondLst>
                <p:endSync evt="end" delay="0">
                  <p:rtn val="all"/>
                </p:endSync>
                <p:childTnLst>
                  <p:par>
                    <p:cTn id="38" fill="hold">
                      <p:stCondLst>
                        <p:cond delay="0"/>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40"/>
                                        </p:tgtEl>
                                      </p:cBhvr>
                                    </p:animEffect>
                                    <p:set>
                                      <p:cBhvr>
                                        <p:cTn id="42" dur="1" fill="hold">
                                          <p:stCondLst>
                                            <p:cond delay="499"/>
                                          </p:stCondLst>
                                        </p:cTn>
                                        <p:tgtEl>
                                          <p:spTgt spid="40"/>
                                        </p:tgtEl>
                                        <p:attrNameLst>
                                          <p:attrName>style.visibility</p:attrName>
                                        </p:attrNameLst>
                                      </p:cBhvr>
                                      <p:to>
                                        <p:strVal val="hidden"/>
                                      </p:to>
                                    </p:set>
                                  </p:childTnLst>
                                </p:cTn>
                              </p:par>
                            </p:childTnLst>
                          </p:cTn>
                        </p:par>
                      </p:childTnLst>
                    </p:cTn>
                  </p:par>
                </p:childTnLst>
              </p:cTn>
              <p:nextCondLst>
                <p:cond evt="onClick" delay="0">
                  <p:tgtEl>
                    <p:spTgt spid="40"/>
                  </p:tgtEl>
                </p:cond>
              </p:nextCondLst>
            </p:seq>
            <p:seq concurrent="1" nextAc="seek">
              <p:cTn id="43" restart="whenNotActive" fill="hold" evtFilter="cancelBubble" nodeType="interactiveSeq">
                <p:stCondLst>
                  <p:cond evt="onClick" delay="0">
                    <p:tgtEl>
                      <p:spTgt spid="41"/>
                    </p:tgtEl>
                  </p:cond>
                </p:stCondLst>
                <p:endSync evt="end" delay="0">
                  <p:rtn val="all"/>
                </p:endSync>
                <p:childTnLst>
                  <p:par>
                    <p:cTn id="44" fill="hold">
                      <p:stCondLst>
                        <p:cond delay="0"/>
                      </p:stCondLst>
                      <p:childTnLst>
                        <p:par>
                          <p:cTn id="45" fill="hold">
                            <p:stCondLst>
                              <p:cond delay="0"/>
                            </p:stCondLst>
                            <p:childTnLst>
                              <p:par>
                                <p:cTn id="46" presetID="10" presetClass="exit" presetSubtype="0" fill="hold" nodeType="clickEffect">
                                  <p:stCondLst>
                                    <p:cond delay="0"/>
                                  </p:stCondLst>
                                  <p:childTnLst>
                                    <p:animEffect transition="out" filter="fade">
                                      <p:cBhvr>
                                        <p:cTn id="47" dur="500"/>
                                        <p:tgtEl>
                                          <p:spTgt spid="41"/>
                                        </p:tgtEl>
                                      </p:cBhvr>
                                    </p:animEffect>
                                    <p:set>
                                      <p:cBhvr>
                                        <p:cTn id="48" dur="1" fill="hold">
                                          <p:stCondLst>
                                            <p:cond delay="499"/>
                                          </p:stCondLst>
                                        </p:cTn>
                                        <p:tgtEl>
                                          <p:spTgt spid="41"/>
                                        </p:tgtEl>
                                        <p:attrNameLst>
                                          <p:attrName>style.visibility</p:attrName>
                                        </p:attrNameLst>
                                      </p:cBhvr>
                                      <p:to>
                                        <p:strVal val="hidden"/>
                                      </p:to>
                                    </p:set>
                                  </p:childTnLst>
                                </p:cTn>
                              </p:par>
                            </p:childTnLst>
                          </p:cTn>
                        </p:par>
                      </p:childTnLst>
                    </p:cTn>
                  </p:par>
                </p:childTnLst>
              </p:cTn>
              <p:nextCondLst>
                <p:cond evt="onClick" delay="0">
                  <p:tgtEl>
                    <p:spTgt spid="41"/>
                  </p:tgtEl>
                </p:cond>
              </p:nextCondLst>
            </p:seq>
            <p:seq concurrent="1" nextAc="seek">
              <p:cTn id="49" restart="whenNotActive" fill="hold" evtFilter="cancelBubble" nodeType="interactiveSeq">
                <p:stCondLst>
                  <p:cond evt="onClick" delay="0">
                    <p:tgtEl>
                      <p:spTgt spid="42"/>
                    </p:tgtEl>
                  </p:cond>
                </p:stCondLst>
                <p:endSync evt="end" delay="0">
                  <p:rtn val="all"/>
                </p:endSync>
                <p:childTnLst>
                  <p:par>
                    <p:cTn id="50" fill="hold">
                      <p:stCondLst>
                        <p:cond delay="0"/>
                      </p:stCondLst>
                      <p:childTnLst>
                        <p:par>
                          <p:cTn id="51" fill="hold">
                            <p:stCondLst>
                              <p:cond delay="0"/>
                            </p:stCondLst>
                            <p:childTnLst>
                              <p:par>
                                <p:cTn id="52" presetID="10" presetClass="exit" presetSubtype="0" fill="hold" nodeType="clickEffect">
                                  <p:stCondLst>
                                    <p:cond delay="0"/>
                                  </p:stCondLst>
                                  <p:childTnLst>
                                    <p:animEffect transition="out" filter="fade">
                                      <p:cBhvr>
                                        <p:cTn id="53" dur="500"/>
                                        <p:tgtEl>
                                          <p:spTgt spid="42"/>
                                        </p:tgtEl>
                                      </p:cBhvr>
                                    </p:animEffect>
                                    <p:set>
                                      <p:cBhvr>
                                        <p:cTn id="54" dur="1" fill="hold">
                                          <p:stCondLst>
                                            <p:cond delay="499"/>
                                          </p:stCondLst>
                                        </p:cTn>
                                        <p:tgtEl>
                                          <p:spTgt spid="42"/>
                                        </p:tgtEl>
                                        <p:attrNameLst>
                                          <p:attrName>style.visibility</p:attrName>
                                        </p:attrNameLst>
                                      </p:cBhvr>
                                      <p:to>
                                        <p:strVal val="hidden"/>
                                      </p:to>
                                    </p:set>
                                  </p:childTnLst>
                                </p:cTn>
                              </p:par>
                            </p:childTnLst>
                          </p:cTn>
                        </p:par>
                      </p:childTnLst>
                    </p:cTn>
                  </p:par>
                </p:childTnLst>
              </p:cTn>
              <p:nextCondLst>
                <p:cond evt="onClick" delay="0">
                  <p:tgtEl>
                    <p:spTgt spid="42"/>
                  </p:tgtEl>
                </p:cond>
              </p:nextCondLst>
            </p:seq>
            <p:seq concurrent="1" nextAc="seek">
              <p:cTn id="55" restart="whenNotActive" fill="hold" evtFilter="cancelBubble" nodeType="interactiveSeq">
                <p:stCondLst>
                  <p:cond evt="onClick" delay="0">
                    <p:tgtEl>
                      <p:spTgt spid="43"/>
                    </p:tgtEl>
                  </p:cond>
                </p:stCondLst>
                <p:endSync evt="end" delay="0">
                  <p:rtn val="all"/>
                </p:endSync>
                <p:childTnLst>
                  <p:par>
                    <p:cTn id="56" fill="hold">
                      <p:stCondLst>
                        <p:cond delay="0"/>
                      </p:stCondLst>
                      <p:childTnLst>
                        <p:par>
                          <p:cTn id="57" fill="hold">
                            <p:stCondLst>
                              <p:cond delay="0"/>
                            </p:stCondLst>
                            <p:childTnLst>
                              <p:par>
                                <p:cTn id="58" presetID="10" presetClass="exit" presetSubtype="0" fill="hold" nodeType="clickEffect">
                                  <p:stCondLst>
                                    <p:cond delay="0"/>
                                  </p:stCondLst>
                                  <p:childTnLst>
                                    <p:animEffect transition="out" filter="fade">
                                      <p:cBhvr>
                                        <p:cTn id="59" dur="500"/>
                                        <p:tgtEl>
                                          <p:spTgt spid="43"/>
                                        </p:tgtEl>
                                      </p:cBhvr>
                                    </p:animEffect>
                                    <p:set>
                                      <p:cBhvr>
                                        <p:cTn id="60" dur="1" fill="hold">
                                          <p:stCondLst>
                                            <p:cond delay="499"/>
                                          </p:stCondLst>
                                        </p:cTn>
                                        <p:tgtEl>
                                          <p:spTgt spid="43"/>
                                        </p:tgtEl>
                                        <p:attrNameLst>
                                          <p:attrName>style.visibility</p:attrName>
                                        </p:attrNameLst>
                                      </p:cBhvr>
                                      <p:to>
                                        <p:strVal val="hidden"/>
                                      </p:to>
                                    </p:set>
                                  </p:childTnLst>
                                </p:cTn>
                              </p:par>
                            </p:childTnLst>
                          </p:cTn>
                        </p:par>
                      </p:childTnLst>
                    </p:cTn>
                  </p:par>
                </p:childTnLst>
              </p:cTn>
              <p:nextCondLst>
                <p:cond evt="onClick" delay="0">
                  <p:tgtEl>
                    <p:spTgt spid="43"/>
                  </p:tgtEl>
                </p:cond>
              </p:nextCondLst>
            </p:seq>
            <p:seq concurrent="1" nextAc="seek">
              <p:cTn id="61" restart="whenNotActive" fill="hold" evtFilter="cancelBubble" nodeType="interactiveSeq">
                <p:stCondLst>
                  <p:cond evt="onClick" delay="0">
                    <p:tgtEl>
                      <p:spTgt spid="6"/>
                    </p:tgtEl>
                  </p:cond>
                </p:stCondLst>
                <p:endSync evt="end" delay="0">
                  <p:rtn val="all"/>
                </p:endSync>
                <p:childTnLst>
                  <p:par>
                    <p:cTn id="62" fill="hold">
                      <p:stCondLst>
                        <p:cond delay="0"/>
                      </p:stCondLst>
                      <p:childTnLst>
                        <p:par>
                          <p:cTn id="63" fill="hold">
                            <p:stCondLst>
                              <p:cond delay="0"/>
                            </p:stCondLst>
                            <p:childTnLst>
                              <p:par>
                                <p:cTn id="64" presetID="1" presetClass="entr" presetSubtype="0" fill="hold" nodeType="clickEffect">
                                  <p:stCondLst>
                                    <p:cond delay="0"/>
                                  </p:stCondLst>
                                  <p:childTnLst>
                                    <p:set>
                                      <p:cBhvr>
                                        <p:cTn id="65" dur="1" fill="hold">
                                          <p:stCondLst>
                                            <p:cond delay="0"/>
                                          </p:stCondLst>
                                        </p:cTn>
                                        <p:tgtEl>
                                          <p:spTgt spid="42"/>
                                        </p:tgtEl>
                                        <p:attrNameLst>
                                          <p:attrName>style.visibility</p:attrName>
                                        </p:attrNameLst>
                                      </p:cBhvr>
                                      <p:to>
                                        <p:strVal val="visible"/>
                                      </p:to>
                                    </p:set>
                                  </p:childTnLst>
                                </p:cTn>
                              </p:par>
                            </p:childTnLst>
                          </p:cTn>
                        </p:par>
                      </p:childTnLst>
                    </p:cTn>
                  </p:par>
                </p:childTnLst>
              </p:cTn>
              <p:nextCondLst>
                <p:cond evt="onClick" delay="0">
                  <p:tgtEl>
                    <p:spTgt spid="6"/>
                  </p:tgtEl>
                </p:cond>
              </p:nextCondLst>
            </p:seq>
            <p:seq concurrent="1" nextAc="seek">
              <p:cTn id="66" restart="whenNotActive" fill="hold" evtFilter="cancelBubble" nodeType="interactiveSeq">
                <p:stCondLst>
                  <p:cond evt="onClick" delay="0">
                    <p:tgtEl>
                      <p:spTgt spid="3"/>
                    </p:tgtEl>
                  </p:cond>
                </p:stCondLst>
                <p:endSync evt="end" delay="0">
                  <p:rtn val="all"/>
                </p:endSync>
                <p:childTnLst>
                  <p:par>
                    <p:cTn id="67" fill="hold">
                      <p:stCondLst>
                        <p:cond delay="0"/>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43"/>
                                        </p:tgtEl>
                                        <p:attrNameLst>
                                          <p:attrName>style.visibility</p:attrName>
                                        </p:attrNameLst>
                                      </p:cBhvr>
                                      <p:to>
                                        <p:strVal val="visible"/>
                                      </p:to>
                                    </p:set>
                                  </p:childTnLst>
                                </p:cTn>
                              </p:par>
                            </p:childTnLst>
                          </p:cTn>
                        </p:par>
                      </p:childTnLst>
                    </p:cTn>
                  </p:par>
                </p:childTnLst>
              </p:cTn>
              <p:nextCondLst>
                <p:cond evt="onClick" delay="0">
                  <p:tgtEl>
                    <p:spTgt spid="3"/>
                  </p:tgtEl>
                </p:cond>
              </p:nextCondLst>
            </p:seq>
            <p:seq concurrent="1" nextAc="seek">
              <p:cTn id="71" restart="whenNotActive" fill="hold" evtFilter="cancelBubble" nodeType="interactiveSeq">
                <p:stCondLst>
                  <p:cond evt="onClick" delay="0">
                    <p:tgtEl>
                      <p:spTgt spid="4"/>
                    </p:tgtEl>
                  </p:cond>
                </p:stCondLst>
                <p:endSync evt="end" delay="0">
                  <p:rtn val="all"/>
                </p:endSync>
                <p:childTnLst>
                  <p:par>
                    <p:cTn id="72" fill="hold">
                      <p:stCondLst>
                        <p:cond delay="0"/>
                      </p:stCondLst>
                      <p:childTnLst>
                        <p:par>
                          <p:cTn id="73" fill="hold">
                            <p:stCondLst>
                              <p:cond delay="0"/>
                            </p:stCondLst>
                            <p:childTnLst>
                              <p:par>
                                <p:cTn id="74" presetID="1" presetClass="entr" presetSubtype="0" fill="hold" nodeType="clickEffect">
                                  <p:stCondLst>
                                    <p:cond delay="0"/>
                                  </p:stCondLst>
                                  <p:childTnLst>
                                    <p:set>
                                      <p:cBhvr>
                                        <p:cTn id="75" dur="1" fill="hold">
                                          <p:stCondLst>
                                            <p:cond delay="0"/>
                                          </p:stCondLst>
                                        </p:cTn>
                                        <p:tgtEl>
                                          <p:spTgt spid="41"/>
                                        </p:tgtEl>
                                        <p:attrNameLst>
                                          <p:attrName>style.visibility</p:attrName>
                                        </p:attrNameLst>
                                      </p:cBhvr>
                                      <p:to>
                                        <p:strVal val="visible"/>
                                      </p:to>
                                    </p:set>
                                  </p:childTnLst>
                                </p:cTn>
                              </p:par>
                            </p:childTnLst>
                          </p:cTn>
                        </p:par>
                      </p:childTnLst>
                    </p:cTn>
                  </p:par>
                </p:childTnLst>
              </p:cTn>
              <p:nextCondLst>
                <p:cond evt="onClick" delay="0">
                  <p:tgtEl>
                    <p:spTgt spid="4"/>
                  </p:tgtEl>
                </p:cond>
              </p:nextCondLst>
            </p:seq>
            <p:seq concurrent="1" nextAc="seek">
              <p:cTn id="76" restart="whenNotActive" fill="hold" evtFilter="cancelBubble" nodeType="interactiveSeq">
                <p:stCondLst>
                  <p:cond evt="onClick" delay="0">
                    <p:tgtEl>
                      <p:spTgt spid="5"/>
                    </p:tgtEl>
                  </p:cond>
                </p:stCondLst>
                <p:endSync evt="end" delay="0">
                  <p:rtn val="all"/>
                </p:endSync>
                <p:childTnLst>
                  <p:par>
                    <p:cTn id="77" fill="hold">
                      <p:stCondLst>
                        <p:cond delay="0"/>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40"/>
                                        </p:tgtEl>
                                        <p:attrNameLst>
                                          <p:attrName>style.visibility</p:attrName>
                                        </p:attrNameLst>
                                      </p:cBhvr>
                                      <p:to>
                                        <p:strVal val="visible"/>
                                      </p:to>
                                    </p:set>
                                  </p:childTnLst>
                                </p:cTn>
                              </p:par>
                            </p:childTnLst>
                          </p:cTn>
                        </p:par>
                      </p:childTnLst>
                    </p:cTn>
                  </p:par>
                </p:childTnLst>
              </p:cTn>
              <p:nextCondLst>
                <p:cond evt="onClick" delay="0">
                  <p:tgtEl>
                    <p:spTgt spid="5"/>
                  </p:tgtEl>
                </p:cond>
              </p:nextCondLst>
            </p:seq>
            <p:seq concurrent="1" nextAc="seek">
              <p:cTn id="81" restart="whenNotActive" fill="hold" evtFilter="cancelBubble" nodeType="interactiveSeq">
                <p:stCondLst>
                  <p:cond evt="onClick" delay="0">
                    <p:tgtEl>
                      <p:spTgt spid="5122"/>
                    </p:tgtEl>
                  </p:cond>
                </p:stCondLst>
                <p:endSync evt="end" delay="0">
                  <p:rtn val="all"/>
                </p:endSync>
                <p:childTnLst>
                  <p:par>
                    <p:cTn id="82" fill="hold">
                      <p:stCondLst>
                        <p:cond delay="0"/>
                      </p:stCondLst>
                      <p:childTnLst>
                        <p:par>
                          <p:cTn id="83" fill="hold">
                            <p:stCondLst>
                              <p:cond delay="0"/>
                            </p:stCondLst>
                            <p:childTnLst>
                              <p:par>
                                <p:cTn id="84" presetID="1" presetClass="entr" presetSubtype="0" fill="hold" nodeType="clickEffect">
                                  <p:stCondLst>
                                    <p:cond delay="0"/>
                                  </p:stCondLst>
                                  <p:childTnLst>
                                    <p:set>
                                      <p:cBhvr>
                                        <p:cTn id="85" dur="1" fill="hold">
                                          <p:stCondLst>
                                            <p:cond delay="0"/>
                                          </p:stCondLst>
                                        </p:cTn>
                                        <p:tgtEl>
                                          <p:spTgt spid="36"/>
                                        </p:tgtEl>
                                        <p:attrNameLst>
                                          <p:attrName>style.visibility</p:attrName>
                                        </p:attrNameLst>
                                      </p:cBhvr>
                                      <p:to>
                                        <p:strVal val="visible"/>
                                      </p:to>
                                    </p:set>
                                  </p:childTnLst>
                                </p:cTn>
                              </p:par>
                            </p:childTnLst>
                          </p:cTn>
                        </p:par>
                      </p:childTnLst>
                    </p:cTn>
                  </p:par>
                </p:childTnLst>
              </p:cTn>
              <p:nextCondLst>
                <p:cond evt="onClick" delay="0">
                  <p:tgtEl>
                    <p:spTgt spid="5122"/>
                  </p:tgtEl>
                </p:cond>
              </p:nextCondLst>
            </p:seq>
            <p:seq concurrent="1" nextAc="seek">
              <p:cTn id="86" restart="whenNotActive" fill="hold" evtFilter="cancelBubble" nodeType="interactiveSeq">
                <p:stCondLst>
                  <p:cond evt="onClick" delay="0">
                    <p:tgtEl>
                      <p:spTgt spid="7"/>
                    </p:tgtEl>
                  </p:cond>
                </p:stCondLst>
                <p:endSync evt="end" delay="0">
                  <p:rtn val="all"/>
                </p:endSync>
                <p:childTnLst>
                  <p:par>
                    <p:cTn id="87" fill="hold">
                      <p:stCondLst>
                        <p:cond delay="0"/>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37"/>
                                        </p:tgtEl>
                                        <p:attrNameLst>
                                          <p:attrName>style.visibility</p:attrName>
                                        </p:attrNameLst>
                                      </p:cBhvr>
                                      <p:to>
                                        <p:strVal val="visible"/>
                                      </p:to>
                                    </p:set>
                                  </p:childTnLst>
                                </p:cTn>
                              </p:par>
                            </p:childTnLst>
                          </p:cTn>
                        </p:par>
                      </p:childTnLst>
                    </p:cTn>
                  </p:par>
                </p:childTnLst>
              </p:cTn>
              <p:nextCondLst>
                <p:cond evt="onClick" delay="0">
                  <p:tgtEl>
                    <p:spTgt spid="7"/>
                  </p:tgtEl>
                </p:cond>
              </p:nextCondLst>
            </p:seq>
            <p:seq concurrent="1" nextAc="seek">
              <p:cTn id="91" restart="whenNotActive" fill="hold" evtFilter="cancelBubble" nodeType="interactiveSeq">
                <p:stCondLst>
                  <p:cond evt="onClick" delay="0">
                    <p:tgtEl>
                      <p:spTgt spid="9"/>
                    </p:tgtEl>
                  </p:cond>
                </p:stCondLst>
                <p:endSync evt="end" delay="0">
                  <p:rtn val="all"/>
                </p:endSync>
                <p:childTnLst>
                  <p:par>
                    <p:cTn id="92" fill="hold">
                      <p:stCondLst>
                        <p:cond delay="0"/>
                      </p:stCondLst>
                      <p:childTnLst>
                        <p:par>
                          <p:cTn id="93" fill="hold">
                            <p:stCondLst>
                              <p:cond delay="0"/>
                            </p:stCondLst>
                            <p:childTnLst>
                              <p:par>
                                <p:cTn id="94" presetID="1" presetClass="entr" presetSubtype="0" fill="hold" nodeType="clickEffect">
                                  <p:stCondLst>
                                    <p:cond delay="0"/>
                                  </p:stCondLst>
                                  <p:childTnLst>
                                    <p:set>
                                      <p:cBhvr>
                                        <p:cTn id="95" dur="1" fill="hold">
                                          <p:stCondLst>
                                            <p:cond delay="0"/>
                                          </p:stCondLst>
                                        </p:cTn>
                                        <p:tgtEl>
                                          <p:spTgt spid="38"/>
                                        </p:tgtEl>
                                        <p:attrNameLst>
                                          <p:attrName>style.visibility</p:attrName>
                                        </p:attrNameLst>
                                      </p:cBhvr>
                                      <p:to>
                                        <p:strVal val="visible"/>
                                      </p:to>
                                    </p:set>
                                  </p:childTnLst>
                                </p:cTn>
                              </p:par>
                            </p:childTnLst>
                          </p:cTn>
                        </p:par>
                      </p:childTnLst>
                    </p:cTn>
                  </p:par>
                </p:childTnLst>
              </p:cTn>
              <p:nextCondLst>
                <p:cond evt="onClick" delay="0">
                  <p:tgtEl>
                    <p:spTgt spid="9"/>
                  </p:tgtEl>
                </p:cond>
              </p:nextCondLst>
            </p:seq>
            <p:seq concurrent="1" nextAc="seek">
              <p:cTn id="96" restart="whenNotActive" fill="hold" evtFilter="cancelBubble" nodeType="interactiveSeq">
                <p:stCondLst>
                  <p:cond evt="onClick" delay="0">
                    <p:tgtEl>
                      <p:spTgt spid="5124"/>
                    </p:tgtEl>
                  </p:cond>
                </p:stCondLst>
                <p:endSync evt="end" delay="0">
                  <p:rtn val="all"/>
                </p:endSync>
                <p:childTnLst>
                  <p:par>
                    <p:cTn id="97" fill="hold">
                      <p:stCondLst>
                        <p:cond delay="0"/>
                      </p:stCondLst>
                      <p:childTnLst>
                        <p:par>
                          <p:cTn id="98" fill="hold">
                            <p:stCondLst>
                              <p:cond delay="0"/>
                            </p:stCondLst>
                            <p:childTnLst>
                              <p:par>
                                <p:cTn id="99" presetID="1" presetClass="entr" presetSubtype="0" fill="hold" nodeType="clickEffect">
                                  <p:stCondLst>
                                    <p:cond delay="0"/>
                                  </p:stCondLst>
                                  <p:childTnLst>
                                    <p:set>
                                      <p:cBhvr>
                                        <p:cTn id="100" dur="1" fill="hold">
                                          <p:stCondLst>
                                            <p:cond delay="0"/>
                                          </p:stCondLst>
                                        </p:cTn>
                                        <p:tgtEl>
                                          <p:spTgt spid="39"/>
                                        </p:tgtEl>
                                        <p:attrNameLst>
                                          <p:attrName>style.visibility</p:attrName>
                                        </p:attrNameLst>
                                      </p:cBhvr>
                                      <p:to>
                                        <p:strVal val="visible"/>
                                      </p:to>
                                    </p:set>
                                  </p:childTnLst>
                                </p:cTn>
                              </p:par>
                            </p:childTnLst>
                          </p:cTn>
                        </p:par>
                      </p:childTnLst>
                    </p:cTn>
                  </p:par>
                </p:childTnLst>
              </p:cTn>
              <p:nextCondLst>
                <p:cond evt="onClick" delay="0">
                  <p:tgtEl>
                    <p:spTgt spid="5124"/>
                  </p:tgtEl>
                </p:cond>
              </p:nextCondLst>
            </p:seq>
            <p:seq concurrent="1" nextAc="seek">
              <p:cTn id="101" restart="whenNotActive" fill="hold" evtFilter="cancelBubble" nodeType="interactiveSeq">
                <p:stCondLst>
                  <p:cond evt="onClick" delay="0">
                    <p:tgtEl>
                      <p:spTgt spid="54"/>
                    </p:tgtEl>
                  </p:cond>
                </p:stCondLst>
                <p:endSync evt="end" delay="0">
                  <p:rtn val="all"/>
                </p:endSync>
                <p:childTnLst>
                  <p:par>
                    <p:cTn id="102" fill="hold">
                      <p:stCondLst>
                        <p:cond delay="0"/>
                      </p:stCondLst>
                      <p:childTnLst>
                        <p:par>
                          <p:cTn id="103" fill="hold">
                            <p:stCondLst>
                              <p:cond delay="0"/>
                            </p:stCondLst>
                            <p:childTnLst>
                              <p:par>
                                <p:cTn id="104" presetID="10" presetClass="exit" presetSubtype="0" fill="hold" nodeType="clickEffect">
                                  <p:stCondLst>
                                    <p:cond delay="0"/>
                                  </p:stCondLst>
                                  <p:childTnLst>
                                    <p:animEffect transition="out" filter="fade">
                                      <p:cBhvr>
                                        <p:cTn id="105" dur="500"/>
                                        <p:tgtEl>
                                          <p:spTgt spid="54"/>
                                        </p:tgtEl>
                                      </p:cBhvr>
                                    </p:animEffect>
                                    <p:set>
                                      <p:cBhvr>
                                        <p:cTn id="106" dur="1" fill="hold">
                                          <p:stCondLst>
                                            <p:cond delay="499"/>
                                          </p:stCondLst>
                                        </p:cTn>
                                        <p:tgtEl>
                                          <p:spTgt spid="54"/>
                                        </p:tgtEl>
                                        <p:attrNameLst>
                                          <p:attrName>style.visibility</p:attrName>
                                        </p:attrNameLst>
                                      </p:cBhvr>
                                      <p:to>
                                        <p:strVal val="hidden"/>
                                      </p:to>
                                    </p:set>
                                  </p:childTnLst>
                                </p:cTn>
                              </p:par>
                            </p:childTnLst>
                          </p:cTn>
                        </p:par>
                      </p:childTnLst>
                    </p:cTn>
                  </p:par>
                </p:childTnLst>
              </p:cTn>
              <p:nextCondLst>
                <p:cond evt="onClick" delay="0">
                  <p:tgtEl>
                    <p:spTgt spid="54"/>
                  </p:tgtEl>
                </p:cond>
              </p:nextCondLst>
            </p:seq>
            <p:seq concurrent="1" nextAc="seek">
              <p:cTn id="107" restart="whenNotActive" fill="hold" evtFilter="cancelBubble" nodeType="interactiveSeq">
                <p:stCondLst>
                  <p:cond evt="onClick" delay="0">
                    <p:tgtEl>
                      <p:spTgt spid="52"/>
                    </p:tgtEl>
                  </p:cond>
                </p:stCondLst>
                <p:endSync evt="end" delay="0">
                  <p:rtn val="all"/>
                </p:endSync>
                <p:childTnLst>
                  <p:par>
                    <p:cTn id="108" fill="hold">
                      <p:stCondLst>
                        <p:cond delay="0"/>
                      </p:stCondLst>
                      <p:childTnLst>
                        <p:par>
                          <p:cTn id="109" fill="hold">
                            <p:stCondLst>
                              <p:cond delay="0"/>
                            </p:stCondLst>
                            <p:childTnLst>
                              <p:par>
                                <p:cTn id="110" presetID="1" presetClass="entr" presetSubtype="0" fill="hold" nodeType="clickEffect">
                                  <p:stCondLst>
                                    <p:cond delay="0"/>
                                  </p:stCondLst>
                                  <p:childTnLst>
                                    <p:set>
                                      <p:cBhvr>
                                        <p:cTn id="111" dur="1" fill="hold">
                                          <p:stCondLst>
                                            <p:cond delay="0"/>
                                          </p:stCondLst>
                                        </p:cTn>
                                        <p:tgtEl>
                                          <p:spTgt spid="54"/>
                                        </p:tgtEl>
                                        <p:attrNameLst>
                                          <p:attrName>style.visibility</p:attrName>
                                        </p:attrNameLst>
                                      </p:cBhvr>
                                      <p:to>
                                        <p:strVal val="visible"/>
                                      </p:to>
                                    </p:set>
                                  </p:childTnLst>
                                </p:cTn>
                              </p:par>
                            </p:childTnLst>
                          </p:cTn>
                        </p:par>
                      </p:childTnLst>
                    </p:cTn>
                  </p:par>
                </p:childTnLst>
              </p:cTn>
              <p:nextCondLst>
                <p:cond evt="onClick" delay="0">
                  <p:tgtEl>
                    <p:spTgt spid="52"/>
                  </p:tgtEl>
                </p:cond>
              </p:nextCondLst>
            </p:seq>
            <p:seq concurrent="1" nextAc="seek">
              <p:cTn id="112" restart="whenNotActive" fill="hold" evtFilter="cancelBubble" nodeType="interactiveSeq">
                <p:stCondLst>
                  <p:cond evt="onClick" delay="0">
                    <p:tgtEl>
                      <p:spTgt spid="55"/>
                    </p:tgtEl>
                  </p:cond>
                </p:stCondLst>
                <p:endSync evt="end" delay="0">
                  <p:rtn val="all"/>
                </p:endSync>
                <p:childTnLst>
                  <p:par>
                    <p:cTn id="113" fill="hold">
                      <p:stCondLst>
                        <p:cond delay="0"/>
                      </p:stCondLst>
                      <p:childTnLst>
                        <p:par>
                          <p:cTn id="114" fill="hold">
                            <p:stCondLst>
                              <p:cond delay="0"/>
                            </p:stCondLst>
                            <p:childTnLst>
                              <p:par>
                                <p:cTn id="115" presetID="10" presetClass="exit" presetSubtype="0" fill="hold" nodeType="clickEffect">
                                  <p:stCondLst>
                                    <p:cond delay="0"/>
                                  </p:stCondLst>
                                  <p:childTnLst>
                                    <p:animEffect transition="out" filter="fade">
                                      <p:cBhvr>
                                        <p:cTn id="116" dur="500"/>
                                        <p:tgtEl>
                                          <p:spTgt spid="55"/>
                                        </p:tgtEl>
                                      </p:cBhvr>
                                    </p:animEffect>
                                    <p:set>
                                      <p:cBhvr>
                                        <p:cTn id="117" dur="1" fill="hold">
                                          <p:stCondLst>
                                            <p:cond delay="499"/>
                                          </p:stCondLst>
                                        </p:cTn>
                                        <p:tgtEl>
                                          <p:spTgt spid="55"/>
                                        </p:tgtEl>
                                        <p:attrNameLst>
                                          <p:attrName>style.visibility</p:attrName>
                                        </p:attrNameLst>
                                      </p:cBhvr>
                                      <p:to>
                                        <p:strVal val="hidden"/>
                                      </p:to>
                                    </p:set>
                                  </p:childTnLst>
                                </p:cTn>
                              </p:par>
                            </p:childTnLst>
                          </p:cTn>
                        </p:par>
                      </p:childTnLst>
                    </p:cTn>
                  </p:par>
                </p:childTnLst>
              </p:cTn>
              <p:nextCondLst>
                <p:cond evt="onClick" delay="0">
                  <p:tgtEl>
                    <p:spTgt spid="55"/>
                  </p:tgtEl>
                </p:cond>
              </p:nextCondLst>
            </p:seq>
            <p:seq concurrent="1" nextAc="seek">
              <p:cTn id="118" restart="whenNotActive" fill="hold" evtFilter="cancelBubble" nodeType="interactiveSeq">
                <p:stCondLst>
                  <p:cond evt="onClick" delay="0">
                    <p:tgtEl>
                      <p:spTgt spid="56"/>
                    </p:tgtEl>
                  </p:cond>
                </p:stCondLst>
                <p:endSync evt="end" delay="0">
                  <p:rtn val="all"/>
                </p:endSync>
                <p:childTnLst>
                  <p:par>
                    <p:cTn id="119" fill="hold">
                      <p:stCondLst>
                        <p:cond delay="0"/>
                      </p:stCondLst>
                      <p:childTnLst>
                        <p:par>
                          <p:cTn id="120" fill="hold">
                            <p:stCondLst>
                              <p:cond delay="0"/>
                            </p:stCondLst>
                            <p:childTnLst>
                              <p:par>
                                <p:cTn id="121" presetID="10" presetClass="exit" presetSubtype="0" fill="hold" nodeType="clickEffect">
                                  <p:stCondLst>
                                    <p:cond delay="0"/>
                                  </p:stCondLst>
                                  <p:childTnLst>
                                    <p:animEffect transition="out" filter="fade">
                                      <p:cBhvr>
                                        <p:cTn id="122" dur="500"/>
                                        <p:tgtEl>
                                          <p:spTgt spid="56"/>
                                        </p:tgtEl>
                                      </p:cBhvr>
                                    </p:animEffect>
                                    <p:set>
                                      <p:cBhvr>
                                        <p:cTn id="123" dur="1" fill="hold">
                                          <p:stCondLst>
                                            <p:cond delay="499"/>
                                          </p:stCondLst>
                                        </p:cTn>
                                        <p:tgtEl>
                                          <p:spTgt spid="56"/>
                                        </p:tgtEl>
                                        <p:attrNameLst>
                                          <p:attrName>style.visibility</p:attrName>
                                        </p:attrNameLst>
                                      </p:cBhvr>
                                      <p:to>
                                        <p:strVal val="hidden"/>
                                      </p:to>
                                    </p:set>
                                  </p:childTnLst>
                                </p:cTn>
                              </p:par>
                            </p:childTnLst>
                          </p:cTn>
                        </p:par>
                      </p:childTnLst>
                    </p:cTn>
                  </p:par>
                </p:childTnLst>
              </p:cTn>
              <p:nextCondLst>
                <p:cond evt="onClick" delay="0">
                  <p:tgtEl>
                    <p:spTgt spid="56"/>
                  </p:tgtEl>
                </p:cond>
              </p:nextCondLst>
            </p:seq>
            <p:seq concurrent="1" nextAc="seek">
              <p:cTn id="124" restart="whenNotActive" fill="hold" evtFilter="cancelBubble" nodeType="interactiveSeq">
                <p:stCondLst>
                  <p:cond evt="onClick" delay="0">
                    <p:tgtEl>
                      <p:spTgt spid="57"/>
                    </p:tgtEl>
                  </p:cond>
                </p:stCondLst>
                <p:endSync evt="end" delay="0">
                  <p:rtn val="all"/>
                </p:endSync>
                <p:childTnLst>
                  <p:par>
                    <p:cTn id="125" fill="hold">
                      <p:stCondLst>
                        <p:cond delay="0"/>
                      </p:stCondLst>
                      <p:childTnLst>
                        <p:par>
                          <p:cTn id="126" fill="hold">
                            <p:stCondLst>
                              <p:cond delay="0"/>
                            </p:stCondLst>
                            <p:childTnLst>
                              <p:par>
                                <p:cTn id="127" presetID="10" presetClass="exit" presetSubtype="0" fill="hold" nodeType="clickEffect">
                                  <p:stCondLst>
                                    <p:cond delay="0"/>
                                  </p:stCondLst>
                                  <p:childTnLst>
                                    <p:animEffect transition="out" filter="fade">
                                      <p:cBhvr>
                                        <p:cTn id="128" dur="500"/>
                                        <p:tgtEl>
                                          <p:spTgt spid="57"/>
                                        </p:tgtEl>
                                      </p:cBhvr>
                                    </p:animEffect>
                                    <p:set>
                                      <p:cBhvr>
                                        <p:cTn id="129" dur="1" fill="hold">
                                          <p:stCondLst>
                                            <p:cond delay="499"/>
                                          </p:stCondLst>
                                        </p:cTn>
                                        <p:tgtEl>
                                          <p:spTgt spid="57"/>
                                        </p:tgtEl>
                                        <p:attrNameLst>
                                          <p:attrName>style.visibility</p:attrName>
                                        </p:attrNameLst>
                                      </p:cBhvr>
                                      <p:to>
                                        <p:strVal val="hidden"/>
                                      </p:to>
                                    </p:set>
                                  </p:childTnLst>
                                </p:cTn>
                              </p:par>
                            </p:childTnLst>
                          </p:cTn>
                        </p:par>
                      </p:childTnLst>
                    </p:cTn>
                  </p:par>
                </p:childTnLst>
              </p:cTn>
              <p:nextCondLst>
                <p:cond evt="onClick" delay="0">
                  <p:tgtEl>
                    <p:spTgt spid="57"/>
                  </p:tgtEl>
                </p:cond>
              </p:nextCondLst>
            </p:seq>
            <p:seq concurrent="1" nextAc="seek">
              <p:cTn id="130" restart="whenNotActive" fill="hold" evtFilter="cancelBubble" nodeType="interactiveSeq">
                <p:stCondLst>
                  <p:cond evt="onClick" delay="0">
                    <p:tgtEl>
                      <p:spTgt spid="58"/>
                    </p:tgtEl>
                  </p:cond>
                </p:stCondLst>
                <p:endSync evt="end" delay="0">
                  <p:rtn val="all"/>
                </p:endSync>
                <p:childTnLst>
                  <p:par>
                    <p:cTn id="131" fill="hold">
                      <p:stCondLst>
                        <p:cond delay="0"/>
                      </p:stCondLst>
                      <p:childTnLst>
                        <p:par>
                          <p:cTn id="132" fill="hold">
                            <p:stCondLst>
                              <p:cond delay="0"/>
                            </p:stCondLst>
                            <p:childTnLst>
                              <p:par>
                                <p:cTn id="133" presetID="10" presetClass="exit" presetSubtype="0" fill="hold" nodeType="clickEffect">
                                  <p:stCondLst>
                                    <p:cond delay="0"/>
                                  </p:stCondLst>
                                  <p:childTnLst>
                                    <p:animEffect transition="out" filter="fade">
                                      <p:cBhvr>
                                        <p:cTn id="134" dur="500"/>
                                        <p:tgtEl>
                                          <p:spTgt spid="58"/>
                                        </p:tgtEl>
                                      </p:cBhvr>
                                    </p:animEffect>
                                    <p:set>
                                      <p:cBhvr>
                                        <p:cTn id="135" dur="1" fill="hold">
                                          <p:stCondLst>
                                            <p:cond delay="499"/>
                                          </p:stCondLst>
                                        </p:cTn>
                                        <p:tgtEl>
                                          <p:spTgt spid="58"/>
                                        </p:tgtEl>
                                        <p:attrNameLst>
                                          <p:attrName>style.visibility</p:attrName>
                                        </p:attrNameLst>
                                      </p:cBhvr>
                                      <p:to>
                                        <p:strVal val="hidden"/>
                                      </p:to>
                                    </p:set>
                                  </p:childTnLst>
                                </p:cTn>
                              </p:par>
                            </p:childTnLst>
                          </p:cTn>
                        </p:par>
                      </p:childTnLst>
                    </p:cTn>
                  </p:par>
                </p:childTnLst>
              </p:cTn>
              <p:nextCondLst>
                <p:cond evt="onClick" delay="0">
                  <p:tgtEl>
                    <p:spTgt spid="58"/>
                  </p:tgtEl>
                </p:cond>
              </p:nextCondLst>
            </p:seq>
            <p:seq concurrent="1" nextAc="seek">
              <p:cTn id="136" restart="whenNotActive" fill="hold" evtFilter="cancelBubble" nodeType="interactiveSeq">
                <p:stCondLst>
                  <p:cond evt="onClick" delay="0">
                    <p:tgtEl>
                      <p:spTgt spid="59"/>
                    </p:tgtEl>
                  </p:cond>
                </p:stCondLst>
                <p:endSync evt="end" delay="0">
                  <p:rtn val="all"/>
                </p:endSync>
                <p:childTnLst>
                  <p:par>
                    <p:cTn id="137" fill="hold">
                      <p:stCondLst>
                        <p:cond delay="0"/>
                      </p:stCondLst>
                      <p:childTnLst>
                        <p:par>
                          <p:cTn id="138" fill="hold">
                            <p:stCondLst>
                              <p:cond delay="0"/>
                            </p:stCondLst>
                            <p:childTnLst>
                              <p:par>
                                <p:cTn id="139" presetID="10" presetClass="exit" presetSubtype="0" fill="hold" nodeType="clickEffect">
                                  <p:stCondLst>
                                    <p:cond delay="0"/>
                                  </p:stCondLst>
                                  <p:childTnLst>
                                    <p:animEffect transition="out" filter="fade">
                                      <p:cBhvr>
                                        <p:cTn id="140" dur="500"/>
                                        <p:tgtEl>
                                          <p:spTgt spid="59"/>
                                        </p:tgtEl>
                                      </p:cBhvr>
                                    </p:animEffect>
                                    <p:set>
                                      <p:cBhvr>
                                        <p:cTn id="141" dur="1" fill="hold">
                                          <p:stCondLst>
                                            <p:cond delay="499"/>
                                          </p:stCondLst>
                                        </p:cTn>
                                        <p:tgtEl>
                                          <p:spTgt spid="59"/>
                                        </p:tgtEl>
                                        <p:attrNameLst>
                                          <p:attrName>style.visibility</p:attrName>
                                        </p:attrNameLst>
                                      </p:cBhvr>
                                      <p:to>
                                        <p:strVal val="hidden"/>
                                      </p:to>
                                    </p:set>
                                  </p:childTnLst>
                                </p:cTn>
                              </p:par>
                            </p:childTnLst>
                          </p:cTn>
                        </p:par>
                      </p:childTnLst>
                    </p:cTn>
                  </p:par>
                </p:childTnLst>
              </p:cTn>
              <p:nextCondLst>
                <p:cond evt="onClick" delay="0">
                  <p:tgtEl>
                    <p:spTgt spid="59"/>
                  </p:tgtEl>
                </p:cond>
              </p:nextCondLst>
            </p:seq>
            <p:seq concurrent="1" nextAc="seek">
              <p:cTn id="142" restart="whenNotActive" fill="hold" evtFilter="cancelBubble" nodeType="interactiveSeq">
                <p:stCondLst>
                  <p:cond evt="onClick" delay="0">
                    <p:tgtEl>
                      <p:spTgt spid="60"/>
                    </p:tgtEl>
                  </p:cond>
                </p:stCondLst>
                <p:endSync evt="end" delay="0">
                  <p:rtn val="all"/>
                </p:endSync>
                <p:childTnLst>
                  <p:par>
                    <p:cTn id="143" fill="hold">
                      <p:stCondLst>
                        <p:cond delay="0"/>
                      </p:stCondLst>
                      <p:childTnLst>
                        <p:par>
                          <p:cTn id="144" fill="hold">
                            <p:stCondLst>
                              <p:cond delay="0"/>
                            </p:stCondLst>
                            <p:childTnLst>
                              <p:par>
                                <p:cTn id="145" presetID="10" presetClass="exit" presetSubtype="0" fill="hold" nodeType="clickEffect">
                                  <p:stCondLst>
                                    <p:cond delay="0"/>
                                  </p:stCondLst>
                                  <p:childTnLst>
                                    <p:animEffect transition="out" filter="fade">
                                      <p:cBhvr>
                                        <p:cTn id="146" dur="500"/>
                                        <p:tgtEl>
                                          <p:spTgt spid="60"/>
                                        </p:tgtEl>
                                      </p:cBhvr>
                                    </p:animEffect>
                                    <p:set>
                                      <p:cBhvr>
                                        <p:cTn id="147" dur="1" fill="hold">
                                          <p:stCondLst>
                                            <p:cond delay="499"/>
                                          </p:stCondLst>
                                        </p:cTn>
                                        <p:tgtEl>
                                          <p:spTgt spid="60"/>
                                        </p:tgtEl>
                                        <p:attrNameLst>
                                          <p:attrName>style.visibility</p:attrName>
                                        </p:attrNameLst>
                                      </p:cBhvr>
                                      <p:to>
                                        <p:strVal val="hidden"/>
                                      </p:to>
                                    </p:set>
                                  </p:childTnLst>
                                </p:cTn>
                              </p:par>
                            </p:childTnLst>
                          </p:cTn>
                        </p:par>
                      </p:childTnLst>
                    </p:cTn>
                  </p:par>
                </p:childTnLst>
              </p:cTn>
              <p:nextCondLst>
                <p:cond evt="onClick" delay="0">
                  <p:tgtEl>
                    <p:spTgt spid="60"/>
                  </p:tgtEl>
                </p:cond>
              </p:nextCondLst>
            </p:seq>
            <p:seq concurrent="1" nextAc="seek">
              <p:cTn id="148" restart="whenNotActive" fill="hold" evtFilter="cancelBubble" nodeType="interactiveSeq">
                <p:stCondLst>
                  <p:cond evt="onClick" delay="0">
                    <p:tgtEl>
                      <p:spTgt spid="61"/>
                    </p:tgtEl>
                  </p:cond>
                </p:stCondLst>
                <p:endSync evt="end" delay="0">
                  <p:rtn val="all"/>
                </p:endSync>
                <p:childTnLst>
                  <p:par>
                    <p:cTn id="149" fill="hold">
                      <p:stCondLst>
                        <p:cond delay="0"/>
                      </p:stCondLst>
                      <p:childTnLst>
                        <p:par>
                          <p:cTn id="150" fill="hold">
                            <p:stCondLst>
                              <p:cond delay="0"/>
                            </p:stCondLst>
                            <p:childTnLst>
                              <p:par>
                                <p:cTn id="151" presetID="10" presetClass="exit" presetSubtype="0" fill="hold" nodeType="clickEffect">
                                  <p:stCondLst>
                                    <p:cond delay="0"/>
                                  </p:stCondLst>
                                  <p:childTnLst>
                                    <p:animEffect transition="out" filter="fade">
                                      <p:cBhvr>
                                        <p:cTn id="152" dur="500"/>
                                        <p:tgtEl>
                                          <p:spTgt spid="61"/>
                                        </p:tgtEl>
                                      </p:cBhvr>
                                    </p:animEffect>
                                    <p:set>
                                      <p:cBhvr>
                                        <p:cTn id="153" dur="1" fill="hold">
                                          <p:stCondLst>
                                            <p:cond delay="499"/>
                                          </p:stCondLst>
                                        </p:cTn>
                                        <p:tgtEl>
                                          <p:spTgt spid="61"/>
                                        </p:tgtEl>
                                        <p:attrNameLst>
                                          <p:attrName>style.visibility</p:attrName>
                                        </p:attrNameLst>
                                      </p:cBhvr>
                                      <p:to>
                                        <p:strVal val="hidden"/>
                                      </p:to>
                                    </p:set>
                                  </p:childTnLst>
                                </p:cTn>
                              </p:par>
                            </p:childTnLst>
                          </p:cTn>
                        </p:par>
                      </p:childTnLst>
                    </p:cTn>
                  </p:par>
                </p:childTnLst>
              </p:cTn>
              <p:nextCondLst>
                <p:cond evt="onClick" delay="0">
                  <p:tgtEl>
                    <p:spTgt spid="61"/>
                  </p:tgtEl>
                </p:cond>
              </p:nextCondLst>
            </p:seq>
            <p:seq concurrent="1" nextAc="seek">
              <p:cTn id="154" restart="whenNotActive" fill="hold" evtFilter="cancelBubble" nodeType="interactiveSeq">
                <p:stCondLst>
                  <p:cond evt="onClick" delay="0">
                    <p:tgtEl>
                      <p:spTgt spid="62"/>
                    </p:tgtEl>
                  </p:cond>
                </p:stCondLst>
                <p:endSync evt="end" delay="0">
                  <p:rtn val="all"/>
                </p:endSync>
                <p:childTnLst>
                  <p:par>
                    <p:cTn id="155" fill="hold">
                      <p:stCondLst>
                        <p:cond delay="0"/>
                      </p:stCondLst>
                      <p:childTnLst>
                        <p:par>
                          <p:cTn id="156" fill="hold">
                            <p:stCondLst>
                              <p:cond delay="0"/>
                            </p:stCondLst>
                            <p:childTnLst>
                              <p:par>
                                <p:cTn id="157" presetID="10" presetClass="exit" presetSubtype="0" fill="hold" nodeType="clickEffect">
                                  <p:stCondLst>
                                    <p:cond delay="0"/>
                                  </p:stCondLst>
                                  <p:childTnLst>
                                    <p:animEffect transition="out" filter="fade">
                                      <p:cBhvr>
                                        <p:cTn id="158" dur="500"/>
                                        <p:tgtEl>
                                          <p:spTgt spid="62"/>
                                        </p:tgtEl>
                                      </p:cBhvr>
                                    </p:animEffect>
                                    <p:set>
                                      <p:cBhvr>
                                        <p:cTn id="159" dur="1" fill="hold">
                                          <p:stCondLst>
                                            <p:cond delay="499"/>
                                          </p:stCondLst>
                                        </p:cTn>
                                        <p:tgtEl>
                                          <p:spTgt spid="62"/>
                                        </p:tgtEl>
                                        <p:attrNameLst>
                                          <p:attrName>style.visibility</p:attrName>
                                        </p:attrNameLst>
                                      </p:cBhvr>
                                      <p:to>
                                        <p:strVal val="hidden"/>
                                      </p:to>
                                    </p:set>
                                  </p:childTnLst>
                                </p:cTn>
                              </p:par>
                            </p:childTnLst>
                          </p:cTn>
                        </p:par>
                      </p:childTnLst>
                    </p:cTn>
                  </p:par>
                </p:childTnLst>
              </p:cTn>
              <p:nextCondLst>
                <p:cond evt="onClick" delay="0">
                  <p:tgtEl>
                    <p:spTgt spid="62"/>
                  </p:tgtEl>
                </p:cond>
              </p:nextCondLst>
            </p:seq>
            <p:seq concurrent="1" nextAc="seek">
              <p:cTn id="160" restart="whenNotActive" fill="hold" evtFilter="cancelBubble" nodeType="interactiveSeq">
                <p:stCondLst>
                  <p:cond evt="onClick" delay="0">
                    <p:tgtEl>
                      <p:spTgt spid="50"/>
                    </p:tgtEl>
                  </p:cond>
                </p:stCondLst>
                <p:endSync evt="end" delay="0">
                  <p:rtn val="all"/>
                </p:endSync>
                <p:childTnLst>
                  <p:par>
                    <p:cTn id="161" fill="hold">
                      <p:stCondLst>
                        <p:cond delay="0"/>
                      </p:stCondLst>
                      <p:childTnLst>
                        <p:par>
                          <p:cTn id="162" fill="hold">
                            <p:stCondLst>
                              <p:cond delay="0"/>
                            </p:stCondLst>
                            <p:childTnLst>
                              <p:par>
                                <p:cTn id="163" presetID="1" presetClass="entr" presetSubtype="0" fill="hold" nodeType="clickEffect">
                                  <p:stCondLst>
                                    <p:cond delay="0"/>
                                  </p:stCondLst>
                                  <p:childTnLst>
                                    <p:set>
                                      <p:cBhvr>
                                        <p:cTn id="164" dur="1" fill="hold">
                                          <p:stCondLst>
                                            <p:cond delay="0"/>
                                          </p:stCondLst>
                                        </p:cTn>
                                        <p:tgtEl>
                                          <p:spTgt spid="62"/>
                                        </p:tgtEl>
                                        <p:attrNameLst>
                                          <p:attrName>style.visibility</p:attrName>
                                        </p:attrNameLst>
                                      </p:cBhvr>
                                      <p:to>
                                        <p:strVal val="visible"/>
                                      </p:to>
                                    </p:set>
                                  </p:childTnLst>
                                </p:cTn>
                              </p:par>
                            </p:childTnLst>
                          </p:cTn>
                        </p:par>
                      </p:childTnLst>
                    </p:cTn>
                  </p:par>
                </p:childTnLst>
              </p:cTn>
              <p:nextCondLst>
                <p:cond evt="onClick" delay="0">
                  <p:tgtEl>
                    <p:spTgt spid="50"/>
                  </p:tgtEl>
                </p:cond>
              </p:nextCondLst>
            </p:seq>
            <p:seq concurrent="1" nextAc="seek">
              <p:cTn id="165" restart="whenNotActive" fill="hold" evtFilter="cancelBubble" nodeType="interactiveSeq">
                <p:stCondLst>
                  <p:cond evt="onClick" delay="0">
                    <p:tgtEl>
                      <p:spTgt spid="49"/>
                    </p:tgtEl>
                  </p:cond>
                </p:stCondLst>
                <p:endSync evt="end" delay="0">
                  <p:rtn val="all"/>
                </p:endSync>
                <p:childTnLst>
                  <p:par>
                    <p:cTn id="166" fill="hold">
                      <p:stCondLst>
                        <p:cond delay="0"/>
                      </p:stCondLst>
                      <p:childTnLst>
                        <p:par>
                          <p:cTn id="167" fill="hold">
                            <p:stCondLst>
                              <p:cond delay="0"/>
                            </p:stCondLst>
                            <p:childTnLst>
                              <p:par>
                                <p:cTn id="168" presetID="1" presetClass="entr" presetSubtype="0" fill="hold" nodeType="clickEffect">
                                  <p:stCondLst>
                                    <p:cond delay="0"/>
                                  </p:stCondLst>
                                  <p:childTnLst>
                                    <p:set>
                                      <p:cBhvr>
                                        <p:cTn id="169" dur="1" fill="hold">
                                          <p:stCondLst>
                                            <p:cond delay="0"/>
                                          </p:stCondLst>
                                        </p:cTn>
                                        <p:tgtEl>
                                          <p:spTgt spid="61"/>
                                        </p:tgtEl>
                                        <p:attrNameLst>
                                          <p:attrName>style.visibility</p:attrName>
                                        </p:attrNameLst>
                                      </p:cBhvr>
                                      <p:to>
                                        <p:strVal val="visible"/>
                                      </p:to>
                                    </p:set>
                                  </p:childTnLst>
                                </p:cTn>
                              </p:par>
                            </p:childTnLst>
                          </p:cTn>
                        </p:par>
                      </p:childTnLst>
                    </p:cTn>
                  </p:par>
                </p:childTnLst>
              </p:cTn>
              <p:nextCondLst>
                <p:cond evt="onClick" delay="0">
                  <p:tgtEl>
                    <p:spTgt spid="49"/>
                  </p:tgtEl>
                </p:cond>
              </p:nextCondLst>
            </p:seq>
            <p:seq concurrent="1" nextAc="seek">
              <p:cTn id="170" restart="whenNotActive" fill="hold" evtFilter="cancelBubble" nodeType="interactiveSeq">
                <p:stCondLst>
                  <p:cond evt="onClick" delay="0">
                    <p:tgtEl>
                      <p:spTgt spid="51"/>
                    </p:tgtEl>
                  </p:cond>
                </p:stCondLst>
                <p:endSync evt="end" delay="0">
                  <p:rtn val="all"/>
                </p:endSync>
                <p:childTnLst>
                  <p:par>
                    <p:cTn id="171" fill="hold">
                      <p:stCondLst>
                        <p:cond delay="0"/>
                      </p:stCondLst>
                      <p:childTnLst>
                        <p:par>
                          <p:cTn id="172" fill="hold">
                            <p:stCondLst>
                              <p:cond delay="0"/>
                            </p:stCondLst>
                            <p:childTnLst>
                              <p:par>
                                <p:cTn id="173" presetID="1" presetClass="entr" presetSubtype="0" fill="hold" nodeType="clickEffect">
                                  <p:stCondLst>
                                    <p:cond delay="0"/>
                                  </p:stCondLst>
                                  <p:childTnLst>
                                    <p:set>
                                      <p:cBhvr>
                                        <p:cTn id="174" dur="1" fill="hold">
                                          <p:stCondLst>
                                            <p:cond delay="0"/>
                                          </p:stCondLst>
                                        </p:cTn>
                                        <p:tgtEl>
                                          <p:spTgt spid="60"/>
                                        </p:tgtEl>
                                        <p:attrNameLst>
                                          <p:attrName>style.visibility</p:attrName>
                                        </p:attrNameLst>
                                      </p:cBhvr>
                                      <p:to>
                                        <p:strVal val="visible"/>
                                      </p:to>
                                    </p:set>
                                  </p:childTnLst>
                                </p:cTn>
                              </p:par>
                            </p:childTnLst>
                          </p:cTn>
                        </p:par>
                      </p:childTnLst>
                    </p:cTn>
                  </p:par>
                </p:childTnLst>
              </p:cTn>
              <p:nextCondLst>
                <p:cond evt="onClick" delay="0">
                  <p:tgtEl>
                    <p:spTgt spid="51"/>
                  </p:tgtEl>
                </p:cond>
              </p:nextCondLst>
            </p:seq>
            <p:seq concurrent="1" nextAc="seek">
              <p:cTn id="175" restart="whenNotActive" fill="hold" evtFilter="cancelBubble" nodeType="interactiveSeq">
                <p:stCondLst>
                  <p:cond evt="onClick" delay="0">
                    <p:tgtEl>
                      <p:spTgt spid="48"/>
                    </p:tgtEl>
                  </p:cond>
                </p:stCondLst>
                <p:endSync evt="end" delay="0">
                  <p:rtn val="all"/>
                </p:endSync>
                <p:childTnLst>
                  <p:par>
                    <p:cTn id="176" fill="hold">
                      <p:stCondLst>
                        <p:cond delay="0"/>
                      </p:stCondLst>
                      <p:childTnLst>
                        <p:par>
                          <p:cTn id="177" fill="hold">
                            <p:stCondLst>
                              <p:cond delay="0"/>
                            </p:stCondLst>
                            <p:childTnLst>
                              <p:par>
                                <p:cTn id="178" presetID="1" presetClass="entr" presetSubtype="0" fill="hold" nodeType="clickEffect">
                                  <p:stCondLst>
                                    <p:cond delay="0"/>
                                  </p:stCondLst>
                                  <p:childTnLst>
                                    <p:set>
                                      <p:cBhvr>
                                        <p:cTn id="179" dur="1" fill="hold">
                                          <p:stCondLst>
                                            <p:cond delay="0"/>
                                          </p:stCondLst>
                                        </p:cTn>
                                        <p:tgtEl>
                                          <p:spTgt spid="59"/>
                                        </p:tgtEl>
                                        <p:attrNameLst>
                                          <p:attrName>style.visibility</p:attrName>
                                        </p:attrNameLst>
                                      </p:cBhvr>
                                      <p:to>
                                        <p:strVal val="visible"/>
                                      </p:to>
                                    </p:set>
                                  </p:childTnLst>
                                </p:cTn>
                              </p:par>
                            </p:childTnLst>
                          </p:cTn>
                        </p:par>
                      </p:childTnLst>
                    </p:cTn>
                  </p:par>
                </p:childTnLst>
              </p:cTn>
              <p:nextCondLst>
                <p:cond evt="onClick" delay="0">
                  <p:tgtEl>
                    <p:spTgt spid="48"/>
                  </p:tgtEl>
                </p:cond>
              </p:nextCondLst>
            </p:seq>
            <p:seq concurrent="1" nextAc="seek">
              <p:cTn id="180" restart="whenNotActive" fill="hold" evtFilter="cancelBubble" nodeType="interactiveSeq">
                <p:stCondLst>
                  <p:cond evt="onClick" delay="0">
                    <p:tgtEl>
                      <p:spTgt spid="53"/>
                    </p:tgtEl>
                  </p:cond>
                </p:stCondLst>
                <p:endSync evt="end" delay="0">
                  <p:rtn val="all"/>
                </p:endSync>
                <p:childTnLst>
                  <p:par>
                    <p:cTn id="181" fill="hold">
                      <p:stCondLst>
                        <p:cond delay="0"/>
                      </p:stCondLst>
                      <p:childTnLst>
                        <p:par>
                          <p:cTn id="182" fill="hold">
                            <p:stCondLst>
                              <p:cond delay="0"/>
                            </p:stCondLst>
                            <p:childTnLst>
                              <p:par>
                                <p:cTn id="183" presetID="1" presetClass="entr" presetSubtype="0" fill="hold" nodeType="clickEffect">
                                  <p:stCondLst>
                                    <p:cond delay="0"/>
                                  </p:stCondLst>
                                  <p:childTnLst>
                                    <p:set>
                                      <p:cBhvr>
                                        <p:cTn id="184" dur="1" fill="hold">
                                          <p:stCondLst>
                                            <p:cond delay="0"/>
                                          </p:stCondLst>
                                        </p:cTn>
                                        <p:tgtEl>
                                          <p:spTgt spid="58"/>
                                        </p:tgtEl>
                                        <p:attrNameLst>
                                          <p:attrName>style.visibility</p:attrName>
                                        </p:attrNameLst>
                                      </p:cBhvr>
                                      <p:to>
                                        <p:strVal val="visible"/>
                                      </p:to>
                                    </p:set>
                                  </p:childTnLst>
                                </p:cTn>
                              </p:par>
                            </p:childTnLst>
                          </p:cTn>
                        </p:par>
                      </p:childTnLst>
                    </p:cTn>
                  </p:par>
                </p:childTnLst>
              </p:cTn>
              <p:nextCondLst>
                <p:cond evt="onClick" delay="0">
                  <p:tgtEl>
                    <p:spTgt spid="53"/>
                  </p:tgtEl>
                </p:cond>
              </p:nextCondLst>
            </p:seq>
            <p:seq concurrent="1" nextAc="seek">
              <p:cTn id="185" restart="whenNotActive" fill="hold" evtFilter="cancelBubble" nodeType="interactiveSeq">
                <p:stCondLst>
                  <p:cond evt="onClick" delay="0">
                    <p:tgtEl>
                      <p:spTgt spid="47"/>
                    </p:tgtEl>
                  </p:cond>
                </p:stCondLst>
                <p:endSync evt="end" delay="0">
                  <p:rtn val="all"/>
                </p:endSync>
                <p:childTnLst>
                  <p:par>
                    <p:cTn id="186" fill="hold">
                      <p:stCondLst>
                        <p:cond delay="0"/>
                      </p:stCondLst>
                      <p:childTnLst>
                        <p:par>
                          <p:cTn id="187" fill="hold">
                            <p:stCondLst>
                              <p:cond delay="0"/>
                            </p:stCondLst>
                            <p:childTnLst>
                              <p:par>
                                <p:cTn id="188" presetID="1" presetClass="entr" presetSubtype="0" fill="hold" nodeType="clickEffect">
                                  <p:stCondLst>
                                    <p:cond delay="0"/>
                                  </p:stCondLst>
                                  <p:childTnLst>
                                    <p:set>
                                      <p:cBhvr>
                                        <p:cTn id="189" dur="1" fill="hold">
                                          <p:stCondLst>
                                            <p:cond delay="0"/>
                                          </p:stCondLst>
                                        </p:cTn>
                                        <p:tgtEl>
                                          <p:spTgt spid="57"/>
                                        </p:tgtEl>
                                        <p:attrNameLst>
                                          <p:attrName>style.visibility</p:attrName>
                                        </p:attrNameLst>
                                      </p:cBhvr>
                                      <p:to>
                                        <p:strVal val="visible"/>
                                      </p:to>
                                    </p:set>
                                  </p:childTnLst>
                                </p:cTn>
                              </p:par>
                            </p:childTnLst>
                          </p:cTn>
                        </p:par>
                      </p:childTnLst>
                    </p:cTn>
                  </p:par>
                </p:childTnLst>
              </p:cTn>
              <p:nextCondLst>
                <p:cond evt="onClick" delay="0">
                  <p:tgtEl>
                    <p:spTgt spid="47"/>
                  </p:tgtEl>
                </p:cond>
              </p:nextCondLst>
            </p:seq>
            <p:seq concurrent="1" nextAc="seek">
              <p:cTn id="190" restart="whenNotActive" fill="hold" evtFilter="cancelBubble" nodeType="interactiveSeq">
                <p:stCondLst>
                  <p:cond evt="onClick" delay="0">
                    <p:tgtEl>
                      <p:spTgt spid="46"/>
                    </p:tgtEl>
                  </p:cond>
                </p:stCondLst>
                <p:endSync evt="end" delay="0">
                  <p:rtn val="all"/>
                </p:endSync>
                <p:childTnLst>
                  <p:par>
                    <p:cTn id="191" fill="hold">
                      <p:stCondLst>
                        <p:cond delay="0"/>
                      </p:stCondLst>
                      <p:childTnLst>
                        <p:par>
                          <p:cTn id="192" fill="hold">
                            <p:stCondLst>
                              <p:cond delay="0"/>
                            </p:stCondLst>
                            <p:childTnLst>
                              <p:par>
                                <p:cTn id="193" presetID="1" presetClass="entr" presetSubtype="0" fill="hold" nodeType="clickEffect">
                                  <p:stCondLst>
                                    <p:cond delay="0"/>
                                  </p:stCondLst>
                                  <p:childTnLst>
                                    <p:set>
                                      <p:cBhvr>
                                        <p:cTn id="194" dur="1" fill="hold">
                                          <p:stCondLst>
                                            <p:cond delay="0"/>
                                          </p:stCondLst>
                                        </p:cTn>
                                        <p:tgtEl>
                                          <p:spTgt spid="56"/>
                                        </p:tgtEl>
                                        <p:attrNameLst>
                                          <p:attrName>style.visibility</p:attrName>
                                        </p:attrNameLst>
                                      </p:cBhvr>
                                      <p:to>
                                        <p:strVal val="visible"/>
                                      </p:to>
                                    </p:set>
                                  </p:childTnLst>
                                </p:cTn>
                              </p:par>
                            </p:childTnLst>
                          </p:cTn>
                        </p:par>
                      </p:childTnLst>
                    </p:cTn>
                  </p:par>
                </p:childTnLst>
              </p:cTn>
              <p:nextCondLst>
                <p:cond evt="onClick" delay="0">
                  <p:tgtEl>
                    <p:spTgt spid="46"/>
                  </p:tgtEl>
                </p:cond>
              </p:nextCondLst>
            </p:seq>
            <p:seq concurrent="1" nextAc="seek">
              <p:cTn id="195" restart="whenNotActive" fill="hold" evtFilter="cancelBubble" nodeType="interactiveSeq">
                <p:stCondLst>
                  <p:cond evt="onClick" delay="0">
                    <p:tgtEl>
                      <p:spTgt spid="44"/>
                    </p:tgtEl>
                  </p:cond>
                </p:stCondLst>
                <p:endSync evt="end" delay="0">
                  <p:rtn val="all"/>
                </p:endSync>
                <p:childTnLst>
                  <p:par>
                    <p:cTn id="196" fill="hold">
                      <p:stCondLst>
                        <p:cond delay="0"/>
                      </p:stCondLst>
                      <p:childTnLst>
                        <p:par>
                          <p:cTn id="197" fill="hold">
                            <p:stCondLst>
                              <p:cond delay="0"/>
                            </p:stCondLst>
                            <p:childTnLst>
                              <p:par>
                                <p:cTn id="198" presetID="1" presetClass="entr" presetSubtype="0" fill="hold" nodeType="clickEffect">
                                  <p:stCondLst>
                                    <p:cond delay="0"/>
                                  </p:stCondLst>
                                  <p:childTnLst>
                                    <p:set>
                                      <p:cBhvr>
                                        <p:cTn id="199" dur="1" fill="hold">
                                          <p:stCondLst>
                                            <p:cond delay="0"/>
                                          </p:stCondLst>
                                        </p:cTn>
                                        <p:tgtEl>
                                          <p:spTgt spid="55"/>
                                        </p:tgtEl>
                                        <p:attrNameLst>
                                          <p:attrName>style.visibility</p:attrName>
                                        </p:attrNameLst>
                                      </p:cBhvr>
                                      <p:to>
                                        <p:strVal val="visible"/>
                                      </p:to>
                                    </p:set>
                                  </p:childTnLst>
                                </p:cTn>
                              </p:par>
                            </p:childTnLst>
                          </p:cTn>
                        </p:par>
                      </p:childTnLst>
                    </p:cTn>
                  </p:par>
                </p:childTnLst>
              </p:cTn>
              <p:nextCondLst>
                <p:cond evt="onClick" delay="0">
                  <p:tgtEl>
                    <p:spTgt spid="44"/>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 name="Picture 4" descr="Navidad y año nuevo fondo claro brillante. ilustración vectorial 3503449  Vector en Vecteezy">
            <a:extLst>
              <a:ext uri="{FF2B5EF4-FFF2-40B4-BE49-F238E27FC236}">
                <a16:creationId xmlns:a16="http://schemas.microsoft.com/office/drawing/2014/main" id="{043CA67A-A625-FB4C-B2A6-BDDC81F9DC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110" name="somnrero" descr="Iconos de navidad a color | Vector Gratis">
            <a:extLst>
              <a:ext uri="{FF2B5EF4-FFF2-40B4-BE49-F238E27FC236}">
                <a16:creationId xmlns:a16="http://schemas.microsoft.com/office/drawing/2014/main" id="{2F965759-6CB7-364C-90FD-77EE138B097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72791" b="73118"/>
          <a:stretch/>
        </p:blipFill>
        <p:spPr bwMode="auto">
          <a:xfrm>
            <a:off x="2030421" y="1058926"/>
            <a:ext cx="1511995" cy="126353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9" name="arbol" descr="Iconos de navidad a color | Vector Gratis">
            <a:extLst>
              <a:ext uri="{FF2B5EF4-FFF2-40B4-BE49-F238E27FC236}">
                <a16:creationId xmlns:a16="http://schemas.microsoft.com/office/drawing/2014/main" id="{AB2CB24B-B903-2E46-B597-84A59660D62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7209" r="50934" b="75053"/>
          <a:stretch/>
        </p:blipFill>
        <p:spPr bwMode="auto">
          <a:xfrm>
            <a:off x="3740164" y="1043257"/>
            <a:ext cx="1511994" cy="126353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 name="copo" descr="Iconos de navidad a color | Vector Gratis">
            <a:extLst>
              <a:ext uri="{FF2B5EF4-FFF2-40B4-BE49-F238E27FC236}">
                <a16:creationId xmlns:a16="http://schemas.microsoft.com/office/drawing/2014/main" id="{3C01653D-BBD5-D842-8E48-4A5BE8A7F16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9066" r="25847" b="73118"/>
          <a:stretch/>
        </p:blipFill>
        <p:spPr bwMode="auto">
          <a:xfrm>
            <a:off x="5441912" y="1065369"/>
            <a:ext cx="1509799" cy="12555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2" name="baston" descr="Iconos de navidad a color | Vector Gratis">
            <a:extLst>
              <a:ext uri="{FF2B5EF4-FFF2-40B4-BE49-F238E27FC236}">
                <a16:creationId xmlns:a16="http://schemas.microsoft.com/office/drawing/2014/main" id="{4A9EE38E-1C3D-6347-863E-49726C7B549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4913" b="73118"/>
          <a:stretch/>
        </p:blipFill>
        <p:spPr bwMode="auto">
          <a:xfrm>
            <a:off x="7165252" y="1091202"/>
            <a:ext cx="1509792" cy="126353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3" name="bolas" descr="Iconos de navidad a color | Vector Gratis">
            <a:extLst>
              <a:ext uri="{FF2B5EF4-FFF2-40B4-BE49-F238E27FC236}">
                <a16:creationId xmlns:a16="http://schemas.microsoft.com/office/drawing/2014/main" id="{048093B3-19A5-914A-AA79-EA704CC5B6A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5054" r="72791" b="50000"/>
          <a:stretch/>
        </p:blipFill>
        <p:spPr bwMode="auto">
          <a:xfrm>
            <a:off x="2039952" y="2500034"/>
            <a:ext cx="1511994" cy="126353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4" name="bota" descr="Iconos de navidad a color | Vector Gratis">
            <a:extLst>
              <a:ext uri="{FF2B5EF4-FFF2-40B4-BE49-F238E27FC236}">
                <a16:creationId xmlns:a16="http://schemas.microsoft.com/office/drawing/2014/main" id="{B87CBE06-BA59-8547-AA91-EFD761487D5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6449" t="25054" r="49604" b="50000"/>
          <a:stretch/>
        </p:blipFill>
        <p:spPr bwMode="auto">
          <a:xfrm>
            <a:off x="3733101" y="2493597"/>
            <a:ext cx="1526785" cy="126353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7" name="mono" descr="Iconos de navidad a color | Vector Gratis">
            <a:extLst>
              <a:ext uri="{FF2B5EF4-FFF2-40B4-BE49-F238E27FC236}">
                <a16:creationId xmlns:a16="http://schemas.microsoft.com/office/drawing/2014/main" id="{FDB8F24E-4C80-574B-B51E-2DBC1CB03B0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50000" r="74153" b="26882"/>
          <a:stretch/>
        </p:blipFill>
        <p:spPr bwMode="auto">
          <a:xfrm>
            <a:off x="2047573" y="3948156"/>
            <a:ext cx="1496651" cy="125243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8" name="guante" descr="Iconos de navidad a color | Vector Gratis">
            <a:extLst>
              <a:ext uri="{FF2B5EF4-FFF2-40B4-BE49-F238E27FC236}">
                <a16:creationId xmlns:a16="http://schemas.microsoft.com/office/drawing/2014/main" id="{3E73B35D-E4A0-A745-9F49-120F1A4EB0E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7209" t="50000" r="50935" b="24946"/>
          <a:stretch/>
        </p:blipFill>
        <p:spPr bwMode="auto">
          <a:xfrm>
            <a:off x="2046943" y="5352914"/>
            <a:ext cx="1511994" cy="12468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9" name="calendario" descr="Iconos de navidad a color | Vector Gratis">
            <a:extLst>
              <a:ext uri="{FF2B5EF4-FFF2-40B4-BE49-F238E27FC236}">
                <a16:creationId xmlns:a16="http://schemas.microsoft.com/office/drawing/2014/main" id="{FC016779-80B3-B149-9702-4D7BF63B833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7704" t="49892" r="25847" b="26882"/>
          <a:stretch/>
        </p:blipFill>
        <p:spPr bwMode="auto">
          <a:xfrm>
            <a:off x="3750253" y="3950952"/>
            <a:ext cx="1509793" cy="12500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0" name="campana" descr="Iconos de navidad a color | Vector Gratis">
            <a:extLst>
              <a:ext uri="{FF2B5EF4-FFF2-40B4-BE49-F238E27FC236}">
                <a16:creationId xmlns:a16="http://schemas.microsoft.com/office/drawing/2014/main" id="{82617E8B-803F-0044-B7C5-8F12323DB90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4913" t="49785" b="26881"/>
          <a:stretch/>
        </p:blipFill>
        <p:spPr bwMode="auto">
          <a:xfrm>
            <a:off x="3756684" y="5355514"/>
            <a:ext cx="1526785" cy="124705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4112" name="tapa" descr="Colección de personajes de navidad de dibujos animados | Vector Gratis">
            <a:hlinkClick r:id="" action="ppaction://noaction">
              <a:snd r:embed="rId5" name="chimes.wav"/>
            </a:hlinkClick>
            <a:extLst>
              <a:ext uri="{FF2B5EF4-FFF2-40B4-BE49-F238E27FC236}">
                <a16:creationId xmlns:a16="http://schemas.microsoft.com/office/drawing/2014/main" id="{8AE871FE-468A-1447-B1C7-C6BED9EAFBA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39167" y="1071822"/>
            <a:ext cx="1509792" cy="126353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8" name="tapa" descr="Colección de personajes de navidad de dibujos animados | Vector Gratis">
            <a:hlinkClick r:id="" action="ppaction://noaction">
              <a:snd r:embed="rId5" name="chimes.wav"/>
            </a:hlinkClick>
            <a:extLst>
              <a:ext uri="{FF2B5EF4-FFF2-40B4-BE49-F238E27FC236}">
                <a16:creationId xmlns:a16="http://schemas.microsoft.com/office/drawing/2014/main" id="{D938842B-6A24-074E-99EF-0BD73B80FC8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48697" y="2512914"/>
            <a:ext cx="1509792" cy="126353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9" name="tapa" descr="Colección de personajes de navidad de dibujos animados | Vector Gratis">
            <a:hlinkClick r:id="" action="ppaction://noaction">
              <a:snd r:embed="rId5" name="chimes.wav"/>
            </a:hlinkClick>
            <a:extLst>
              <a:ext uri="{FF2B5EF4-FFF2-40B4-BE49-F238E27FC236}">
                <a16:creationId xmlns:a16="http://schemas.microsoft.com/office/drawing/2014/main" id="{D678A39B-C165-FB4D-807F-1B69FB596BB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42634" y="1056735"/>
            <a:ext cx="1509792" cy="126353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30" name="tapa" descr="Colección de personajes de navidad de dibujos animados | Vector Gratis">
            <a:hlinkClick r:id="" action="ppaction://noaction">
              <a:snd r:embed="rId5" name="chimes.wav"/>
            </a:hlinkClick>
            <a:extLst>
              <a:ext uri="{FF2B5EF4-FFF2-40B4-BE49-F238E27FC236}">
                <a16:creationId xmlns:a16="http://schemas.microsoft.com/office/drawing/2014/main" id="{9713BC43-F5BB-FA41-B63C-F951D02ABDD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36302" y="1068587"/>
            <a:ext cx="1509792" cy="126353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31" name="tapa" descr="Colección de personajes de navidad de dibujos animados | Vector Gratis">
            <a:hlinkClick r:id="" action="ppaction://noaction">
              <a:snd r:embed="rId5" name="chimes.wav"/>
            </a:hlinkClick>
            <a:extLst>
              <a:ext uri="{FF2B5EF4-FFF2-40B4-BE49-F238E27FC236}">
                <a16:creationId xmlns:a16="http://schemas.microsoft.com/office/drawing/2014/main" id="{6AFCB477-E31C-DF4C-8AEF-25632D7B58D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70871" y="1072738"/>
            <a:ext cx="1509792" cy="126353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32" name="tapa" descr="Colección de personajes de navidad de dibujos animados | Vector Gratis">
            <a:hlinkClick r:id="" action="ppaction://noaction">
              <a:snd r:embed="rId5" name="chimes.wav"/>
            </a:hlinkClick>
            <a:extLst>
              <a:ext uri="{FF2B5EF4-FFF2-40B4-BE49-F238E27FC236}">
                <a16:creationId xmlns:a16="http://schemas.microsoft.com/office/drawing/2014/main" id="{4107F099-4741-3D4F-9D9B-94A3D6F0E3B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41282" y="3949551"/>
            <a:ext cx="1509792" cy="126353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34" name="tapa" descr="Colección de personajes de navidad de dibujos animados | Vector Gratis">
            <a:hlinkClick r:id="" action="ppaction://noaction">
              <a:snd r:embed="rId5" name="chimes.wav"/>
            </a:hlinkClick>
            <a:extLst>
              <a:ext uri="{FF2B5EF4-FFF2-40B4-BE49-F238E27FC236}">
                <a16:creationId xmlns:a16="http://schemas.microsoft.com/office/drawing/2014/main" id="{AC3183DB-A2DA-3E4D-B946-2A5D9354EF0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50255" y="3963831"/>
            <a:ext cx="1509792" cy="126353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35" name="tapa" descr="Colección de personajes de navidad de dibujos animados | Vector Gratis">
            <a:hlinkClick r:id="" action="ppaction://noaction">
              <a:snd r:embed="rId5" name="chimes.wav"/>
            </a:hlinkClick>
            <a:extLst>
              <a:ext uri="{FF2B5EF4-FFF2-40B4-BE49-F238E27FC236}">
                <a16:creationId xmlns:a16="http://schemas.microsoft.com/office/drawing/2014/main" id="{B444DFFD-5411-E341-BFEB-3BFA7AB20B8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49413" y="5363071"/>
            <a:ext cx="1509792" cy="126353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36" name="tapa" descr="Colección de personajes de navidad de dibujos animados | Vector Gratis">
            <a:hlinkClick r:id="" action="ppaction://noaction">
              <a:snd r:embed="rId5" name="chimes.wav"/>
            </a:hlinkClick>
            <a:extLst>
              <a:ext uri="{FF2B5EF4-FFF2-40B4-BE49-F238E27FC236}">
                <a16:creationId xmlns:a16="http://schemas.microsoft.com/office/drawing/2014/main" id="{85310910-14A8-EE4E-BEAF-6EB04CB7066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71557" y="5355513"/>
            <a:ext cx="1509792" cy="126353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37" name="tapa" descr="Colección de personajes de navidad de dibujos animados | Vector Gratis">
            <a:hlinkClick r:id="" action="ppaction://noaction">
              <a:snd r:embed="rId5" name="chimes.wav"/>
            </a:hlinkClick>
            <a:extLst>
              <a:ext uri="{FF2B5EF4-FFF2-40B4-BE49-F238E27FC236}">
                <a16:creationId xmlns:a16="http://schemas.microsoft.com/office/drawing/2014/main" id="{BAF8F1BC-F18B-954E-915D-9AD503AB20F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42633" y="2506477"/>
            <a:ext cx="1509792" cy="126353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43" name="somnrero 1" descr="Iconos de navidad a color | Vector Gratis">
            <a:extLst>
              <a:ext uri="{FF2B5EF4-FFF2-40B4-BE49-F238E27FC236}">
                <a16:creationId xmlns:a16="http://schemas.microsoft.com/office/drawing/2014/main" id="{02C9BC0D-A42C-2A4C-BDF4-610D15CBEE5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72791" b="73118"/>
          <a:stretch/>
        </p:blipFill>
        <p:spPr bwMode="auto">
          <a:xfrm>
            <a:off x="7179301" y="5385190"/>
            <a:ext cx="1511995" cy="126353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44" name="arbol 2" descr="Iconos de navidad a color | Vector Gratis">
            <a:extLst>
              <a:ext uri="{FF2B5EF4-FFF2-40B4-BE49-F238E27FC236}">
                <a16:creationId xmlns:a16="http://schemas.microsoft.com/office/drawing/2014/main" id="{D369580E-4B7D-E64D-98AB-930BAC5E9A8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7209" r="50934" b="75053"/>
          <a:stretch/>
        </p:blipFill>
        <p:spPr bwMode="auto">
          <a:xfrm>
            <a:off x="7179933" y="4002544"/>
            <a:ext cx="1511994" cy="126353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45" name="copo 1" descr="Iconos de navidad a color | Vector Gratis">
            <a:extLst>
              <a:ext uri="{FF2B5EF4-FFF2-40B4-BE49-F238E27FC236}">
                <a16:creationId xmlns:a16="http://schemas.microsoft.com/office/drawing/2014/main" id="{66E58E72-3B25-F743-ACEF-6C89FC3EFB7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9066" r="25847" b="73118"/>
          <a:stretch/>
        </p:blipFill>
        <p:spPr bwMode="auto">
          <a:xfrm>
            <a:off x="5434273" y="3980432"/>
            <a:ext cx="1509799" cy="12555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46" name="baston 1" descr="Iconos de navidad a color | Vector Gratis">
            <a:extLst>
              <a:ext uri="{FF2B5EF4-FFF2-40B4-BE49-F238E27FC236}">
                <a16:creationId xmlns:a16="http://schemas.microsoft.com/office/drawing/2014/main" id="{65C554FC-1C31-1342-8E72-C91963C1153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4913" b="73118"/>
          <a:stretch/>
        </p:blipFill>
        <p:spPr bwMode="auto">
          <a:xfrm>
            <a:off x="8863741" y="2523062"/>
            <a:ext cx="1509792" cy="126353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47" name="bolas 1" descr="Iconos de navidad a color | Vector Gratis">
            <a:extLst>
              <a:ext uri="{FF2B5EF4-FFF2-40B4-BE49-F238E27FC236}">
                <a16:creationId xmlns:a16="http://schemas.microsoft.com/office/drawing/2014/main" id="{304D4812-42AD-344A-B9A4-B3DC0C22262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5054" r="72791" b="50000"/>
          <a:stretch/>
        </p:blipFill>
        <p:spPr bwMode="auto">
          <a:xfrm>
            <a:off x="7182386" y="2532310"/>
            <a:ext cx="1511994" cy="126353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48" name="bota 1" descr="Iconos de navidad a color | Vector Gratis">
            <a:extLst>
              <a:ext uri="{FF2B5EF4-FFF2-40B4-BE49-F238E27FC236}">
                <a16:creationId xmlns:a16="http://schemas.microsoft.com/office/drawing/2014/main" id="{1D48B441-4410-9C40-B3B9-B044E1F90BF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6449" t="25054" r="49604" b="50000"/>
          <a:stretch/>
        </p:blipFill>
        <p:spPr bwMode="auto">
          <a:xfrm>
            <a:off x="8870731" y="5375980"/>
            <a:ext cx="1526785" cy="126353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49" name="calendario 1" descr="Iconos de navidad a color | Vector Gratis">
            <a:extLst>
              <a:ext uri="{FF2B5EF4-FFF2-40B4-BE49-F238E27FC236}">
                <a16:creationId xmlns:a16="http://schemas.microsoft.com/office/drawing/2014/main" id="{1A5E74F4-463C-8E47-9179-828DC95676B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7704" t="49892" r="25847" b="26882"/>
          <a:stretch/>
        </p:blipFill>
        <p:spPr bwMode="auto">
          <a:xfrm>
            <a:off x="5447175" y="5352987"/>
            <a:ext cx="1509793" cy="12500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50" name="guante 1" descr="Iconos de navidad a color | Vector Gratis">
            <a:extLst>
              <a:ext uri="{FF2B5EF4-FFF2-40B4-BE49-F238E27FC236}">
                <a16:creationId xmlns:a16="http://schemas.microsoft.com/office/drawing/2014/main" id="{F9D9EBEB-2B1D-6A47-84B3-B202A6B7DE1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7209" t="50000" r="50935" b="24946"/>
          <a:stretch/>
        </p:blipFill>
        <p:spPr bwMode="auto">
          <a:xfrm>
            <a:off x="5437626" y="2528589"/>
            <a:ext cx="1511994" cy="12468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51" name="campana 1" descr="Iconos de navidad a color | Vector Gratis">
            <a:extLst>
              <a:ext uri="{FF2B5EF4-FFF2-40B4-BE49-F238E27FC236}">
                <a16:creationId xmlns:a16="http://schemas.microsoft.com/office/drawing/2014/main" id="{6D790C3B-19FA-6749-8C22-407A326094A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4913" t="49785" b="26881"/>
          <a:stretch/>
        </p:blipFill>
        <p:spPr bwMode="auto">
          <a:xfrm>
            <a:off x="8846588" y="1073861"/>
            <a:ext cx="1526785" cy="124705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52" name="mono" descr="Iconos de navidad a color | Vector Gratis">
            <a:extLst>
              <a:ext uri="{FF2B5EF4-FFF2-40B4-BE49-F238E27FC236}">
                <a16:creationId xmlns:a16="http://schemas.microsoft.com/office/drawing/2014/main" id="{371A6238-F069-9C40-8518-19B6BA2BCD4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50000" r="74153" b="26882"/>
          <a:stretch/>
        </p:blipFill>
        <p:spPr bwMode="auto">
          <a:xfrm>
            <a:off x="8871362" y="3977643"/>
            <a:ext cx="1496651" cy="125243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53" name="tapa" descr="Colección de personajes de navidad de dibujos animados | Vector Gratis">
            <a:hlinkClick r:id="" action="ppaction://noaction">
              <a:snd r:embed="rId5" name="chimes.wav"/>
            </a:hlinkClick>
            <a:extLst>
              <a:ext uri="{FF2B5EF4-FFF2-40B4-BE49-F238E27FC236}">
                <a16:creationId xmlns:a16="http://schemas.microsoft.com/office/drawing/2014/main" id="{36C5FACF-A45A-E842-B318-17676D7E42E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00876" y="2535958"/>
            <a:ext cx="1509792" cy="126353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54" name="tapa" descr="Colección de personajes de navidad de dibujos animados | Vector Gratis">
            <a:hlinkClick r:id="" action="ppaction://noaction">
              <a:snd r:embed="rId5" name="chimes.wav"/>
            </a:hlinkClick>
            <a:extLst>
              <a:ext uri="{FF2B5EF4-FFF2-40B4-BE49-F238E27FC236}">
                <a16:creationId xmlns:a16="http://schemas.microsoft.com/office/drawing/2014/main" id="{C9D8C62D-CCCD-DE4D-BCB8-701B166ED81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63741" y="1101309"/>
            <a:ext cx="1509792" cy="126353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56" name="tapa" descr="Colección de personajes de navidad de dibujos animados | Vector Gratis">
            <a:hlinkClick r:id="" action="ppaction://noaction">
              <a:snd r:embed="rId5" name="chimes.wav"/>
            </a:hlinkClick>
            <a:extLst>
              <a:ext uri="{FF2B5EF4-FFF2-40B4-BE49-F238E27FC236}">
                <a16:creationId xmlns:a16="http://schemas.microsoft.com/office/drawing/2014/main" id="{9C10F07C-6005-E64C-9FC4-17837741B07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71353" y="2522149"/>
            <a:ext cx="1509792" cy="126353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57" name="tapa" descr="Colección de personajes de navidad de dibujos animados | Vector Gratis">
            <a:hlinkClick r:id="" action="ppaction://noaction">
              <a:snd r:embed="rId5" name="chimes.wav"/>
            </a:hlinkClick>
            <a:extLst>
              <a:ext uri="{FF2B5EF4-FFF2-40B4-BE49-F238E27FC236}">
                <a16:creationId xmlns:a16="http://schemas.microsoft.com/office/drawing/2014/main" id="{367E30D4-FEF2-174B-9F33-D53A1388F72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63741" y="3977643"/>
            <a:ext cx="1509792" cy="126353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58" name="tapa" descr="Colección de personajes de navidad de dibujos animados | Vector Gratis">
            <a:hlinkClick r:id="" action="ppaction://noaction">
              <a:snd r:embed="rId5" name="chimes.wav"/>
            </a:hlinkClick>
            <a:extLst>
              <a:ext uri="{FF2B5EF4-FFF2-40B4-BE49-F238E27FC236}">
                <a16:creationId xmlns:a16="http://schemas.microsoft.com/office/drawing/2014/main" id="{38F00D1D-9169-4C41-B68C-BD2B627F36C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81167" y="3997033"/>
            <a:ext cx="1509792" cy="126353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59" name="tapa" descr="Colección de personajes de navidad de dibujos animados | Vector Gratis">
            <a:hlinkClick r:id="" action="ppaction://noaction">
              <a:snd r:embed="rId5" name="chimes.wav"/>
            </a:hlinkClick>
            <a:extLst>
              <a:ext uri="{FF2B5EF4-FFF2-40B4-BE49-F238E27FC236}">
                <a16:creationId xmlns:a16="http://schemas.microsoft.com/office/drawing/2014/main" id="{71C1AEB8-B95A-8146-A738-513C6F73F59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42805" y="3988716"/>
            <a:ext cx="1509792" cy="126353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60" name="tapa" descr="Colección de personajes de navidad de dibujos animados | Vector Gratis">
            <a:hlinkClick r:id="" action="ppaction://noaction">
              <a:snd r:embed="rId5" name="chimes.wav"/>
            </a:hlinkClick>
            <a:extLst>
              <a:ext uri="{FF2B5EF4-FFF2-40B4-BE49-F238E27FC236}">
                <a16:creationId xmlns:a16="http://schemas.microsoft.com/office/drawing/2014/main" id="{4B849911-356A-5748-B860-E4A4472E4AB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89794" y="5372294"/>
            <a:ext cx="1509792" cy="126353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61" name="tapa" descr="Colección de personajes de navidad de dibujos animados | Vector Gratis">
            <a:hlinkClick r:id="" action="ppaction://noaction">
              <a:snd r:embed="rId5" name="chimes.wav"/>
            </a:hlinkClick>
            <a:extLst>
              <a:ext uri="{FF2B5EF4-FFF2-40B4-BE49-F238E27FC236}">
                <a16:creationId xmlns:a16="http://schemas.microsoft.com/office/drawing/2014/main" id="{384275F9-0085-ED4D-8332-9966B49814D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76272" y="5378769"/>
            <a:ext cx="1509792" cy="126353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62" name="tapa" descr="Colección de personajes de navidad de dibujos animados | Vector Gratis">
            <a:hlinkClick r:id="" action="ppaction://noaction">
              <a:snd r:embed="rId5" name="chimes.wav"/>
            </a:hlinkClick>
            <a:extLst>
              <a:ext uri="{FF2B5EF4-FFF2-40B4-BE49-F238E27FC236}">
                <a16:creationId xmlns:a16="http://schemas.microsoft.com/office/drawing/2014/main" id="{39BB0938-26DC-3644-B1EC-8084A4889DF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54548" y="5355513"/>
            <a:ext cx="1509792" cy="126353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63" name="tapa" descr="Colección de personajes de navidad de dibujos animados | Vector Gratis">
            <a:hlinkClick r:id="" action="ppaction://noaction">
              <a:snd r:embed="rId5" name="chimes.wav"/>
            </a:hlinkClick>
            <a:extLst>
              <a:ext uri="{FF2B5EF4-FFF2-40B4-BE49-F238E27FC236}">
                <a16:creationId xmlns:a16="http://schemas.microsoft.com/office/drawing/2014/main" id="{C72852A6-D3E6-5944-940D-B6183352095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82803" y="2535958"/>
            <a:ext cx="1509792" cy="126353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86" name="Sol 85">
            <a:extLst>
              <a:ext uri="{FF2B5EF4-FFF2-40B4-BE49-F238E27FC236}">
                <a16:creationId xmlns:a16="http://schemas.microsoft.com/office/drawing/2014/main" id="{7D51DA02-AAB9-E743-BC76-D945F7FDC31E}"/>
              </a:ext>
            </a:extLst>
          </p:cNvPr>
          <p:cNvSpPr/>
          <p:nvPr/>
        </p:nvSpPr>
        <p:spPr>
          <a:xfrm>
            <a:off x="814938" y="1192387"/>
            <a:ext cx="1012371" cy="998597"/>
          </a:xfrm>
          <a:prstGeom prst="su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87" name="Luna 86">
            <a:extLst>
              <a:ext uri="{FF2B5EF4-FFF2-40B4-BE49-F238E27FC236}">
                <a16:creationId xmlns:a16="http://schemas.microsoft.com/office/drawing/2014/main" id="{B04A8D81-60B4-2541-B069-F5A8745B108F}"/>
              </a:ext>
            </a:extLst>
          </p:cNvPr>
          <p:cNvSpPr/>
          <p:nvPr/>
        </p:nvSpPr>
        <p:spPr>
          <a:xfrm>
            <a:off x="961895" y="2713498"/>
            <a:ext cx="751114" cy="914400"/>
          </a:xfrm>
          <a:prstGeom prst="mo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88" name="Corazón 87">
            <a:extLst>
              <a:ext uri="{FF2B5EF4-FFF2-40B4-BE49-F238E27FC236}">
                <a16:creationId xmlns:a16="http://schemas.microsoft.com/office/drawing/2014/main" id="{0F6D63E0-68D8-DD49-B9A6-28DB7F4A78FF}"/>
              </a:ext>
            </a:extLst>
          </p:cNvPr>
          <p:cNvSpPr/>
          <p:nvPr/>
        </p:nvSpPr>
        <p:spPr>
          <a:xfrm>
            <a:off x="914041" y="4150411"/>
            <a:ext cx="850217" cy="783770"/>
          </a:xfrm>
          <a:prstGeom prst="hear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89" name="Rayo 88">
            <a:extLst>
              <a:ext uri="{FF2B5EF4-FFF2-40B4-BE49-F238E27FC236}">
                <a16:creationId xmlns:a16="http://schemas.microsoft.com/office/drawing/2014/main" id="{605C7686-5A63-C54C-9F89-84AF8C53AB33}"/>
              </a:ext>
            </a:extLst>
          </p:cNvPr>
          <p:cNvSpPr/>
          <p:nvPr/>
        </p:nvSpPr>
        <p:spPr>
          <a:xfrm>
            <a:off x="1059866" y="5615493"/>
            <a:ext cx="653143" cy="620486"/>
          </a:xfrm>
          <a:prstGeom prst="lightningBol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90" name="CuadroTexto 89">
            <a:extLst>
              <a:ext uri="{FF2B5EF4-FFF2-40B4-BE49-F238E27FC236}">
                <a16:creationId xmlns:a16="http://schemas.microsoft.com/office/drawing/2014/main" id="{BDC76E1F-0690-2D41-9B00-6BA4B25603BF}"/>
              </a:ext>
            </a:extLst>
          </p:cNvPr>
          <p:cNvSpPr txBox="1"/>
          <p:nvPr/>
        </p:nvSpPr>
        <p:spPr>
          <a:xfrm>
            <a:off x="2074732" y="50217"/>
            <a:ext cx="9731829" cy="923330"/>
          </a:xfrm>
          <a:prstGeom prst="rect">
            <a:avLst/>
          </a:prstGeom>
          <a:noFill/>
        </p:spPr>
        <p:txBody>
          <a:bodyPr wrap="square" rtlCol="0">
            <a:spAutoFit/>
          </a:bodyPr>
          <a:lstStyle/>
          <a:p>
            <a:r>
              <a:rPr lang="es-CL" sz="5400" b="1" dirty="0"/>
              <a:t>A		E		I		O		U</a:t>
            </a:r>
          </a:p>
        </p:txBody>
      </p:sp>
      <p:pic>
        <p:nvPicPr>
          <p:cNvPr id="92" name="Picture 14" descr="siguiente icono de estilo degradado de bloque de botón de interfaz 1993552  Vector en Vecteezy">
            <a:hlinkClick r:id="" action="ppaction://hlinkshowjump?jump=nextslide">
              <a:snd r:embed="rId7" name="click.wav"/>
            </a:hlinkClick>
            <a:extLst>
              <a:ext uri="{FF2B5EF4-FFF2-40B4-BE49-F238E27FC236}">
                <a16:creationId xmlns:a16="http://schemas.microsoft.com/office/drawing/2014/main" id="{0A94B921-938D-A743-B805-8A494CD9F28C}"/>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7881" t="9811" r="17510" b="13568"/>
          <a:stretch/>
        </p:blipFill>
        <p:spPr bwMode="auto">
          <a:xfrm>
            <a:off x="11006469" y="5605328"/>
            <a:ext cx="868565" cy="10300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947345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112"/>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112"/>
                                        </p:tgtEl>
                                      </p:cBhvr>
                                    </p:animEffect>
                                    <p:set>
                                      <p:cBhvr>
                                        <p:cTn id="7" dur="1" fill="hold">
                                          <p:stCondLst>
                                            <p:cond delay="499"/>
                                          </p:stCondLst>
                                        </p:cTn>
                                        <p:tgtEl>
                                          <p:spTgt spid="4112"/>
                                        </p:tgtEl>
                                        <p:attrNameLst>
                                          <p:attrName>style.visibility</p:attrName>
                                        </p:attrNameLst>
                                      </p:cBhvr>
                                      <p:to>
                                        <p:strVal val="hidden"/>
                                      </p:to>
                                    </p:set>
                                  </p:childTnLst>
                                </p:cTn>
                              </p:par>
                            </p:childTnLst>
                          </p:cTn>
                        </p:par>
                      </p:childTnLst>
                    </p:cTn>
                  </p:par>
                </p:childTnLst>
              </p:cTn>
              <p:nextCondLst>
                <p:cond evt="onClick" delay="0">
                  <p:tgtEl>
                    <p:spTgt spid="4112"/>
                  </p:tgtEl>
                </p:cond>
              </p:nextCondLst>
            </p:seq>
            <p:seq concurrent="1" nextAc="seek">
              <p:cTn id="8" restart="whenNotActive" fill="hold" evtFilter="cancelBubble" nodeType="interactiveSeq">
                <p:stCondLst>
                  <p:cond evt="onClick" delay="0">
                    <p:tgtEl>
                      <p:spTgt spid="4110"/>
                    </p:tgtEl>
                  </p:cond>
                </p:stCondLst>
                <p:endSync evt="end" delay="0">
                  <p:rtn val="all"/>
                </p:endSync>
                <p:childTnLst>
                  <p:par>
                    <p:cTn id="9" fill="hold">
                      <p:stCondLst>
                        <p:cond delay="0"/>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112"/>
                                        </p:tgtEl>
                                        <p:attrNameLst>
                                          <p:attrName>style.visibility</p:attrName>
                                        </p:attrNameLst>
                                      </p:cBhvr>
                                      <p:to>
                                        <p:strVal val="visible"/>
                                      </p:to>
                                    </p:set>
                                  </p:childTnLst>
                                </p:cTn>
                              </p:par>
                            </p:childTnLst>
                          </p:cTn>
                        </p:par>
                      </p:childTnLst>
                    </p:cTn>
                  </p:par>
                </p:childTnLst>
              </p:cTn>
              <p:nextCondLst>
                <p:cond evt="onClick" delay="0">
                  <p:tgtEl>
                    <p:spTgt spid="4110"/>
                  </p:tgtEl>
                </p:cond>
              </p:nextCondLst>
            </p:seq>
            <p:seq concurrent="1" nextAc="seek">
              <p:cTn id="13" restart="whenNotActive" fill="hold" evtFilter="cancelBubble" nodeType="interactiveSeq">
                <p:stCondLst>
                  <p:cond evt="onClick" delay="0">
                    <p:tgtEl>
                      <p:spTgt spid="28"/>
                    </p:tgtEl>
                  </p:cond>
                </p:stCondLst>
                <p:endSync evt="end" delay="0">
                  <p:rtn val="all"/>
                </p:endSync>
                <p:childTnLst>
                  <p:par>
                    <p:cTn id="14" fill="hold">
                      <p:stCondLst>
                        <p:cond delay="0"/>
                      </p:stCondLst>
                      <p:childTnLst>
                        <p:par>
                          <p:cTn id="15" fill="hold">
                            <p:stCondLst>
                              <p:cond delay="0"/>
                            </p:stCondLst>
                            <p:childTnLst>
                              <p:par>
                                <p:cTn id="16" presetID="10" presetClass="exit" presetSubtype="0" fill="hold" nodeType="clickEffect">
                                  <p:stCondLst>
                                    <p:cond delay="0"/>
                                  </p:stCondLst>
                                  <p:childTnLst>
                                    <p:animEffect transition="out" filter="fade">
                                      <p:cBhvr>
                                        <p:cTn id="17" dur="500"/>
                                        <p:tgtEl>
                                          <p:spTgt spid="28"/>
                                        </p:tgtEl>
                                      </p:cBhvr>
                                    </p:animEffect>
                                    <p:set>
                                      <p:cBhvr>
                                        <p:cTn id="18"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9" restart="whenNotActive" fill="hold" evtFilter="cancelBubble" nodeType="interactiveSeq">
                <p:stCondLst>
                  <p:cond evt="onClick" delay="0">
                    <p:tgtEl>
                      <p:spTgt spid="29"/>
                    </p:tgtEl>
                  </p:cond>
                </p:stCondLst>
                <p:endSync evt="end" delay="0">
                  <p:rtn val="all"/>
                </p:endSync>
                <p:childTnLst>
                  <p:par>
                    <p:cTn id="20" fill="hold">
                      <p:stCondLst>
                        <p:cond delay="0"/>
                      </p:stCondLst>
                      <p:childTnLst>
                        <p:par>
                          <p:cTn id="21" fill="hold">
                            <p:stCondLst>
                              <p:cond delay="0"/>
                            </p:stCondLst>
                            <p:childTnLst>
                              <p:par>
                                <p:cTn id="22" presetID="10" presetClass="exit" presetSubtype="0" fill="hold" nodeType="clickEffect">
                                  <p:stCondLst>
                                    <p:cond delay="0"/>
                                  </p:stCondLst>
                                  <p:childTnLst>
                                    <p:animEffect transition="out" filter="fade">
                                      <p:cBhvr>
                                        <p:cTn id="23" dur="500"/>
                                        <p:tgtEl>
                                          <p:spTgt spid="29"/>
                                        </p:tgtEl>
                                      </p:cBhvr>
                                    </p:animEffect>
                                    <p:set>
                                      <p:cBhvr>
                                        <p:cTn id="24" dur="1" fill="hold">
                                          <p:stCondLst>
                                            <p:cond delay="4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29"/>
                  </p:tgtEl>
                </p:cond>
              </p:nextCondLst>
            </p:seq>
            <p:seq concurrent="1" nextAc="seek">
              <p:cTn id="25" restart="whenNotActive" fill="hold" evtFilter="cancelBubble" nodeType="interactiveSeq">
                <p:stCondLst>
                  <p:cond evt="onClick" delay="0">
                    <p:tgtEl>
                      <p:spTgt spid="30"/>
                    </p:tgtEl>
                  </p:cond>
                </p:stCondLst>
                <p:endSync evt="end" delay="0">
                  <p:rtn val="all"/>
                </p:endSync>
                <p:childTnLst>
                  <p:par>
                    <p:cTn id="26" fill="hold">
                      <p:stCondLst>
                        <p:cond delay="0"/>
                      </p:stCondLst>
                      <p:childTnLst>
                        <p:par>
                          <p:cTn id="27" fill="hold">
                            <p:stCondLst>
                              <p:cond delay="0"/>
                            </p:stCondLst>
                            <p:childTnLst>
                              <p:par>
                                <p:cTn id="28" presetID="10" presetClass="exit" presetSubtype="0" fill="hold" nodeType="clickEffect">
                                  <p:stCondLst>
                                    <p:cond delay="0"/>
                                  </p:stCondLst>
                                  <p:childTnLst>
                                    <p:animEffect transition="out" filter="fade">
                                      <p:cBhvr>
                                        <p:cTn id="29" dur="500"/>
                                        <p:tgtEl>
                                          <p:spTgt spid="30"/>
                                        </p:tgtEl>
                                      </p:cBhvr>
                                    </p:animEffect>
                                    <p:set>
                                      <p:cBhvr>
                                        <p:cTn id="30"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31" restart="whenNotActive" fill="hold" evtFilter="cancelBubble" nodeType="interactiveSeq">
                <p:stCondLst>
                  <p:cond evt="onClick" delay="0">
                    <p:tgtEl>
                      <p:spTgt spid="31"/>
                    </p:tgtEl>
                  </p:cond>
                </p:stCondLst>
                <p:endSync evt="end" delay="0">
                  <p:rtn val="all"/>
                </p:endSync>
                <p:childTnLst>
                  <p:par>
                    <p:cTn id="32" fill="hold">
                      <p:stCondLst>
                        <p:cond delay="0"/>
                      </p:stCondLst>
                      <p:childTnLst>
                        <p:par>
                          <p:cTn id="33" fill="hold">
                            <p:stCondLst>
                              <p:cond delay="0"/>
                            </p:stCondLst>
                            <p:childTnLst>
                              <p:par>
                                <p:cTn id="34" presetID="10" presetClass="exit" presetSubtype="0" fill="hold" nodeType="clickEffect">
                                  <p:stCondLst>
                                    <p:cond delay="0"/>
                                  </p:stCondLst>
                                  <p:childTnLst>
                                    <p:animEffect transition="out" filter="fade">
                                      <p:cBhvr>
                                        <p:cTn id="35" dur="500"/>
                                        <p:tgtEl>
                                          <p:spTgt spid="31"/>
                                        </p:tgtEl>
                                      </p:cBhvr>
                                    </p:animEffect>
                                    <p:set>
                                      <p:cBhvr>
                                        <p:cTn id="36"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37" restart="whenNotActive" fill="hold" evtFilter="cancelBubble" nodeType="interactiveSeq">
                <p:stCondLst>
                  <p:cond evt="onClick" delay="0">
                    <p:tgtEl>
                      <p:spTgt spid="9"/>
                    </p:tgtEl>
                  </p:cond>
                </p:stCondLst>
                <p:endSync evt="end" delay="0">
                  <p:rtn val="all"/>
                </p:endSync>
                <p:childTnLst>
                  <p:par>
                    <p:cTn id="38" fill="hold">
                      <p:stCondLst>
                        <p:cond delay="0"/>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29"/>
                                        </p:tgtEl>
                                        <p:attrNameLst>
                                          <p:attrName>style.visibility</p:attrName>
                                        </p:attrNameLst>
                                      </p:cBhvr>
                                      <p:to>
                                        <p:strVal val="visible"/>
                                      </p:to>
                                    </p:set>
                                  </p:childTnLst>
                                </p:cTn>
                              </p:par>
                            </p:childTnLst>
                          </p:cTn>
                        </p:par>
                      </p:childTnLst>
                    </p:cTn>
                  </p:par>
                </p:childTnLst>
              </p:cTn>
              <p:nextCondLst>
                <p:cond evt="onClick" delay="0">
                  <p:tgtEl>
                    <p:spTgt spid="9"/>
                  </p:tgtEl>
                </p:cond>
              </p:nextCondLst>
            </p:seq>
            <p:seq concurrent="1" nextAc="seek">
              <p:cTn id="42" restart="whenNotActive" fill="hold" evtFilter="cancelBubble" nodeType="interactiveSeq">
                <p:stCondLst>
                  <p:cond evt="onClick" delay="0">
                    <p:tgtEl>
                      <p:spTgt spid="10"/>
                    </p:tgtEl>
                  </p:cond>
                </p:stCondLst>
                <p:endSync evt="end" delay="0">
                  <p:rtn val="all"/>
                </p:endSync>
                <p:childTnLst>
                  <p:par>
                    <p:cTn id="43" fill="hold">
                      <p:stCondLst>
                        <p:cond delay="0"/>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0"/>
                                        </p:tgtEl>
                                        <p:attrNameLst>
                                          <p:attrName>style.visibility</p:attrName>
                                        </p:attrNameLst>
                                      </p:cBhvr>
                                      <p:to>
                                        <p:strVal val="visible"/>
                                      </p:to>
                                    </p:set>
                                  </p:childTnLst>
                                </p:cTn>
                              </p:par>
                            </p:childTnLst>
                          </p:cTn>
                        </p:par>
                      </p:childTnLst>
                    </p:cTn>
                  </p:par>
                </p:childTnLst>
              </p:cTn>
              <p:nextCondLst>
                <p:cond evt="onClick" delay="0">
                  <p:tgtEl>
                    <p:spTgt spid="10"/>
                  </p:tgtEl>
                </p:cond>
              </p:nextCondLst>
            </p:seq>
            <p:seq concurrent="1" nextAc="seek">
              <p:cTn id="47" restart="whenNotActive" fill="hold" evtFilter="cancelBubble" nodeType="interactiveSeq">
                <p:stCondLst>
                  <p:cond evt="onClick" delay="0">
                    <p:tgtEl>
                      <p:spTgt spid="12"/>
                    </p:tgtEl>
                  </p:cond>
                </p:stCondLst>
                <p:endSync evt="end" delay="0">
                  <p:rtn val="all"/>
                </p:endSync>
                <p:childTnLst>
                  <p:par>
                    <p:cTn id="48" fill="hold">
                      <p:stCondLst>
                        <p:cond delay="0"/>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31"/>
                                        </p:tgtEl>
                                        <p:attrNameLst>
                                          <p:attrName>style.visibility</p:attrName>
                                        </p:attrNameLst>
                                      </p:cBhvr>
                                      <p:to>
                                        <p:strVal val="visible"/>
                                      </p:to>
                                    </p:set>
                                  </p:childTnLst>
                                </p:cTn>
                              </p:par>
                            </p:childTnLst>
                          </p:cTn>
                        </p:par>
                      </p:childTnLst>
                    </p:cTn>
                  </p:par>
                </p:childTnLst>
              </p:cTn>
              <p:nextCondLst>
                <p:cond evt="onClick" delay="0">
                  <p:tgtEl>
                    <p:spTgt spid="12"/>
                  </p:tgtEl>
                </p:cond>
              </p:nextCondLst>
            </p:seq>
            <p:seq concurrent="1" nextAc="seek">
              <p:cTn id="52" restart="whenNotActive" fill="hold" evtFilter="cancelBubble" nodeType="interactiveSeq">
                <p:stCondLst>
                  <p:cond evt="onClick" delay="0">
                    <p:tgtEl>
                      <p:spTgt spid="13"/>
                    </p:tgtEl>
                  </p:cond>
                </p:stCondLst>
                <p:endSync evt="end" delay="0">
                  <p:rtn val="all"/>
                </p:endSync>
                <p:childTnLst>
                  <p:par>
                    <p:cTn id="53" fill="hold">
                      <p:stCondLst>
                        <p:cond delay="0"/>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28"/>
                                        </p:tgtEl>
                                        <p:attrNameLst>
                                          <p:attrName>style.visibility</p:attrName>
                                        </p:attrNameLst>
                                      </p:cBhvr>
                                      <p:to>
                                        <p:strVal val="visible"/>
                                      </p:to>
                                    </p:set>
                                  </p:childTnLst>
                                </p:cTn>
                              </p:par>
                            </p:childTnLst>
                          </p:cTn>
                        </p:par>
                      </p:childTnLst>
                    </p:cTn>
                  </p:par>
                </p:childTnLst>
              </p:cTn>
              <p:nextCondLst>
                <p:cond evt="onClick" delay="0">
                  <p:tgtEl>
                    <p:spTgt spid="13"/>
                  </p:tgtEl>
                </p:cond>
              </p:nextCondLst>
            </p:seq>
            <p:seq concurrent="1" nextAc="seek">
              <p:cTn id="57" restart="whenNotActive" fill="hold" evtFilter="cancelBubble" nodeType="interactiveSeq">
                <p:stCondLst>
                  <p:cond evt="onClick" delay="0">
                    <p:tgtEl>
                      <p:spTgt spid="32"/>
                    </p:tgtEl>
                  </p:cond>
                </p:stCondLst>
                <p:endSync evt="end" delay="0">
                  <p:rtn val="all"/>
                </p:endSync>
                <p:childTnLst>
                  <p:par>
                    <p:cTn id="58" fill="hold">
                      <p:stCondLst>
                        <p:cond delay="0"/>
                      </p:stCondLst>
                      <p:childTnLst>
                        <p:par>
                          <p:cTn id="59" fill="hold">
                            <p:stCondLst>
                              <p:cond delay="0"/>
                            </p:stCondLst>
                            <p:childTnLst>
                              <p:par>
                                <p:cTn id="60" presetID="10" presetClass="exit" presetSubtype="0" fill="hold" nodeType="clickEffect">
                                  <p:stCondLst>
                                    <p:cond delay="0"/>
                                  </p:stCondLst>
                                  <p:childTnLst>
                                    <p:animEffect transition="out" filter="fade">
                                      <p:cBhvr>
                                        <p:cTn id="61" dur="500"/>
                                        <p:tgtEl>
                                          <p:spTgt spid="32"/>
                                        </p:tgtEl>
                                      </p:cBhvr>
                                    </p:animEffect>
                                    <p:set>
                                      <p:cBhvr>
                                        <p:cTn id="62" dur="1" fill="hold">
                                          <p:stCondLst>
                                            <p:cond delay="4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32"/>
                  </p:tgtEl>
                </p:cond>
              </p:nextCondLst>
            </p:seq>
            <p:seq concurrent="1" nextAc="seek">
              <p:cTn id="63" restart="whenNotActive" fill="hold" evtFilter="cancelBubble" nodeType="interactiveSeq">
                <p:stCondLst>
                  <p:cond evt="onClick" delay="0">
                    <p:tgtEl>
                      <p:spTgt spid="17"/>
                    </p:tgtEl>
                  </p:cond>
                </p:stCondLst>
                <p:endSync evt="end" delay="0">
                  <p:rtn val="all"/>
                </p:endSync>
                <p:childTnLst>
                  <p:par>
                    <p:cTn id="64" fill="hold">
                      <p:stCondLst>
                        <p:cond delay="0"/>
                      </p:stCondLst>
                      <p:childTnLst>
                        <p:par>
                          <p:cTn id="65" fill="hold">
                            <p:stCondLst>
                              <p:cond delay="0"/>
                            </p:stCondLst>
                            <p:childTnLst>
                              <p:par>
                                <p:cTn id="66" presetID="1" presetClass="entr" presetSubtype="0" fill="hold" nodeType="clickEffect">
                                  <p:stCondLst>
                                    <p:cond delay="0"/>
                                  </p:stCondLst>
                                  <p:childTnLst>
                                    <p:set>
                                      <p:cBhvr>
                                        <p:cTn id="67" dur="1" fill="hold">
                                          <p:stCondLst>
                                            <p:cond delay="0"/>
                                          </p:stCondLst>
                                        </p:cTn>
                                        <p:tgtEl>
                                          <p:spTgt spid="32"/>
                                        </p:tgtEl>
                                        <p:attrNameLst>
                                          <p:attrName>style.visibility</p:attrName>
                                        </p:attrNameLst>
                                      </p:cBhvr>
                                      <p:to>
                                        <p:strVal val="visible"/>
                                      </p:to>
                                    </p:set>
                                  </p:childTnLst>
                                </p:cTn>
                              </p:par>
                            </p:childTnLst>
                          </p:cTn>
                        </p:par>
                      </p:childTnLst>
                    </p:cTn>
                  </p:par>
                </p:childTnLst>
              </p:cTn>
              <p:nextCondLst>
                <p:cond evt="onClick" delay="0">
                  <p:tgtEl>
                    <p:spTgt spid="17"/>
                  </p:tgtEl>
                </p:cond>
              </p:nextCondLst>
            </p:seq>
            <p:seq concurrent="1" nextAc="seek">
              <p:cTn id="68" restart="whenNotActive" fill="hold" evtFilter="cancelBubble" nodeType="interactiveSeq">
                <p:stCondLst>
                  <p:cond evt="onClick" delay="0">
                    <p:tgtEl>
                      <p:spTgt spid="34"/>
                    </p:tgtEl>
                  </p:cond>
                </p:stCondLst>
                <p:endSync evt="end" delay="0">
                  <p:rtn val="all"/>
                </p:endSync>
                <p:childTnLst>
                  <p:par>
                    <p:cTn id="69" fill="hold">
                      <p:stCondLst>
                        <p:cond delay="0"/>
                      </p:stCondLst>
                      <p:childTnLst>
                        <p:par>
                          <p:cTn id="70" fill="hold">
                            <p:stCondLst>
                              <p:cond delay="0"/>
                            </p:stCondLst>
                            <p:childTnLst>
                              <p:par>
                                <p:cTn id="71" presetID="10" presetClass="exit" presetSubtype="0" fill="hold" nodeType="clickEffect">
                                  <p:stCondLst>
                                    <p:cond delay="0"/>
                                  </p:stCondLst>
                                  <p:childTnLst>
                                    <p:animEffect transition="out" filter="fade">
                                      <p:cBhvr>
                                        <p:cTn id="72" dur="500"/>
                                        <p:tgtEl>
                                          <p:spTgt spid="34"/>
                                        </p:tgtEl>
                                      </p:cBhvr>
                                    </p:animEffect>
                                    <p:set>
                                      <p:cBhvr>
                                        <p:cTn id="73" dur="1" fill="hold">
                                          <p:stCondLst>
                                            <p:cond delay="499"/>
                                          </p:stCondLst>
                                        </p:cTn>
                                        <p:tgtEl>
                                          <p:spTgt spid="34"/>
                                        </p:tgtEl>
                                        <p:attrNameLst>
                                          <p:attrName>style.visibility</p:attrName>
                                        </p:attrNameLst>
                                      </p:cBhvr>
                                      <p:to>
                                        <p:strVal val="hidden"/>
                                      </p:to>
                                    </p:set>
                                  </p:childTnLst>
                                </p:cTn>
                              </p:par>
                            </p:childTnLst>
                          </p:cTn>
                        </p:par>
                      </p:childTnLst>
                    </p:cTn>
                  </p:par>
                </p:childTnLst>
              </p:cTn>
              <p:nextCondLst>
                <p:cond evt="onClick" delay="0">
                  <p:tgtEl>
                    <p:spTgt spid="34"/>
                  </p:tgtEl>
                </p:cond>
              </p:nextCondLst>
            </p:seq>
            <p:seq concurrent="1" nextAc="seek">
              <p:cTn id="74" restart="whenNotActive" fill="hold" evtFilter="cancelBubble" nodeType="interactiveSeq">
                <p:stCondLst>
                  <p:cond evt="onClick" delay="0">
                    <p:tgtEl>
                      <p:spTgt spid="35"/>
                    </p:tgtEl>
                  </p:cond>
                </p:stCondLst>
                <p:endSync evt="end" delay="0">
                  <p:rtn val="all"/>
                </p:endSync>
                <p:childTnLst>
                  <p:par>
                    <p:cTn id="75" fill="hold">
                      <p:stCondLst>
                        <p:cond delay="0"/>
                      </p:stCondLst>
                      <p:childTnLst>
                        <p:par>
                          <p:cTn id="76" fill="hold">
                            <p:stCondLst>
                              <p:cond delay="0"/>
                            </p:stCondLst>
                            <p:childTnLst>
                              <p:par>
                                <p:cTn id="77" presetID="10" presetClass="exit" presetSubtype="0" fill="hold" nodeType="clickEffect">
                                  <p:stCondLst>
                                    <p:cond delay="0"/>
                                  </p:stCondLst>
                                  <p:childTnLst>
                                    <p:animEffect transition="out" filter="fade">
                                      <p:cBhvr>
                                        <p:cTn id="78" dur="500"/>
                                        <p:tgtEl>
                                          <p:spTgt spid="35"/>
                                        </p:tgtEl>
                                      </p:cBhvr>
                                    </p:animEffect>
                                    <p:set>
                                      <p:cBhvr>
                                        <p:cTn id="79" dur="1" fill="hold">
                                          <p:stCondLst>
                                            <p:cond delay="499"/>
                                          </p:stCondLst>
                                        </p:cTn>
                                        <p:tgtEl>
                                          <p:spTgt spid="35"/>
                                        </p:tgtEl>
                                        <p:attrNameLst>
                                          <p:attrName>style.visibility</p:attrName>
                                        </p:attrNameLst>
                                      </p:cBhvr>
                                      <p:to>
                                        <p:strVal val="hidden"/>
                                      </p:to>
                                    </p:set>
                                  </p:childTnLst>
                                </p:cTn>
                              </p:par>
                            </p:childTnLst>
                          </p:cTn>
                        </p:par>
                      </p:childTnLst>
                    </p:cTn>
                  </p:par>
                </p:childTnLst>
              </p:cTn>
              <p:nextCondLst>
                <p:cond evt="onClick" delay="0">
                  <p:tgtEl>
                    <p:spTgt spid="35"/>
                  </p:tgtEl>
                </p:cond>
              </p:nextCondLst>
            </p:seq>
            <p:seq concurrent="1" nextAc="seek">
              <p:cTn id="80" restart="whenNotActive" fill="hold" evtFilter="cancelBubble" nodeType="interactiveSeq">
                <p:stCondLst>
                  <p:cond evt="onClick" delay="0">
                    <p:tgtEl>
                      <p:spTgt spid="36"/>
                    </p:tgtEl>
                  </p:cond>
                </p:stCondLst>
                <p:endSync evt="end" delay="0">
                  <p:rtn val="all"/>
                </p:endSync>
                <p:childTnLst>
                  <p:par>
                    <p:cTn id="81" fill="hold">
                      <p:stCondLst>
                        <p:cond delay="0"/>
                      </p:stCondLst>
                      <p:childTnLst>
                        <p:par>
                          <p:cTn id="82" fill="hold">
                            <p:stCondLst>
                              <p:cond delay="0"/>
                            </p:stCondLst>
                            <p:childTnLst>
                              <p:par>
                                <p:cTn id="83" presetID="10" presetClass="exit" presetSubtype="0" fill="hold" nodeType="clickEffect">
                                  <p:stCondLst>
                                    <p:cond delay="0"/>
                                  </p:stCondLst>
                                  <p:childTnLst>
                                    <p:animEffect transition="out" filter="fade">
                                      <p:cBhvr>
                                        <p:cTn id="84" dur="500"/>
                                        <p:tgtEl>
                                          <p:spTgt spid="36"/>
                                        </p:tgtEl>
                                      </p:cBhvr>
                                    </p:animEffect>
                                    <p:set>
                                      <p:cBhvr>
                                        <p:cTn id="85" dur="1" fill="hold">
                                          <p:stCondLst>
                                            <p:cond delay="499"/>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36"/>
                  </p:tgtEl>
                </p:cond>
              </p:nextCondLst>
            </p:seq>
            <p:seq concurrent="1" nextAc="seek">
              <p:cTn id="86" restart="whenNotActive" fill="hold" evtFilter="cancelBubble" nodeType="interactiveSeq">
                <p:stCondLst>
                  <p:cond evt="onClick" delay="0">
                    <p:tgtEl>
                      <p:spTgt spid="20"/>
                    </p:tgtEl>
                  </p:cond>
                </p:stCondLst>
                <p:endSync evt="end" delay="0">
                  <p:rtn val="all"/>
                </p:endSync>
                <p:childTnLst>
                  <p:par>
                    <p:cTn id="87" fill="hold">
                      <p:stCondLst>
                        <p:cond delay="0"/>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36"/>
                                        </p:tgtEl>
                                        <p:attrNameLst>
                                          <p:attrName>style.visibility</p:attrName>
                                        </p:attrNameLst>
                                      </p:cBhvr>
                                      <p:to>
                                        <p:strVal val="visible"/>
                                      </p:to>
                                    </p:set>
                                  </p:childTnLst>
                                </p:cTn>
                              </p:par>
                            </p:childTnLst>
                          </p:cTn>
                        </p:par>
                      </p:childTnLst>
                    </p:cTn>
                  </p:par>
                </p:childTnLst>
              </p:cTn>
              <p:nextCondLst>
                <p:cond evt="onClick" delay="0">
                  <p:tgtEl>
                    <p:spTgt spid="20"/>
                  </p:tgtEl>
                </p:cond>
              </p:nextCondLst>
            </p:seq>
            <p:seq concurrent="1" nextAc="seek">
              <p:cTn id="91" restart="whenNotActive" fill="hold" evtFilter="cancelBubble" nodeType="interactiveSeq">
                <p:stCondLst>
                  <p:cond evt="onClick" delay="0">
                    <p:tgtEl>
                      <p:spTgt spid="18"/>
                    </p:tgtEl>
                  </p:cond>
                </p:stCondLst>
                <p:endSync evt="end" delay="0">
                  <p:rtn val="all"/>
                </p:endSync>
                <p:childTnLst>
                  <p:par>
                    <p:cTn id="92" fill="hold">
                      <p:stCondLst>
                        <p:cond delay="0"/>
                      </p:stCondLst>
                      <p:childTnLst>
                        <p:par>
                          <p:cTn id="93" fill="hold">
                            <p:stCondLst>
                              <p:cond delay="0"/>
                            </p:stCondLst>
                            <p:childTnLst>
                              <p:par>
                                <p:cTn id="94" presetID="1" presetClass="entr" presetSubtype="0" fill="hold" nodeType="clickEffect">
                                  <p:stCondLst>
                                    <p:cond delay="0"/>
                                  </p:stCondLst>
                                  <p:childTnLst>
                                    <p:set>
                                      <p:cBhvr>
                                        <p:cTn id="95" dur="1" fill="hold">
                                          <p:stCondLst>
                                            <p:cond delay="0"/>
                                          </p:stCondLst>
                                        </p:cTn>
                                        <p:tgtEl>
                                          <p:spTgt spid="35"/>
                                        </p:tgtEl>
                                        <p:attrNameLst>
                                          <p:attrName>style.visibility</p:attrName>
                                        </p:attrNameLst>
                                      </p:cBhvr>
                                      <p:to>
                                        <p:strVal val="visible"/>
                                      </p:to>
                                    </p:set>
                                  </p:childTnLst>
                                </p:cTn>
                              </p:par>
                            </p:childTnLst>
                          </p:cTn>
                        </p:par>
                      </p:childTnLst>
                    </p:cTn>
                  </p:par>
                </p:childTnLst>
              </p:cTn>
              <p:nextCondLst>
                <p:cond evt="onClick" delay="0">
                  <p:tgtEl>
                    <p:spTgt spid="18"/>
                  </p:tgtEl>
                </p:cond>
              </p:nextCondLst>
            </p:seq>
            <p:seq concurrent="1" nextAc="seek">
              <p:cTn id="96" restart="whenNotActive" fill="hold" evtFilter="cancelBubble" nodeType="interactiveSeq">
                <p:stCondLst>
                  <p:cond evt="onClick" delay="0">
                    <p:tgtEl>
                      <p:spTgt spid="19"/>
                    </p:tgtEl>
                  </p:cond>
                </p:stCondLst>
                <p:endSync evt="end" delay="0">
                  <p:rtn val="all"/>
                </p:endSync>
                <p:childTnLst>
                  <p:par>
                    <p:cTn id="97" fill="hold">
                      <p:stCondLst>
                        <p:cond delay="0"/>
                      </p:stCondLst>
                      <p:childTnLst>
                        <p:par>
                          <p:cTn id="98" fill="hold">
                            <p:stCondLst>
                              <p:cond delay="0"/>
                            </p:stCondLst>
                            <p:childTnLst>
                              <p:par>
                                <p:cTn id="99" presetID="1" presetClass="entr" presetSubtype="0" fill="hold" nodeType="clickEffect">
                                  <p:stCondLst>
                                    <p:cond delay="0"/>
                                  </p:stCondLst>
                                  <p:childTnLst>
                                    <p:set>
                                      <p:cBhvr>
                                        <p:cTn id="100" dur="1" fill="hold">
                                          <p:stCondLst>
                                            <p:cond delay="0"/>
                                          </p:stCondLst>
                                        </p:cTn>
                                        <p:tgtEl>
                                          <p:spTgt spid="34"/>
                                        </p:tgtEl>
                                        <p:attrNameLst>
                                          <p:attrName>style.visibility</p:attrName>
                                        </p:attrNameLst>
                                      </p:cBhvr>
                                      <p:to>
                                        <p:strVal val="visible"/>
                                      </p:to>
                                    </p:set>
                                  </p:childTnLst>
                                </p:cTn>
                              </p:par>
                            </p:childTnLst>
                          </p:cTn>
                        </p:par>
                      </p:childTnLst>
                    </p:cTn>
                  </p:par>
                </p:childTnLst>
              </p:cTn>
              <p:nextCondLst>
                <p:cond evt="onClick" delay="0">
                  <p:tgtEl>
                    <p:spTgt spid="19"/>
                  </p:tgtEl>
                </p:cond>
              </p:nextCondLst>
            </p:seq>
            <p:seq concurrent="1" nextAc="seek">
              <p:cTn id="101" restart="whenNotActive" fill="hold" evtFilter="cancelBubble" nodeType="interactiveSeq">
                <p:stCondLst>
                  <p:cond evt="onClick" delay="0">
                    <p:tgtEl>
                      <p:spTgt spid="37"/>
                    </p:tgtEl>
                  </p:cond>
                </p:stCondLst>
                <p:endSync evt="end" delay="0">
                  <p:rtn val="all"/>
                </p:endSync>
                <p:childTnLst>
                  <p:par>
                    <p:cTn id="102" fill="hold">
                      <p:stCondLst>
                        <p:cond delay="0"/>
                      </p:stCondLst>
                      <p:childTnLst>
                        <p:par>
                          <p:cTn id="103" fill="hold">
                            <p:stCondLst>
                              <p:cond delay="0"/>
                            </p:stCondLst>
                            <p:childTnLst>
                              <p:par>
                                <p:cTn id="104" presetID="10" presetClass="exit" presetSubtype="0" fill="hold" nodeType="clickEffect">
                                  <p:stCondLst>
                                    <p:cond delay="0"/>
                                  </p:stCondLst>
                                  <p:childTnLst>
                                    <p:animEffect transition="out" filter="fade">
                                      <p:cBhvr>
                                        <p:cTn id="105" dur="500"/>
                                        <p:tgtEl>
                                          <p:spTgt spid="37"/>
                                        </p:tgtEl>
                                      </p:cBhvr>
                                    </p:animEffect>
                                    <p:set>
                                      <p:cBhvr>
                                        <p:cTn id="106" dur="1" fill="hold">
                                          <p:stCondLst>
                                            <p:cond delay="499"/>
                                          </p:stCondLst>
                                        </p:cTn>
                                        <p:tgtEl>
                                          <p:spTgt spid="37"/>
                                        </p:tgtEl>
                                        <p:attrNameLst>
                                          <p:attrName>style.visibility</p:attrName>
                                        </p:attrNameLst>
                                      </p:cBhvr>
                                      <p:to>
                                        <p:strVal val="hidden"/>
                                      </p:to>
                                    </p:set>
                                  </p:childTnLst>
                                </p:cTn>
                              </p:par>
                            </p:childTnLst>
                          </p:cTn>
                        </p:par>
                      </p:childTnLst>
                    </p:cTn>
                  </p:par>
                </p:childTnLst>
              </p:cTn>
              <p:nextCondLst>
                <p:cond evt="onClick" delay="0">
                  <p:tgtEl>
                    <p:spTgt spid="37"/>
                  </p:tgtEl>
                </p:cond>
              </p:nextCondLst>
            </p:seq>
            <p:seq concurrent="1" nextAc="seek">
              <p:cTn id="107" restart="whenNotActive" fill="hold" evtFilter="cancelBubble" nodeType="interactiveSeq">
                <p:stCondLst>
                  <p:cond evt="onClick" delay="0">
                    <p:tgtEl>
                      <p:spTgt spid="14"/>
                    </p:tgtEl>
                  </p:cond>
                </p:stCondLst>
                <p:endSync evt="end" delay="0">
                  <p:rtn val="all"/>
                </p:endSync>
                <p:childTnLst>
                  <p:par>
                    <p:cTn id="108" fill="hold">
                      <p:stCondLst>
                        <p:cond delay="0"/>
                      </p:stCondLst>
                      <p:childTnLst>
                        <p:par>
                          <p:cTn id="109" fill="hold">
                            <p:stCondLst>
                              <p:cond delay="0"/>
                            </p:stCondLst>
                            <p:childTnLst>
                              <p:par>
                                <p:cTn id="110" presetID="1" presetClass="entr" presetSubtype="0" fill="hold" nodeType="clickEffect">
                                  <p:stCondLst>
                                    <p:cond delay="0"/>
                                  </p:stCondLst>
                                  <p:childTnLst>
                                    <p:set>
                                      <p:cBhvr>
                                        <p:cTn id="111" dur="1" fill="hold">
                                          <p:stCondLst>
                                            <p:cond delay="0"/>
                                          </p:stCondLst>
                                        </p:cTn>
                                        <p:tgtEl>
                                          <p:spTgt spid="37"/>
                                        </p:tgtEl>
                                        <p:attrNameLst>
                                          <p:attrName>style.visibility</p:attrName>
                                        </p:attrNameLst>
                                      </p:cBhvr>
                                      <p:to>
                                        <p:strVal val="visible"/>
                                      </p:to>
                                    </p:set>
                                  </p:childTnLst>
                                </p:cTn>
                              </p:par>
                            </p:childTnLst>
                          </p:cTn>
                        </p:par>
                      </p:childTnLst>
                    </p:cTn>
                  </p:par>
                </p:childTnLst>
              </p:cTn>
              <p:nextCondLst>
                <p:cond evt="onClick" delay="0">
                  <p:tgtEl>
                    <p:spTgt spid="14"/>
                  </p:tgtEl>
                </p:cond>
              </p:nextCondLst>
            </p:seq>
            <p:seq concurrent="1" nextAc="seek">
              <p:cTn id="112" restart="whenNotActive" fill="hold" evtFilter="cancelBubble" nodeType="interactiveSeq">
                <p:stCondLst>
                  <p:cond evt="onClick" delay="0">
                    <p:tgtEl>
                      <p:spTgt spid="53"/>
                    </p:tgtEl>
                  </p:cond>
                </p:stCondLst>
                <p:endSync evt="end" delay="0">
                  <p:rtn val="all"/>
                </p:endSync>
                <p:childTnLst>
                  <p:par>
                    <p:cTn id="113" fill="hold">
                      <p:stCondLst>
                        <p:cond delay="0"/>
                      </p:stCondLst>
                      <p:childTnLst>
                        <p:par>
                          <p:cTn id="114" fill="hold">
                            <p:stCondLst>
                              <p:cond delay="0"/>
                            </p:stCondLst>
                            <p:childTnLst>
                              <p:par>
                                <p:cTn id="115" presetID="10" presetClass="exit" presetSubtype="0" fill="hold" nodeType="clickEffect">
                                  <p:stCondLst>
                                    <p:cond delay="0"/>
                                  </p:stCondLst>
                                  <p:childTnLst>
                                    <p:animEffect transition="out" filter="fade">
                                      <p:cBhvr>
                                        <p:cTn id="116" dur="500"/>
                                        <p:tgtEl>
                                          <p:spTgt spid="53"/>
                                        </p:tgtEl>
                                      </p:cBhvr>
                                    </p:animEffect>
                                    <p:set>
                                      <p:cBhvr>
                                        <p:cTn id="117" dur="1" fill="hold">
                                          <p:stCondLst>
                                            <p:cond delay="499"/>
                                          </p:stCondLst>
                                        </p:cTn>
                                        <p:tgtEl>
                                          <p:spTgt spid="53"/>
                                        </p:tgtEl>
                                        <p:attrNameLst>
                                          <p:attrName>style.visibility</p:attrName>
                                        </p:attrNameLst>
                                      </p:cBhvr>
                                      <p:to>
                                        <p:strVal val="hidden"/>
                                      </p:to>
                                    </p:set>
                                  </p:childTnLst>
                                </p:cTn>
                              </p:par>
                            </p:childTnLst>
                          </p:cTn>
                        </p:par>
                      </p:childTnLst>
                    </p:cTn>
                  </p:par>
                </p:childTnLst>
              </p:cTn>
              <p:nextCondLst>
                <p:cond evt="onClick" delay="0">
                  <p:tgtEl>
                    <p:spTgt spid="53"/>
                  </p:tgtEl>
                </p:cond>
              </p:nextCondLst>
            </p:seq>
            <p:seq concurrent="1" nextAc="seek">
              <p:cTn id="118" restart="whenNotActive" fill="hold" evtFilter="cancelBubble" nodeType="interactiveSeq">
                <p:stCondLst>
                  <p:cond evt="onClick" delay="0">
                    <p:tgtEl>
                      <p:spTgt spid="54"/>
                    </p:tgtEl>
                  </p:cond>
                </p:stCondLst>
                <p:endSync evt="end" delay="0">
                  <p:rtn val="all"/>
                </p:endSync>
                <p:childTnLst>
                  <p:par>
                    <p:cTn id="119" fill="hold">
                      <p:stCondLst>
                        <p:cond delay="0"/>
                      </p:stCondLst>
                      <p:childTnLst>
                        <p:par>
                          <p:cTn id="120" fill="hold">
                            <p:stCondLst>
                              <p:cond delay="0"/>
                            </p:stCondLst>
                            <p:childTnLst>
                              <p:par>
                                <p:cTn id="121" presetID="10" presetClass="exit" presetSubtype="0" fill="hold" nodeType="clickEffect">
                                  <p:stCondLst>
                                    <p:cond delay="0"/>
                                  </p:stCondLst>
                                  <p:childTnLst>
                                    <p:animEffect transition="out" filter="fade">
                                      <p:cBhvr>
                                        <p:cTn id="122" dur="500"/>
                                        <p:tgtEl>
                                          <p:spTgt spid="54"/>
                                        </p:tgtEl>
                                      </p:cBhvr>
                                    </p:animEffect>
                                    <p:set>
                                      <p:cBhvr>
                                        <p:cTn id="123" dur="1" fill="hold">
                                          <p:stCondLst>
                                            <p:cond delay="499"/>
                                          </p:stCondLst>
                                        </p:cTn>
                                        <p:tgtEl>
                                          <p:spTgt spid="54"/>
                                        </p:tgtEl>
                                        <p:attrNameLst>
                                          <p:attrName>style.visibility</p:attrName>
                                        </p:attrNameLst>
                                      </p:cBhvr>
                                      <p:to>
                                        <p:strVal val="hidden"/>
                                      </p:to>
                                    </p:set>
                                  </p:childTnLst>
                                </p:cTn>
                              </p:par>
                            </p:childTnLst>
                          </p:cTn>
                        </p:par>
                      </p:childTnLst>
                    </p:cTn>
                  </p:par>
                </p:childTnLst>
              </p:cTn>
              <p:nextCondLst>
                <p:cond evt="onClick" delay="0">
                  <p:tgtEl>
                    <p:spTgt spid="54"/>
                  </p:tgtEl>
                </p:cond>
              </p:nextCondLst>
            </p:seq>
            <p:seq concurrent="1" nextAc="seek">
              <p:cTn id="124" restart="whenNotActive" fill="hold" evtFilter="cancelBubble" nodeType="interactiveSeq">
                <p:stCondLst>
                  <p:cond evt="onClick" delay="0">
                    <p:tgtEl>
                      <p:spTgt spid="56"/>
                    </p:tgtEl>
                  </p:cond>
                </p:stCondLst>
                <p:endSync evt="end" delay="0">
                  <p:rtn val="all"/>
                </p:endSync>
                <p:childTnLst>
                  <p:par>
                    <p:cTn id="125" fill="hold">
                      <p:stCondLst>
                        <p:cond delay="0"/>
                      </p:stCondLst>
                      <p:childTnLst>
                        <p:par>
                          <p:cTn id="126" fill="hold">
                            <p:stCondLst>
                              <p:cond delay="0"/>
                            </p:stCondLst>
                            <p:childTnLst>
                              <p:par>
                                <p:cTn id="127" presetID="10" presetClass="exit" presetSubtype="0" fill="hold" nodeType="clickEffect">
                                  <p:stCondLst>
                                    <p:cond delay="0"/>
                                  </p:stCondLst>
                                  <p:childTnLst>
                                    <p:animEffect transition="out" filter="fade">
                                      <p:cBhvr>
                                        <p:cTn id="128" dur="500"/>
                                        <p:tgtEl>
                                          <p:spTgt spid="56"/>
                                        </p:tgtEl>
                                      </p:cBhvr>
                                    </p:animEffect>
                                    <p:set>
                                      <p:cBhvr>
                                        <p:cTn id="129" dur="1" fill="hold">
                                          <p:stCondLst>
                                            <p:cond delay="499"/>
                                          </p:stCondLst>
                                        </p:cTn>
                                        <p:tgtEl>
                                          <p:spTgt spid="56"/>
                                        </p:tgtEl>
                                        <p:attrNameLst>
                                          <p:attrName>style.visibility</p:attrName>
                                        </p:attrNameLst>
                                      </p:cBhvr>
                                      <p:to>
                                        <p:strVal val="hidden"/>
                                      </p:to>
                                    </p:set>
                                  </p:childTnLst>
                                </p:cTn>
                              </p:par>
                            </p:childTnLst>
                          </p:cTn>
                        </p:par>
                      </p:childTnLst>
                    </p:cTn>
                  </p:par>
                </p:childTnLst>
              </p:cTn>
              <p:nextCondLst>
                <p:cond evt="onClick" delay="0">
                  <p:tgtEl>
                    <p:spTgt spid="56"/>
                  </p:tgtEl>
                </p:cond>
              </p:nextCondLst>
            </p:seq>
            <p:seq concurrent="1" nextAc="seek">
              <p:cTn id="130" restart="whenNotActive" fill="hold" evtFilter="cancelBubble" nodeType="interactiveSeq">
                <p:stCondLst>
                  <p:cond evt="onClick" delay="0">
                    <p:tgtEl>
                      <p:spTgt spid="57"/>
                    </p:tgtEl>
                  </p:cond>
                </p:stCondLst>
                <p:endSync evt="end" delay="0">
                  <p:rtn val="all"/>
                </p:endSync>
                <p:childTnLst>
                  <p:par>
                    <p:cTn id="131" fill="hold">
                      <p:stCondLst>
                        <p:cond delay="0"/>
                      </p:stCondLst>
                      <p:childTnLst>
                        <p:par>
                          <p:cTn id="132" fill="hold">
                            <p:stCondLst>
                              <p:cond delay="0"/>
                            </p:stCondLst>
                            <p:childTnLst>
                              <p:par>
                                <p:cTn id="133" presetID="10" presetClass="exit" presetSubtype="0" fill="hold" nodeType="clickEffect">
                                  <p:stCondLst>
                                    <p:cond delay="0"/>
                                  </p:stCondLst>
                                  <p:childTnLst>
                                    <p:animEffect transition="out" filter="fade">
                                      <p:cBhvr>
                                        <p:cTn id="134" dur="500"/>
                                        <p:tgtEl>
                                          <p:spTgt spid="57"/>
                                        </p:tgtEl>
                                      </p:cBhvr>
                                    </p:animEffect>
                                    <p:set>
                                      <p:cBhvr>
                                        <p:cTn id="135" dur="1" fill="hold">
                                          <p:stCondLst>
                                            <p:cond delay="499"/>
                                          </p:stCondLst>
                                        </p:cTn>
                                        <p:tgtEl>
                                          <p:spTgt spid="57"/>
                                        </p:tgtEl>
                                        <p:attrNameLst>
                                          <p:attrName>style.visibility</p:attrName>
                                        </p:attrNameLst>
                                      </p:cBhvr>
                                      <p:to>
                                        <p:strVal val="hidden"/>
                                      </p:to>
                                    </p:set>
                                  </p:childTnLst>
                                </p:cTn>
                              </p:par>
                            </p:childTnLst>
                          </p:cTn>
                        </p:par>
                      </p:childTnLst>
                    </p:cTn>
                  </p:par>
                </p:childTnLst>
              </p:cTn>
              <p:nextCondLst>
                <p:cond evt="onClick" delay="0">
                  <p:tgtEl>
                    <p:spTgt spid="57"/>
                  </p:tgtEl>
                </p:cond>
              </p:nextCondLst>
            </p:seq>
            <p:seq concurrent="1" nextAc="seek">
              <p:cTn id="136" restart="whenNotActive" fill="hold" evtFilter="cancelBubble" nodeType="interactiveSeq">
                <p:stCondLst>
                  <p:cond evt="onClick" delay="0">
                    <p:tgtEl>
                      <p:spTgt spid="58"/>
                    </p:tgtEl>
                  </p:cond>
                </p:stCondLst>
                <p:endSync evt="end" delay="0">
                  <p:rtn val="all"/>
                </p:endSync>
                <p:childTnLst>
                  <p:par>
                    <p:cTn id="137" fill="hold">
                      <p:stCondLst>
                        <p:cond delay="0"/>
                      </p:stCondLst>
                      <p:childTnLst>
                        <p:par>
                          <p:cTn id="138" fill="hold">
                            <p:stCondLst>
                              <p:cond delay="0"/>
                            </p:stCondLst>
                            <p:childTnLst>
                              <p:par>
                                <p:cTn id="139" presetID="10" presetClass="exit" presetSubtype="0" fill="hold" nodeType="clickEffect">
                                  <p:stCondLst>
                                    <p:cond delay="0"/>
                                  </p:stCondLst>
                                  <p:childTnLst>
                                    <p:animEffect transition="out" filter="fade">
                                      <p:cBhvr>
                                        <p:cTn id="140" dur="500"/>
                                        <p:tgtEl>
                                          <p:spTgt spid="58"/>
                                        </p:tgtEl>
                                      </p:cBhvr>
                                    </p:animEffect>
                                    <p:set>
                                      <p:cBhvr>
                                        <p:cTn id="141" dur="1" fill="hold">
                                          <p:stCondLst>
                                            <p:cond delay="499"/>
                                          </p:stCondLst>
                                        </p:cTn>
                                        <p:tgtEl>
                                          <p:spTgt spid="58"/>
                                        </p:tgtEl>
                                        <p:attrNameLst>
                                          <p:attrName>style.visibility</p:attrName>
                                        </p:attrNameLst>
                                      </p:cBhvr>
                                      <p:to>
                                        <p:strVal val="hidden"/>
                                      </p:to>
                                    </p:set>
                                  </p:childTnLst>
                                </p:cTn>
                              </p:par>
                            </p:childTnLst>
                          </p:cTn>
                        </p:par>
                      </p:childTnLst>
                    </p:cTn>
                  </p:par>
                </p:childTnLst>
              </p:cTn>
              <p:nextCondLst>
                <p:cond evt="onClick" delay="0">
                  <p:tgtEl>
                    <p:spTgt spid="58"/>
                  </p:tgtEl>
                </p:cond>
              </p:nextCondLst>
            </p:seq>
            <p:seq concurrent="1" nextAc="seek">
              <p:cTn id="142" restart="whenNotActive" fill="hold" evtFilter="cancelBubble" nodeType="interactiveSeq">
                <p:stCondLst>
                  <p:cond evt="onClick" delay="0">
                    <p:tgtEl>
                      <p:spTgt spid="59"/>
                    </p:tgtEl>
                  </p:cond>
                </p:stCondLst>
                <p:endSync evt="end" delay="0">
                  <p:rtn val="all"/>
                </p:endSync>
                <p:childTnLst>
                  <p:par>
                    <p:cTn id="143" fill="hold">
                      <p:stCondLst>
                        <p:cond delay="0"/>
                      </p:stCondLst>
                      <p:childTnLst>
                        <p:par>
                          <p:cTn id="144" fill="hold">
                            <p:stCondLst>
                              <p:cond delay="0"/>
                            </p:stCondLst>
                            <p:childTnLst>
                              <p:par>
                                <p:cTn id="145" presetID="10" presetClass="exit" presetSubtype="0" fill="hold" nodeType="clickEffect">
                                  <p:stCondLst>
                                    <p:cond delay="0"/>
                                  </p:stCondLst>
                                  <p:childTnLst>
                                    <p:animEffect transition="out" filter="fade">
                                      <p:cBhvr>
                                        <p:cTn id="146" dur="500"/>
                                        <p:tgtEl>
                                          <p:spTgt spid="59"/>
                                        </p:tgtEl>
                                      </p:cBhvr>
                                    </p:animEffect>
                                    <p:set>
                                      <p:cBhvr>
                                        <p:cTn id="147" dur="1" fill="hold">
                                          <p:stCondLst>
                                            <p:cond delay="499"/>
                                          </p:stCondLst>
                                        </p:cTn>
                                        <p:tgtEl>
                                          <p:spTgt spid="59"/>
                                        </p:tgtEl>
                                        <p:attrNameLst>
                                          <p:attrName>style.visibility</p:attrName>
                                        </p:attrNameLst>
                                      </p:cBhvr>
                                      <p:to>
                                        <p:strVal val="hidden"/>
                                      </p:to>
                                    </p:set>
                                  </p:childTnLst>
                                </p:cTn>
                              </p:par>
                            </p:childTnLst>
                          </p:cTn>
                        </p:par>
                      </p:childTnLst>
                    </p:cTn>
                  </p:par>
                </p:childTnLst>
              </p:cTn>
              <p:nextCondLst>
                <p:cond evt="onClick" delay="0">
                  <p:tgtEl>
                    <p:spTgt spid="59"/>
                  </p:tgtEl>
                </p:cond>
              </p:nextCondLst>
            </p:seq>
            <p:seq concurrent="1" nextAc="seek">
              <p:cTn id="148" restart="whenNotActive" fill="hold" evtFilter="cancelBubble" nodeType="interactiveSeq">
                <p:stCondLst>
                  <p:cond evt="onClick" delay="0">
                    <p:tgtEl>
                      <p:spTgt spid="60"/>
                    </p:tgtEl>
                  </p:cond>
                </p:stCondLst>
                <p:endSync evt="end" delay="0">
                  <p:rtn val="all"/>
                </p:endSync>
                <p:childTnLst>
                  <p:par>
                    <p:cTn id="149" fill="hold">
                      <p:stCondLst>
                        <p:cond delay="0"/>
                      </p:stCondLst>
                      <p:childTnLst>
                        <p:par>
                          <p:cTn id="150" fill="hold">
                            <p:stCondLst>
                              <p:cond delay="0"/>
                            </p:stCondLst>
                            <p:childTnLst>
                              <p:par>
                                <p:cTn id="151" presetID="10" presetClass="exit" presetSubtype="0" fill="hold" nodeType="clickEffect">
                                  <p:stCondLst>
                                    <p:cond delay="0"/>
                                  </p:stCondLst>
                                  <p:childTnLst>
                                    <p:animEffect transition="out" filter="fade">
                                      <p:cBhvr>
                                        <p:cTn id="152" dur="500"/>
                                        <p:tgtEl>
                                          <p:spTgt spid="60"/>
                                        </p:tgtEl>
                                      </p:cBhvr>
                                    </p:animEffect>
                                    <p:set>
                                      <p:cBhvr>
                                        <p:cTn id="153" dur="1" fill="hold">
                                          <p:stCondLst>
                                            <p:cond delay="499"/>
                                          </p:stCondLst>
                                        </p:cTn>
                                        <p:tgtEl>
                                          <p:spTgt spid="60"/>
                                        </p:tgtEl>
                                        <p:attrNameLst>
                                          <p:attrName>style.visibility</p:attrName>
                                        </p:attrNameLst>
                                      </p:cBhvr>
                                      <p:to>
                                        <p:strVal val="hidden"/>
                                      </p:to>
                                    </p:set>
                                  </p:childTnLst>
                                </p:cTn>
                              </p:par>
                            </p:childTnLst>
                          </p:cTn>
                        </p:par>
                      </p:childTnLst>
                    </p:cTn>
                  </p:par>
                </p:childTnLst>
              </p:cTn>
              <p:nextCondLst>
                <p:cond evt="onClick" delay="0">
                  <p:tgtEl>
                    <p:spTgt spid="60"/>
                  </p:tgtEl>
                </p:cond>
              </p:nextCondLst>
            </p:seq>
            <p:seq concurrent="1" nextAc="seek">
              <p:cTn id="154" restart="whenNotActive" fill="hold" evtFilter="cancelBubble" nodeType="interactiveSeq">
                <p:stCondLst>
                  <p:cond evt="onClick" delay="0">
                    <p:tgtEl>
                      <p:spTgt spid="61"/>
                    </p:tgtEl>
                  </p:cond>
                </p:stCondLst>
                <p:endSync evt="end" delay="0">
                  <p:rtn val="all"/>
                </p:endSync>
                <p:childTnLst>
                  <p:par>
                    <p:cTn id="155" fill="hold">
                      <p:stCondLst>
                        <p:cond delay="0"/>
                      </p:stCondLst>
                      <p:childTnLst>
                        <p:par>
                          <p:cTn id="156" fill="hold">
                            <p:stCondLst>
                              <p:cond delay="0"/>
                            </p:stCondLst>
                            <p:childTnLst>
                              <p:par>
                                <p:cTn id="157" presetID="10" presetClass="exit" presetSubtype="0" fill="hold" nodeType="clickEffect">
                                  <p:stCondLst>
                                    <p:cond delay="0"/>
                                  </p:stCondLst>
                                  <p:childTnLst>
                                    <p:animEffect transition="out" filter="fade">
                                      <p:cBhvr>
                                        <p:cTn id="158" dur="500"/>
                                        <p:tgtEl>
                                          <p:spTgt spid="61"/>
                                        </p:tgtEl>
                                      </p:cBhvr>
                                    </p:animEffect>
                                    <p:set>
                                      <p:cBhvr>
                                        <p:cTn id="159" dur="1" fill="hold">
                                          <p:stCondLst>
                                            <p:cond delay="499"/>
                                          </p:stCondLst>
                                        </p:cTn>
                                        <p:tgtEl>
                                          <p:spTgt spid="61"/>
                                        </p:tgtEl>
                                        <p:attrNameLst>
                                          <p:attrName>style.visibility</p:attrName>
                                        </p:attrNameLst>
                                      </p:cBhvr>
                                      <p:to>
                                        <p:strVal val="hidden"/>
                                      </p:to>
                                    </p:set>
                                  </p:childTnLst>
                                </p:cTn>
                              </p:par>
                            </p:childTnLst>
                          </p:cTn>
                        </p:par>
                      </p:childTnLst>
                    </p:cTn>
                  </p:par>
                </p:childTnLst>
              </p:cTn>
              <p:nextCondLst>
                <p:cond evt="onClick" delay="0">
                  <p:tgtEl>
                    <p:spTgt spid="61"/>
                  </p:tgtEl>
                </p:cond>
              </p:nextCondLst>
            </p:seq>
            <p:seq concurrent="1" nextAc="seek">
              <p:cTn id="160" restart="whenNotActive" fill="hold" evtFilter="cancelBubble" nodeType="interactiveSeq">
                <p:stCondLst>
                  <p:cond evt="onClick" delay="0">
                    <p:tgtEl>
                      <p:spTgt spid="62"/>
                    </p:tgtEl>
                  </p:cond>
                </p:stCondLst>
                <p:endSync evt="end" delay="0">
                  <p:rtn val="all"/>
                </p:endSync>
                <p:childTnLst>
                  <p:par>
                    <p:cTn id="161" fill="hold">
                      <p:stCondLst>
                        <p:cond delay="0"/>
                      </p:stCondLst>
                      <p:childTnLst>
                        <p:par>
                          <p:cTn id="162" fill="hold">
                            <p:stCondLst>
                              <p:cond delay="0"/>
                            </p:stCondLst>
                            <p:childTnLst>
                              <p:par>
                                <p:cTn id="163" presetID="10" presetClass="exit" presetSubtype="0" fill="hold" nodeType="clickEffect">
                                  <p:stCondLst>
                                    <p:cond delay="0"/>
                                  </p:stCondLst>
                                  <p:childTnLst>
                                    <p:animEffect transition="out" filter="fade">
                                      <p:cBhvr>
                                        <p:cTn id="164" dur="500"/>
                                        <p:tgtEl>
                                          <p:spTgt spid="62"/>
                                        </p:tgtEl>
                                      </p:cBhvr>
                                    </p:animEffect>
                                    <p:set>
                                      <p:cBhvr>
                                        <p:cTn id="165" dur="1" fill="hold">
                                          <p:stCondLst>
                                            <p:cond delay="499"/>
                                          </p:stCondLst>
                                        </p:cTn>
                                        <p:tgtEl>
                                          <p:spTgt spid="62"/>
                                        </p:tgtEl>
                                        <p:attrNameLst>
                                          <p:attrName>style.visibility</p:attrName>
                                        </p:attrNameLst>
                                      </p:cBhvr>
                                      <p:to>
                                        <p:strVal val="hidden"/>
                                      </p:to>
                                    </p:set>
                                  </p:childTnLst>
                                </p:cTn>
                              </p:par>
                            </p:childTnLst>
                          </p:cTn>
                        </p:par>
                      </p:childTnLst>
                    </p:cTn>
                  </p:par>
                </p:childTnLst>
              </p:cTn>
              <p:nextCondLst>
                <p:cond evt="onClick" delay="0">
                  <p:tgtEl>
                    <p:spTgt spid="62"/>
                  </p:tgtEl>
                </p:cond>
              </p:nextCondLst>
            </p:seq>
            <p:seq concurrent="1" nextAc="seek">
              <p:cTn id="166" restart="whenNotActive" fill="hold" evtFilter="cancelBubble" nodeType="interactiveSeq">
                <p:stCondLst>
                  <p:cond evt="onClick" delay="0">
                    <p:tgtEl>
                      <p:spTgt spid="49"/>
                    </p:tgtEl>
                  </p:cond>
                </p:stCondLst>
                <p:endSync evt="end" delay="0">
                  <p:rtn val="all"/>
                </p:endSync>
                <p:childTnLst>
                  <p:par>
                    <p:cTn id="167" fill="hold">
                      <p:stCondLst>
                        <p:cond delay="0"/>
                      </p:stCondLst>
                      <p:childTnLst>
                        <p:par>
                          <p:cTn id="168" fill="hold">
                            <p:stCondLst>
                              <p:cond delay="0"/>
                            </p:stCondLst>
                            <p:childTnLst>
                              <p:par>
                                <p:cTn id="169" presetID="1" presetClass="entr" presetSubtype="0" fill="hold" nodeType="clickEffect">
                                  <p:stCondLst>
                                    <p:cond delay="0"/>
                                  </p:stCondLst>
                                  <p:childTnLst>
                                    <p:set>
                                      <p:cBhvr>
                                        <p:cTn id="170" dur="1" fill="hold">
                                          <p:stCondLst>
                                            <p:cond delay="0"/>
                                          </p:stCondLst>
                                        </p:cTn>
                                        <p:tgtEl>
                                          <p:spTgt spid="62"/>
                                        </p:tgtEl>
                                        <p:attrNameLst>
                                          <p:attrName>style.visibility</p:attrName>
                                        </p:attrNameLst>
                                      </p:cBhvr>
                                      <p:to>
                                        <p:strVal val="visible"/>
                                      </p:to>
                                    </p:set>
                                  </p:childTnLst>
                                </p:cTn>
                              </p:par>
                            </p:childTnLst>
                          </p:cTn>
                        </p:par>
                      </p:childTnLst>
                    </p:cTn>
                  </p:par>
                </p:childTnLst>
              </p:cTn>
              <p:nextCondLst>
                <p:cond evt="onClick" delay="0">
                  <p:tgtEl>
                    <p:spTgt spid="49"/>
                  </p:tgtEl>
                </p:cond>
              </p:nextCondLst>
            </p:seq>
            <p:seq concurrent="1" nextAc="seek">
              <p:cTn id="171" restart="whenNotActive" fill="hold" evtFilter="cancelBubble" nodeType="interactiveSeq">
                <p:stCondLst>
                  <p:cond evt="onClick" delay="0">
                    <p:tgtEl>
                      <p:spTgt spid="43"/>
                    </p:tgtEl>
                  </p:cond>
                </p:stCondLst>
                <p:endSync evt="end" delay="0">
                  <p:rtn val="all"/>
                </p:endSync>
                <p:childTnLst>
                  <p:par>
                    <p:cTn id="172" fill="hold">
                      <p:stCondLst>
                        <p:cond delay="0"/>
                      </p:stCondLst>
                      <p:childTnLst>
                        <p:par>
                          <p:cTn id="173" fill="hold">
                            <p:stCondLst>
                              <p:cond delay="0"/>
                            </p:stCondLst>
                            <p:childTnLst>
                              <p:par>
                                <p:cTn id="174" presetID="1" presetClass="entr" presetSubtype="0" fill="hold" nodeType="clickEffect">
                                  <p:stCondLst>
                                    <p:cond delay="0"/>
                                  </p:stCondLst>
                                  <p:childTnLst>
                                    <p:set>
                                      <p:cBhvr>
                                        <p:cTn id="175" dur="1" fill="hold">
                                          <p:stCondLst>
                                            <p:cond delay="0"/>
                                          </p:stCondLst>
                                        </p:cTn>
                                        <p:tgtEl>
                                          <p:spTgt spid="61"/>
                                        </p:tgtEl>
                                        <p:attrNameLst>
                                          <p:attrName>style.visibility</p:attrName>
                                        </p:attrNameLst>
                                      </p:cBhvr>
                                      <p:to>
                                        <p:strVal val="visible"/>
                                      </p:to>
                                    </p:set>
                                  </p:childTnLst>
                                </p:cTn>
                              </p:par>
                            </p:childTnLst>
                          </p:cTn>
                        </p:par>
                      </p:childTnLst>
                    </p:cTn>
                  </p:par>
                </p:childTnLst>
              </p:cTn>
              <p:nextCondLst>
                <p:cond evt="onClick" delay="0">
                  <p:tgtEl>
                    <p:spTgt spid="43"/>
                  </p:tgtEl>
                </p:cond>
              </p:nextCondLst>
            </p:seq>
            <p:seq concurrent="1" nextAc="seek">
              <p:cTn id="176" restart="whenNotActive" fill="hold" evtFilter="cancelBubble" nodeType="interactiveSeq">
                <p:stCondLst>
                  <p:cond evt="onClick" delay="0">
                    <p:tgtEl>
                      <p:spTgt spid="48"/>
                    </p:tgtEl>
                  </p:cond>
                </p:stCondLst>
                <p:endSync evt="end" delay="0">
                  <p:rtn val="all"/>
                </p:endSync>
                <p:childTnLst>
                  <p:par>
                    <p:cTn id="177" fill="hold">
                      <p:stCondLst>
                        <p:cond delay="0"/>
                      </p:stCondLst>
                      <p:childTnLst>
                        <p:par>
                          <p:cTn id="178" fill="hold">
                            <p:stCondLst>
                              <p:cond delay="0"/>
                            </p:stCondLst>
                            <p:childTnLst>
                              <p:par>
                                <p:cTn id="179" presetID="1" presetClass="entr" presetSubtype="0" fill="hold" nodeType="clickEffect">
                                  <p:stCondLst>
                                    <p:cond delay="0"/>
                                  </p:stCondLst>
                                  <p:childTnLst>
                                    <p:set>
                                      <p:cBhvr>
                                        <p:cTn id="180" dur="1" fill="hold">
                                          <p:stCondLst>
                                            <p:cond delay="0"/>
                                          </p:stCondLst>
                                        </p:cTn>
                                        <p:tgtEl>
                                          <p:spTgt spid="60"/>
                                        </p:tgtEl>
                                        <p:attrNameLst>
                                          <p:attrName>style.visibility</p:attrName>
                                        </p:attrNameLst>
                                      </p:cBhvr>
                                      <p:to>
                                        <p:strVal val="visible"/>
                                      </p:to>
                                    </p:set>
                                  </p:childTnLst>
                                </p:cTn>
                              </p:par>
                            </p:childTnLst>
                          </p:cTn>
                        </p:par>
                      </p:childTnLst>
                    </p:cTn>
                  </p:par>
                </p:childTnLst>
              </p:cTn>
              <p:nextCondLst>
                <p:cond evt="onClick" delay="0">
                  <p:tgtEl>
                    <p:spTgt spid="48"/>
                  </p:tgtEl>
                </p:cond>
              </p:nextCondLst>
            </p:seq>
            <p:seq concurrent="1" nextAc="seek">
              <p:cTn id="181" restart="whenNotActive" fill="hold" evtFilter="cancelBubble" nodeType="interactiveSeq">
                <p:stCondLst>
                  <p:cond evt="onClick" delay="0">
                    <p:tgtEl>
                      <p:spTgt spid="45"/>
                    </p:tgtEl>
                  </p:cond>
                </p:stCondLst>
                <p:endSync evt="end" delay="0">
                  <p:rtn val="all"/>
                </p:endSync>
                <p:childTnLst>
                  <p:par>
                    <p:cTn id="182" fill="hold">
                      <p:stCondLst>
                        <p:cond delay="0"/>
                      </p:stCondLst>
                      <p:childTnLst>
                        <p:par>
                          <p:cTn id="183" fill="hold">
                            <p:stCondLst>
                              <p:cond delay="0"/>
                            </p:stCondLst>
                            <p:childTnLst>
                              <p:par>
                                <p:cTn id="184" presetID="1" presetClass="entr" presetSubtype="0" fill="hold" nodeType="clickEffect">
                                  <p:stCondLst>
                                    <p:cond delay="0"/>
                                  </p:stCondLst>
                                  <p:childTnLst>
                                    <p:set>
                                      <p:cBhvr>
                                        <p:cTn id="185" dur="1" fill="hold">
                                          <p:stCondLst>
                                            <p:cond delay="0"/>
                                          </p:stCondLst>
                                        </p:cTn>
                                        <p:tgtEl>
                                          <p:spTgt spid="59"/>
                                        </p:tgtEl>
                                        <p:attrNameLst>
                                          <p:attrName>style.visibility</p:attrName>
                                        </p:attrNameLst>
                                      </p:cBhvr>
                                      <p:to>
                                        <p:strVal val="visible"/>
                                      </p:to>
                                    </p:set>
                                  </p:childTnLst>
                                </p:cTn>
                              </p:par>
                            </p:childTnLst>
                          </p:cTn>
                        </p:par>
                      </p:childTnLst>
                    </p:cTn>
                  </p:par>
                </p:childTnLst>
              </p:cTn>
              <p:nextCondLst>
                <p:cond evt="onClick" delay="0">
                  <p:tgtEl>
                    <p:spTgt spid="45"/>
                  </p:tgtEl>
                </p:cond>
              </p:nextCondLst>
            </p:seq>
            <p:seq concurrent="1" nextAc="seek">
              <p:cTn id="186" restart="whenNotActive" fill="hold" evtFilter="cancelBubble" nodeType="interactiveSeq">
                <p:stCondLst>
                  <p:cond evt="onClick" delay="0">
                    <p:tgtEl>
                      <p:spTgt spid="44"/>
                    </p:tgtEl>
                  </p:cond>
                </p:stCondLst>
                <p:endSync evt="end" delay="0">
                  <p:rtn val="all"/>
                </p:endSync>
                <p:childTnLst>
                  <p:par>
                    <p:cTn id="187" fill="hold">
                      <p:stCondLst>
                        <p:cond delay="0"/>
                      </p:stCondLst>
                      <p:childTnLst>
                        <p:par>
                          <p:cTn id="188" fill="hold">
                            <p:stCondLst>
                              <p:cond delay="0"/>
                            </p:stCondLst>
                            <p:childTnLst>
                              <p:par>
                                <p:cTn id="189" presetID="1" presetClass="entr" presetSubtype="0" fill="hold" nodeType="clickEffect">
                                  <p:stCondLst>
                                    <p:cond delay="0"/>
                                  </p:stCondLst>
                                  <p:childTnLst>
                                    <p:set>
                                      <p:cBhvr>
                                        <p:cTn id="190" dur="1" fill="hold">
                                          <p:stCondLst>
                                            <p:cond delay="0"/>
                                          </p:stCondLst>
                                        </p:cTn>
                                        <p:tgtEl>
                                          <p:spTgt spid="58"/>
                                        </p:tgtEl>
                                        <p:attrNameLst>
                                          <p:attrName>style.visibility</p:attrName>
                                        </p:attrNameLst>
                                      </p:cBhvr>
                                      <p:to>
                                        <p:strVal val="visible"/>
                                      </p:to>
                                    </p:set>
                                  </p:childTnLst>
                                </p:cTn>
                              </p:par>
                            </p:childTnLst>
                          </p:cTn>
                        </p:par>
                      </p:childTnLst>
                    </p:cTn>
                  </p:par>
                </p:childTnLst>
              </p:cTn>
              <p:nextCondLst>
                <p:cond evt="onClick" delay="0">
                  <p:tgtEl>
                    <p:spTgt spid="44"/>
                  </p:tgtEl>
                </p:cond>
              </p:nextCondLst>
            </p:seq>
            <p:seq concurrent="1" nextAc="seek">
              <p:cTn id="191" restart="whenNotActive" fill="hold" evtFilter="cancelBubble" nodeType="interactiveSeq">
                <p:stCondLst>
                  <p:cond evt="onClick" delay="0">
                    <p:tgtEl>
                      <p:spTgt spid="52"/>
                    </p:tgtEl>
                  </p:cond>
                </p:stCondLst>
                <p:endSync evt="end" delay="0">
                  <p:rtn val="all"/>
                </p:endSync>
                <p:childTnLst>
                  <p:par>
                    <p:cTn id="192" fill="hold">
                      <p:stCondLst>
                        <p:cond delay="0"/>
                      </p:stCondLst>
                      <p:childTnLst>
                        <p:par>
                          <p:cTn id="193" fill="hold">
                            <p:stCondLst>
                              <p:cond delay="0"/>
                            </p:stCondLst>
                            <p:childTnLst>
                              <p:par>
                                <p:cTn id="194" presetID="1" presetClass="entr" presetSubtype="0" fill="hold" nodeType="clickEffect">
                                  <p:stCondLst>
                                    <p:cond delay="0"/>
                                  </p:stCondLst>
                                  <p:childTnLst>
                                    <p:set>
                                      <p:cBhvr>
                                        <p:cTn id="195" dur="1" fill="hold">
                                          <p:stCondLst>
                                            <p:cond delay="0"/>
                                          </p:stCondLst>
                                        </p:cTn>
                                        <p:tgtEl>
                                          <p:spTgt spid="57"/>
                                        </p:tgtEl>
                                        <p:attrNameLst>
                                          <p:attrName>style.visibility</p:attrName>
                                        </p:attrNameLst>
                                      </p:cBhvr>
                                      <p:to>
                                        <p:strVal val="visible"/>
                                      </p:to>
                                    </p:set>
                                  </p:childTnLst>
                                </p:cTn>
                              </p:par>
                            </p:childTnLst>
                          </p:cTn>
                        </p:par>
                      </p:childTnLst>
                    </p:cTn>
                  </p:par>
                </p:childTnLst>
              </p:cTn>
              <p:nextCondLst>
                <p:cond evt="onClick" delay="0">
                  <p:tgtEl>
                    <p:spTgt spid="52"/>
                  </p:tgtEl>
                </p:cond>
              </p:nextCondLst>
            </p:seq>
            <p:seq concurrent="1" nextAc="seek">
              <p:cTn id="196" restart="whenNotActive" fill="hold" evtFilter="cancelBubble" nodeType="interactiveSeq">
                <p:stCondLst>
                  <p:cond evt="onClick" delay="0">
                    <p:tgtEl>
                      <p:spTgt spid="50"/>
                    </p:tgtEl>
                  </p:cond>
                </p:stCondLst>
                <p:endSync evt="end" delay="0">
                  <p:rtn val="all"/>
                </p:endSync>
                <p:childTnLst>
                  <p:par>
                    <p:cTn id="197" fill="hold">
                      <p:stCondLst>
                        <p:cond delay="0"/>
                      </p:stCondLst>
                      <p:childTnLst>
                        <p:par>
                          <p:cTn id="198" fill="hold">
                            <p:stCondLst>
                              <p:cond delay="0"/>
                            </p:stCondLst>
                            <p:childTnLst>
                              <p:par>
                                <p:cTn id="199" presetID="1" presetClass="entr" presetSubtype="0" fill="hold" nodeType="clickEffect">
                                  <p:stCondLst>
                                    <p:cond delay="0"/>
                                  </p:stCondLst>
                                  <p:childTnLst>
                                    <p:set>
                                      <p:cBhvr>
                                        <p:cTn id="200" dur="1" fill="hold">
                                          <p:stCondLst>
                                            <p:cond delay="0"/>
                                          </p:stCondLst>
                                        </p:cTn>
                                        <p:tgtEl>
                                          <p:spTgt spid="56"/>
                                        </p:tgtEl>
                                        <p:attrNameLst>
                                          <p:attrName>style.visibility</p:attrName>
                                        </p:attrNameLst>
                                      </p:cBhvr>
                                      <p:to>
                                        <p:strVal val="visible"/>
                                      </p:to>
                                    </p:set>
                                  </p:childTnLst>
                                </p:cTn>
                              </p:par>
                            </p:childTnLst>
                          </p:cTn>
                        </p:par>
                      </p:childTnLst>
                    </p:cTn>
                  </p:par>
                </p:childTnLst>
              </p:cTn>
              <p:nextCondLst>
                <p:cond evt="onClick" delay="0">
                  <p:tgtEl>
                    <p:spTgt spid="50"/>
                  </p:tgtEl>
                </p:cond>
              </p:nextCondLst>
            </p:seq>
            <p:seq concurrent="1" nextAc="seek">
              <p:cTn id="201" restart="whenNotActive" fill="hold" evtFilter="cancelBubble" nodeType="interactiveSeq">
                <p:stCondLst>
                  <p:cond evt="onClick" delay="0">
                    <p:tgtEl>
                      <p:spTgt spid="51"/>
                    </p:tgtEl>
                  </p:cond>
                </p:stCondLst>
                <p:endSync evt="end" delay="0">
                  <p:rtn val="all"/>
                </p:endSync>
                <p:childTnLst>
                  <p:par>
                    <p:cTn id="202" fill="hold">
                      <p:stCondLst>
                        <p:cond delay="0"/>
                      </p:stCondLst>
                      <p:childTnLst>
                        <p:par>
                          <p:cTn id="203" fill="hold">
                            <p:stCondLst>
                              <p:cond delay="0"/>
                            </p:stCondLst>
                            <p:childTnLst>
                              <p:par>
                                <p:cTn id="204" presetID="1" presetClass="entr" presetSubtype="0" fill="hold" nodeType="clickEffect">
                                  <p:stCondLst>
                                    <p:cond delay="0"/>
                                  </p:stCondLst>
                                  <p:childTnLst>
                                    <p:set>
                                      <p:cBhvr>
                                        <p:cTn id="205" dur="1" fill="hold">
                                          <p:stCondLst>
                                            <p:cond delay="0"/>
                                          </p:stCondLst>
                                        </p:cTn>
                                        <p:tgtEl>
                                          <p:spTgt spid="54"/>
                                        </p:tgtEl>
                                        <p:attrNameLst>
                                          <p:attrName>style.visibility</p:attrName>
                                        </p:attrNameLst>
                                      </p:cBhvr>
                                      <p:to>
                                        <p:strVal val="visible"/>
                                      </p:to>
                                    </p:set>
                                  </p:childTnLst>
                                </p:cTn>
                              </p:par>
                            </p:childTnLst>
                          </p:cTn>
                        </p:par>
                      </p:childTnLst>
                    </p:cTn>
                  </p:par>
                </p:childTnLst>
              </p:cTn>
              <p:nextCondLst>
                <p:cond evt="onClick" delay="0">
                  <p:tgtEl>
                    <p:spTgt spid="51"/>
                  </p:tgtEl>
                </p:cond>
              </p:nextCondLst>
            </p:seq>
            <p:seq concurrent="1" nextAc="seek">
              <p:cTn id="206" restart="whenNotActive" fill="hold" evtFilter="cancelBubble" nodeType="interactiveSeq">
                <p:stCondLst>
                  <p:cond evt="onClick" delay="0">
                    <p:tgtEl>
                      <p:spTgt spid="47"/>
                    </p:tgtEl>
                  </p:cond>
                </p:stCondLst>
                <p:endSync evt="end" delay="0">
                  <p:rtn val="all"/>
                </p:endSync>
                <p:childTnLst>
                  <p:par>
                    <p:cTn id="207" fill="hold">
                      <p:stCondLst>
                        <p:cond delay="0"/>
                      </p:stCondLst>
                      <p:childTnLst>
                        <p:par>
                          <p:cTn id="208" fill="hold">
                            <p:stCondLst>
                              <p:cond delay="0"/>
                            </p:stCondLst>
                            <p:childTnLst>
                              <p:par>
                                <p:cTn id="209" presetID="1" presetClass="entr" presetSubtype="0" fill="hold" nodeType="clickEffect">
                                  <p:stCondLst>
                                    <p:cond delay="0"/>
                                  </p:stCondLst>
                                  <p:childTnLst>
                                    <p:set>
                                      <p:cBhvr>
                                        <p:cTn id="210" dur="1" fill="hold">
                                          <p:stCondLst>
                                            <p:cond delay="0"/>
                                          </p:stCondLst>
                                        </p:cTn>
                                        <p:tgtEl>
                                          <p:spTgt spid="53"/>
                                        </p:tgtEl>
                                        <p:attrNameLst>
                                          <p:attrName>style.visibility</p:attrName>
                                        </p:attrNameLst>
                                      </p:cBhvr>
                                      <p:to>
                                        <p:strVal val="visible"/>
                                      </p:to>
                                    </p:set>
                                  </p:childTnLst>
                                </p:cTn>
                              </p:par>
                            </p:childTnLst>
                          </p:cTn>
                        </p:par>
                      </p:childTnLst>
                    </p:cTn>
                  </p:par>
                </p:childTnLst>
              </p:cTn>
              <p:nextCondLst>
                <p:cond evt="onClick" delay="0">
                  <p:tgtEl>
                    <p:spTgt spid="47"/>
                  </p:tgtEl>
                </p:cond>
              </p:nextCondLst>
            </p:seq>
            <p:seq concurrent="1" nextAc="seek">
              <p:cTn id="211" restart="whenNotActive" fill="hold" evtFilter="cancelBubble" nodeType="interactiveSeq">
                <p:stCondLst>
                  <p:cond evt="onClick" delay="0">
                    <p:tgtEl>
                      <p:spTgt spid="63"/>
                    </p:tgtEl>
                  </p:cond>
                </p:stCondLst>
                <p:endSync evt="end" delay="0">
                  <p:rtn val="all"/>
                </p:endSync>
                <p:childTnLst>
                  <p:par>
                    <p:cTn id="212" fill="hold">
                      <p:stCondLst>
                        <p:cond delay="0"/>
                      </p:stCondLst>
                      <p:childTnLst>
                        <p:par>
                          <p:cTn id="213" fill="hold">
                            <p:stCondLst>
                              <p:cond delay="0"/>
                            </p:stCondLst>
                            <p:childTnLst>
                              <p:par>
                                <p:cTn id="214" presetID="10" presetClass="exit" presetSubtype="0" fill="hold" nodeType="clickEffect">
                                  <p:stCondLst>
                                    <p:cond delay="0"/>
                                  </p:stCondLst>
                                  <p:childTnLst>
                                    <p:animEffect transition="out" filter="fade">
                                      <p:cBhvr>
                                        <p:cTn id="215" dur="500"/>
                                        <p:tgtEl>
                                          <p:spTgt spid="63"/>
                                        </p:tgtEl>
                                      </p:cBhvr>
                                    </p:animEffect>
                                    <p:set>
                                      <p:cBhvr>
                                        <p:cTn id="216" dur="1" fill="hold">
                                          <p:stCondLst>
                                            <p:cond delay="499"/>
                                          </p:stCondLst>
                                        </p:cTn>
                                        <p:tgtEl>
                                          <p:spTgt spid="63"/>
                                        </p:tgtEl>
                                        <p:attrNameLst>
                                          <p:attrName>style.visibility</p:attrName>
                                        </p:attrNameLst>
                                      </p:cBhvr>
                                      <p:to>
                                        <p:strVal val="hidden"/>
                                      </p:to>
                                    </p:set>
                                  </p:childTnLst>
                                </p:cTn>
                              </p:par>
                            </p:childTnLst>
                          </p:cTn>
                        </p:par>
                      </p:childTnLst>
                    </p:cTn>
                  </p:par>
                </p:childTnLst>
              </p:cTn>
              <p:nextCondLst>
                <p:cond evt="onClick" delay="0">
                  <p:tgtEl>
                    <p:spTgt spid="63"/>
                  </p:tgtEl>
                </p:cond>
              </p:nextCondLst>
            </p:seq>
            <p:seq concurrent="1" nextAc="seek">
              <p:cTn id="217" restart="whenNotActive" fill="hold" evtFilter="cancelBubble" nodeType="interactiveSeq">
                <p:stCondLst>
                  <p:cond evt="onClick" delay="0">
                    <p:tgtEl>
                      <p:spTgt spid="46"/>
                    </p:tgtEl>
                  </p:cond>
                </p:stCondLst>
                <p:endSync evt="end" delay="0">
                  <p:rtn val="all"/>
                </p:endSync>
                <p:childTnLst>
                  <p:par>
                    <p:cTn id="218" fill="hold">
                      <p:stCondLst>
                        <p:cond delay="0"/>
                      </p:stCondLst>
                      <p:childTnLst>
                        <p:par>
                          <p:cTn id="219" fill="hold">
                            <p:stCondLst>
                              <p:cond delay="0"/>
                            </p:stCondLst>
                            <p:childTnLst>
                              <p:par>
                                <p:cTn id="220" presetID="1" presetClass="entr" presetSubtype="0" fill="hold" nodeType="clickEffect">
                                  <p:stCondLst>
                                    <p:cond delay="0"/>
                                  </p:stCondLst>
                                  <p:childTnLst>
                                    <p:set>
                                      <p:cBhvr>
                                        <p:cTn id="221" dur="1" fill="hold">
                                          <p:stCondLst>
                                            <p:cond delay="0"/>
                                          </p:stCondLst>
                                        </p:cTn>
                                        <p:tgtEl>
                                          <p:spTgt spid="63"/>
                                        </p:tgtEl>
                                        <p:attrNameLst>
                                          <p:attrName>style.visibility</p:attrName>
                                        </p:attrNameLst>
                                      </p:cBhvr>
                                      <p:to>
                                        <p:strVal val="visible"/>
                                      </p:to>
                                    </p:set>
                                  </p:childTnLst>
                                </p:cTn>
                              </p:par>
                            </p:childTnLst>
                          </p:cTn>
                        </p:par>
                      </p:childTnLst>
                    </p:cTn>
                  </p:par>
                </p:childTnLst>
              </p:cTn>
              <p:nextCondLst>
                <p:cond evt="onClick" delay="0">
                  <p:tgtEl>
                    <p:spTgt spid="46"/>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Picture 4" descr="Navidad y año nuevo fondo claro brillante. ilustración vectorial 3503449  Vector en Vecteezy">
            <a:extLst>
              <a:ext uri="{FF2B5EF4-FFF2-40B4-BE49-F238E27FC236}">
                <a16:creationId xmlns:a16="http://schemas.microsoft.com/office/drawing/2014/main" id="{64BA859F-FC93-404D-B0F9-AC1E21B0B4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gorro" descr="Los 200 mejores iconos navideños gratuitos para estas navidades">
            <a:extLst>
              <a:ext uri="{FF2B5EF4-FFF2-40B4-BE49-F238E27FC236}">
                <a16:creationId xmlns:a16="http://schemas.microsoft.com/office/drawing/2014/main" id="{89B345B5-F3AE-AF44-9045-1BC5472234E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6916" t="18905" r="51741" b="50000"/>
          <a:stretch/>
        </p:blipFill>
        <p:spPr bwMode="auto">
          <a:xfrm>
            <a:off x="1922100" y="1230305"/>
            <a:ext cx="1161039" cy="113543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4" name="copo" descr="Los 200 mejores iconos navideños gratuitos para estas navidades">
            <a:extLst>
              <a:ext uri="{FF2B5EF4-FFF2-40B4-BE49-F238E27FC236}">
                <a16:creationId xmlns:a16="http://schemas.microsoft.com/office/drawing/2014/main" id="{30A04EEA-35FA-7447-B3D9-AEAA4ABD1FD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0199" t="20298" r="28458" b="52438"/>
          <a:stretch/>
        </p:blipFill>
        <p:spPr bwMode="auto">
          <a:xfrm>
            <a:off x="1927801" y="3811516"/>
            <a:ext cx="1165653" cy="113543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5" name="bola" descr="Los 200 mejores iconos navideños gratuitos para estas navidades">
            <a:extLst>
              <a:ext uri="{FF2B5EF4-FFF2-40B4-BE49-F238E27FC236}">
                <a16:creationId xmlns:a16="http://schemas.microsoft.com/office/drawing/2014/main" id="{59FD4016-2A84-4A4B-B50E-4AE6EF87A86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1542" t="21691" r="6219" b="50000"/>
          <a:stretch/>
        </p:blipFill>
        <p:spPr bwMode="auto">
          <a:xfrm>
            <a:off x="7413102" y="1230304"/>
            <a:ext cx="1165653" cy="113543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6" name="campana" descr="Los 200 mejores iconos navideños gratuitos para estas navidades">
            <a:extLst>
              <a:ext uri="{FF2B5EF4-FFF2-40B4-BE49-F238E27FC236}">
                <a16:creationId xmlns:a16="http://schemas.microsoft.com/office/drawing/2014/main" id="{948F4B4A-9CDA-F542-A73A-04A75D36EB7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174" t="47562" r="71542" b="18905"/>
          <a:stretch/>
        </p:blipFill>
        <p:spPr bwMode="auto">
          <a:xfrm>
            <a:off x="4712799" y="1230318"/>
            <a:ext cx="1161039" cy="113543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7" name="baston" descr="Los 200 mejores iconos navideños gratuitos para estas navidades">
            <a:extLst>
              <a:ext uri="{FF2B5EF4-FFF2-40B4-BE49-F238E27FC236}">
                <a16:creationId xmlns:a16="http://schemas.microsoft.com/office/drawing/2014/main" id="{F5F1AEBC-FBD0-2B4F-B93B-8F8C3B74AEA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6916" t="47562" r="50199" b="21343"/>
          <a:stretch/>
        </p:blipFill>
        <p:spPr bwMode="auto">
          <a:xfrm>
            <a:off x="8748274" y="1230287"/>
            <a:ext cx="1153241" cy="113543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8" name="viejo" descr="Los 200 mejores iconos navideños gratuitos para estas navidades">
            <a:extLst>
              <a:ext uri="{FF2B5EF4-FFF2-40B4-BE49-F238E27FC236}">
                <a16:creationId xmlns:a16="http://schemas.microsoft.com/office/drawing/2014/main" id="{6F9E650B-E634-5749-AA00-796ABF496C1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1891" t="47562" r="29800" b="18905"/>
          <a:stretch/>
        </p:blipFill>
        <p:spPr bwMode="auto">
          <a:xfrm>
            <a:off x="1947313" y="2520910"/>
            <a:ext cx="1148142" cy="113543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9" name="calcetin" descr="Los 200 mejores iconos navideños gratuitos para estas navidades">
            <a:extLst>
              <a:ext uri="{FF2B5EF4-FFF2-40B4-BE49-F238E27FC236}">
                <a16:creationId xmlns:a16="http://schemas.microsoft.com/office/drawing/2014/main" id="{CD598364-7C16-8147-A612-8CF7FABB48B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3433" t="47562" r="4328" b="18905"/>
          <a:stretch/>
        </p:blipFill>
        <p:spPr bwMode="auto">
          <a:xfrm>
            <a:off x="3348005" y="2520923"/>
            <a:ext cx="1165653" cy="113543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 name="arbol" descr="Los 200 mejores iconos navideños gratuitos para estas navidades">
            <a:extLst>
              <a:ext uri="{FF2B5EF4-FFF2-40B4-BE49-F238E27FC236}">
                <a16:creationId xmlns:a16="http://schemas.microsoft.com/office/drawing/2014/main" id="{01F3E84F-CF0E-BF43-B8ED-D60F837641E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632" t="16119" r="73085" b="50000"/>
          <a:stretch/>
        </p:blipFill>
        <p:spPr bwMode="auto">
          <a:xfrm>
            <a:off x="3332194" y="1230318"/>
            <a:ext cx="1161039" cy="113543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6148" name="nieve" descr="Conjunto de iconos de Navidad de color 688048 Vector en Vecteezy">
            <a:extLst>
              <a:ext uri="{FF2B5EF4-FFF2-40B4-BE49-F238E27FC236}">
                <a16:creationId xmlns:a16="http://schemas.microsoft.com/office/drawing/2014/main" id="{877BEAAA-EEB4-7245-A47A-BBD7E3D2DF6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69373" t="35252" b="32510"/>
          <a:stretch/>
        </p:blipFill>
        <p:spPr bwMode="auto">
          <a:xfrm>
            <a:off x="4707282" y="3811512"/>
            <a:ext cx="1159205" cy="113543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6150" name="moño" descr="Conjunto de iconos de Navidad de color 688048 Vector en Vecteezy">
            <a:extLst>
              <a:ext uri="{FF2B5EF4-FFF2-40B4-BE49-F238E27FC236}">
                <a16:creationId xmlns:a16="http://schemas.microsoft.com/office/drawing/2014/main" id="{A3355E02-BEE5-C549-9E5E-D72D248C84B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483" t="71438" r="67033" b="4514"/>
          <a:stretch/>
        </p:blipFill>
        <p:spPr bwMode="auto">
          <a:xfrm>
            <a:off x="6089154" y="2520922"/>
            <a:ext cx="1159205" cy="113543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6152" name="hoja" descr="Conjunto de iconos de Navidad de color 688048 Vector en Vecteezy">
            <a:extLst>
              <a:ext uri="{FF2B5EF4-FFF2-40B4-BE49-F238E27FC236}">
                <a16:creationId xmlns:a16="http://schemas.microsoft.com/office/drawing/2014/main" id="{77C59876-05DB-974F-873D-7824BB4B295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6944" t="69025" r="35452" b="2684"/>
          <a:stretch/>
        </p:blipFill>
        <p:spPr bwMode="auto">
          <a:xfrm>
            <a:off x="7442661" y="2520911"/>
            <a:ext cx="1146793" cy="113543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6154" name="reno" descr="Póster Navidad iconos • Pixers® - Vivimos para cambiar">
            <a:extLst>
              <a:ext uri="{FF2B5EF4-FFF2-40B4-BE49-F238E27FC236}">
                <a16:creationId xmlns:a16="http://schemas.microsoft.com/office/drawing/2014/main" id="{E1900EEC-D77D-E645-9437-EF4E3CEED9A0}"/>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7480" t="51940" r="54909" b="2950"/>
          <a:stretch/>
        </p:blipFill>
        <p:spPr bwMode="auto">
          <a:xfrm>
            <a:off x="8764083" y="2520892"/>
            <a:ext cx="1165653" cy="113543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6156" name="tapa" descr="Feliz-Navidad-580x386 - Facultad de Derecho">
            <a:hlinkClick r:id="" action="ppaction://noaction">
              <a:snd r:embed="rId7" name="chimes.wav"/>
            </a:hlinkClick>
            <a:extLst>
              <a:ext uri="{FF2B5EF4-FFF2-40B4-BE49-F238E27FC236}">
                <a16:creationId xmlns:a16="http://schemas.microsoft.com/office/drawing/2014/main" id="{817C5637-6A92-1E4A-A481-F157FB8C2214}"/>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20180" t="6778" r="18255" b="4969"/>
          <a:stretch/>
        </p:blipFill>
        <p:spPr bwMode="auto">
          <a:xfrm>
            <a:off x="1922101" y="1230300"/>
            <a:ext cx="1179010" cy="113543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6" name="tapa" descr="Feliz-Navidad-580x386 - Facultad de Derecho">
            <a:hlinkClick r:id="" action="ppaction://noaction">
              <a:snd r:embed="rId7" name="chimes.wav"/>
            </a:hlinkClick>
            <a:extLst>
              <a:ext uri="{FF2B5EF4-FFF2-40B4-BE49-F238E27FC236}">
                <a16:creationId xmlns:a16="http://schemas.microsoft.com/office/drawing/2014/main" id="{2F082203-B2B7-0647-BE00-DA8489BD09AF}"/>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20180" t="6778" r="18255" b="4969"/>
          <a:stretch/>
        </p:blipFill>
        <p:spPr bwMode="auto">
          <a:xfrm>
            <a:off x="6086353" y="2520917"/>
            <a:ext cx="1179010" cy="113543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8" name="tapa" descr="Feliz-Navidad-580x386 - Facultad de Derecho">
            <a:hlinkClick r:id="" action="ppaction://noaction">
              <a:snd r:embed="rId7" name="chimes.wav"/>
            </a:hlinkClick>
            <a:extLst>
              <a:ext uri="{FF2B5EF4-FFF2-40B4-BE49-F238E27FC236}">
                <a16:creationId xmlns:a16="http://schemas.microsoft.com/office/drawing/2014/main" id="{292BC690-E438-084E-B3C4-062B0CE27BA2}"/>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20180" t="6778" r="18255" b="4969"/>
          <a:stretch/>
        </p:blipFill>
        <p:spPr bwMode="auto">
          <a:xfrm>
            <a:off x="8750272" y="1230282"/>
            <a:ext cx="1179010" cy="113543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9" name="tapa" descr="Feliz-Navidad-580x386 - Facultad de Derecho">
            <a:hlinkClick r:id="" action="ppaction://noaction">
              <a:snd r:embed="rId7" name="chimes.wav"/>
            </a:hlinkClick>
            <a:extLst>
              <a:ext uri="{FF2B5EF4-FFF2-40B4-BE49-F238E27FC236}">
                <a16:creationId xmlns:a16="http://schemas.microsoft.com/office/drawing/2014/main" id="{C48A90D7-AE10-7B4C-A58E-C0009B3510F6}"/>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20180" t="6778" r="18255" b="4969"/>
          <a:stretch/>
        </p:blipFill>
        <p:spPr bwMode="auto">
          <a:xfrm>
            <a:off x="7415288" y="1230300"/>
            <a:ext cx="1179010" cy="113543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0" name="tapa" descr="Feliz-Navidad-580x386 - Facultad de Derecho">
            <a:hlinkClick r:id="" action="ppaction://noaction">
              <a:snd r:embed="rId7" name="chimes.wav"/>
            </a:hlinkClick>
            <a:extLst>
              <a:ext uri="{FF2B5EF4-FFF2-40B4-BE49-F238E27FC236}">
                <a16:creationId xmlns:a16="http://schemas.microsoft.com/office/drawing/2014/main" id="{AC2AEF40-7718-1C47-A293-80AC77F17CBB}"/>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20180" t="6778" r="18255" b="4969"/>
          <a:stretch/>
        </p:blipFill>
        <p:spPr bwMode="auto">
          <a:xfrm>
            <a:off x="1922101" y="3811511"/>
            <a:ext cx="1179010" cy="113543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1" name="tapa" descr="Feliz-Navidad-580x386 - Facultad de Derecho">
            <a:hlinkClick r:id="" action="ppaction://noaction">
              <a:snd r:embed="rId7" name="chimes.wav"/>
            </a:hlinkClick>
            <a:extLst>
              <a:ext uri="{FF2B5EF4-FFF2-40B4-BE49-F238E27FC236}">
                <a16:creationId xmlns:a16="http://schemas.microsoft.com/office/drawing/2014/main" id="{D49802D7-E398-964E-AF29-BBE7F51AA23E}"/>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20180" t="6778" r="18255" b="4969"/>
          <a:stretch/>
        </p:blipFill>
        <p:spPr bwMode="auto">
          <a:xfrm>
            <a:off x="4723762" y="1230313"/>
            <a:ext cx="1179010" cy="113543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3" name="tapa" descr="Feliz-Navidad-580x386 - Facultad de Derecho">
            <a:hlinkClick r:id="" action="ppaction://noaction">
              <a:snd r:embed="rId7" name="chimes.wav"/>
            </a:hlinkClick>
            <a:extLst>
              <a:ext uri="{FF2B5EF4-FFF2-40B4-BE49-F238E27FC236}">
                <a16:creationId xmlns:a16="http://schemas.microsoft.com/office/drawing/2014/main" id="{48040300-92B4-A445-ADAF-A043C8D7FA4D}"/>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20180" t="6778" r="18255" b="4969"/>
          <a:stretch/>
        </p:blipFill>
        <p:spPr bwMode="auto">
          <a:xfrm>
            <a:off x="1912042" y="2520907"/>
            <a:ext cx="1179010" cy="113543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4" name="tapa" descr="Feliz-Navidad-580x386 - Facultad de Derecho">
            <a:hlinkClick r:id="" action="ppaction://noaction">
              <a:snd r:embed="rId7" name="chimes.wav"/>
            </a:hlinkClick>
            <a:extLst>
              <a:ext uri="{FF2B5EF4-FFF2-40B4-BE49-F238E27FC236}">
                <a16:creationId xmlns:a16="http://schemas.microsoft.com/office/drawing/2014/main" id="{2D68675F-A99E-A94A-AE0B-4EA552D4B02E}"/>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20180" t="6778" r="18255" b="4969"/>
          <a:stretch/>
        </p:blipFill>
        <p:spPr bwMode="auto">
          <a:xfrm>
            <a:off x="7442663" y="2520906"/>
            <a:ext cx="1179010" cy="113543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5" name="tapa" descr="Feliz-Navidad-580x386 - Facultad de Derecho">
            <a:hlinkClick r:id="" action="ppaction://noaction">
              <a:snd r:embed="rId7" name="chimes.wav"/>
            </a:hlinkClick>
            <a:extLst>
              <a:ext uri="{FF2B5EF4-FFF2-40B4-BE49-F238E27FC236}">
                <a16:creationId xmlns:a16="http://schemas.microsoft.com/office/drawing/2014/main" id="{7B2D87A3-E89C-FC48-936D-6C9BDEE8E1C1}"/>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20180" t="6778" r="18255" b="4969"/>
          <a:stretch/>
        </p:blipFill>
        <p:spPr bwMode="auto">
          <a:xfrm>
            <a:off x="3343137" y="2520917"/>
            <a:ext cx="1179010" cy="113543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6" name="tapa" descr="Feliz-Navidad-580x386 - Facultad de Derecho">
            <a:hlinkClick r:id="" action="ppaction://noaction">
              <a:snd r:embed="rId7" name="chimes.wav"/>
            </a:hlinkClick>
            <a:extLst>
              <a:ext uri="{FF2B5EF4-FFF2-40B4-BE49-F238E27FC236}">
                <a16:creationId xmlns:a16="http://schemas.microsoft.com/office/drawing/2014/main" id="{B2DF9A15-C202-4745-9F05-0CD554618F51}"/>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20180" t="6778" r="18255" b="4969"/>
          <a:stretch/>
        </p:blipFill>
        <p:spPr bwMode="auto">
          <a:xfrm>
            <a:off x="4715349" y="3811506"/>
            <a:ext cx="1179010" cy="113543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7" name="tapa" descr="Feliz-Navidad-580x386 - Facultad de Derecho">
            <a:hlinkClick r:id="" action="ppaction://noaction">
              <a:snd r:embed="rId7" name="chimes.wav"/>
            </a:hlinkClick>
            <a:extLst>
              <a:ext uri="{FF2B5EF4-FFF2-40B4-BE49-F238E27FC236}">
                <a16:creationId xmlns:a16="http://schemas.microsoft.com/office/drawing/2014/main" id="{82917D01-9F58-8C44-B5B1-0FEA4D5157CF}"/>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20180" t="6778" r="18255" b="4969"/>
          <a:stretch/>
        </p:blipFill>
        <p:spPr bwMode="auto">
          <a:xfrm>
            <a:off x="8766083" y="2520888"/>
            <a:ext cx="1179010" cy="113543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8" name="tapa" descr="Feliz-Navidad-580x386 - Facultad de Derecho">
            <a:hlinkClick r:id="" action="ppaction://noaction">
              <a:snd r:embed="rId7" name="chimes.wav"/>
            </a:hlinkClick>
            <a:extLst>
              <a:ext uri="{FF2B5EF4-FFF2-40B4-BE49-F238E27FC236}">
                <a16:creationId xmlns:a16="http://schemas.microsoft.com/office/drawing/2014/main" id="{B5517F1C-87AD-DA4B-9412-3089960ACB24}"/>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20180" t="6778" r="18255" b="4969"/>
          <a:stretch/>
        </p:blipFill>
        <p:spPr bwMode="auto">
          <a:xfrm>
            <a:off x="3327969" y="1230312"/>
            <a:ext cx="1179010" cy="113543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30" name="gorro" descr="Los 200 mejores iconos navideños gratuitos para estas navidades">
            <a:extLst>
              <a:ext uri="{FF2B5EF4-FFF2-40B4-BE49-F238E27FC236}">
                <a16:creationId xmlns:a16="http://schemas.microsoft.com/office/drawing/2014/main" id="{D984B23C-A7A0-F14A-9CAC-FF8644D52D4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6916" t="18905" r="51741" b="50000"/>
          <a:stretch/>
        </p:blipFill>
        <p:spPr bwMode="auto">
          <a:xfrm>
            <a:off x="7396204" y="5102099"/>
            <a:ext cx="1161039" cy="113543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31" name="copo" descr="Los 200 mejores iconos navideños gratuitos para estas navidades">
            <a:extLst>
              <a:ext uri="{FF2B5EF4-FFF2-40B4-BE49-F238E27FC236}">
                <a16:creationId xmlns:a16="http://schemas.microsoft.com/office/drawing/2014/main" id="{16D138E3-3A68-E541-ADFB-A8872EC43C0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0199" t="20298" r="28458" b="52438"/>
          <a:stretch/>
        </p:blipFill>
        <p:spPr bwMode="auto">
          <a:xfrm>
            <a:off x="6055425" y="3811538"/>
            <a:ext cx="1165653" cy="113543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32" name="bola" descr="Los 200 mejores iconos navideños gratuitos para estas navidades">
            <a:extLst>
              <a:ext uri="{FF2B5EF4-FFF2-40B4-BE49-F238E27FC236}">
                <a16:creationId xmlns:a16="http://schemas.microsoft.com/office/drawing/2014/main" id="{022CC5A1-F4F1-C44F-A7CE-4850BE45040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1542" t="21691" r="6219" b="50000"/>
          <a:stretch/>
        </p:blipFill>
        <p:spPr bwMode="auto">
          <a:xfrm>
            <a:off x="7404585" y="3811525"/>
            <a:ext cx="1165653" cy="113543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33" name="campana" descr="Los 200 mejores iconos navideños gratuitos para estas navidades">
            <a:extLst>
              <a:ext uri="{FF2B5EF4-FFF2-40B4-BE49-F238E27FC236}">
                <a16:creationId xmlns:a16="http://schemas.microsoft.com/office/drawing/2014/main" id="{1B7A1DBF-58B8-8942-8FAF-5B699508E7C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174" t="47562" r="71542" b="18905"/>
          <a:stretch/>
        </p:blipFill>
        <p:spPr bwMode="auto">
          <a:xfrm>
            <a:off x="4712673" y="5102100"/>
            <a:ext cx="1161039" cy="113543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34" name="baston" descr="Los 200 mejores iconos navideños gratuitos para estas navidades">
            <a:extLst>
              <a:ext uri="{FF2B5EF4-FFF2-40B4-BE49-F238E27FC236}">
                <a16:creationId xmlns:a16="http://schemas.microsoft.com/office/drawing/2014/main" id="{A446C9C1-07AE-874C-BF77-2A66476713E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6916" t="47562" r="50199" b="21343"/>
          <a:stretch/>
        </p:blipFill>
        <p:spPr bwMode="auto">
          <a:xfrm>
            <a:off x="3348427" y="5102105"/>
            <a:ext cx="1153241" cy="113543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35" name="viejo" descr="Los 200 mejores iconos navideños gratuitos para estas navidades">
            <a:extLst>
              <a:ext uri="{FF2B5EF4-FFF2-40B4-BE49-F238E27FC236}">
                <a16:creationId xmlns:a16="http://schemas.microsoft.com/office/drawing/2014/main" id="{B725F29C-2199-4D4B-AB69-336B986C314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1891" t="47562" r="29800" b="18905"/>
          <a:stretch/>
        </p:blipFill>
        <p:spPr bwMode="auto">
          <a:xfrm>
            <a:off x="6106508" y="5102098"/>
            <a:ext cx="1148142" cy="113543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36" name="calcetin" descr="Los 200 mejores iconos navideños gratuitos para estas navidades">
            <a:extLst>
              <a:ext uri="{FF2B5EF4-FFF2-40B4-BE49-F238E27FC236}">
                <a16:creationId xmlns:a16="http://schemas.microsoft.com/office/drawing/2014/main" id="{4D4F1616-0903-A34D-B070-17E5B5CC9C0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3433" t="47562" r="4328" b="18905"/>
          <a:stretch/>
        </p:blipFill>
        <p:spPr bwMode="auto">
          <a:xfrm>
            <a:off x="6082687" y="1230306"/>
            <a:ext cx="1165653" cy="113543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37" name="arbol" descr="Los 200 mejores iconos navideños gratuitos para estas navidades">
            <a:extLst>
              <a:ext uri="{FF2B5EF4-FFF2-40B4-BE49-F238E27FC236}">
                <a16:creationId xmlns:a16="http://schemas.microsoft.com/office/drawing/2014/main" id="{3B26789A-E910-8041-8D92-DE278BE531F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632" t="16119" r="73085" b="50000"/>
          <a:stretch/>
        </p:blipFill>
        <p:spPr bwMode="auto">
          <a:xfrm>
            <a:off x="3323677" y="3811539"/>
            <a:ext cx="1161039" cy="113543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38" name="nieve" descr="Conjunto de iconos de Navidad de color 688048 Vector en Vecteezy">
            <a:extLst>
              <a:ext uri="{FF2B5EF4-FFF2-40B4-BE49-F238E27FC236}">
                <a16:creationId xmlns:a16="http://schemas.microsoft.com/office/drawing/2014/main" id="{5FAE450C-2FBF-254F-9AA0-2B6D6675005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69373" t="35252" b="32510"/>
          <a:stretch/>
        </p:blipFill>
        <p:spPr bwMode="auto">
          <a:xfrm>
            <a:off x="8758331" y="3811488"/>
            <a:ext cx="1159205" cy="113543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39" name="moño" descr="Conjunto de iconos de Navidad de color 688048 Vector en Vecteezy">
            <a:extLst>
              <a:ext uri="{FF2B5EF4-FFF2-40B4-BE49-F238E27FC236}">
                <a16:creationId xmlns:a16="http://schemas.microsoft.com/office/drawing/2014/main" id="{8F639E5E-8373-B742-B750-9289DE57E27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483" t="71438" r="67033" b="4514"/>
          <a:stretch/>
        </p:blipFill>
        <p:spPr bwMode="auto">
          <a:xfrm>
            <a:off x="1936394" y="5102085"/>
            <a:ext cx="1159205" cy="113543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40" name="hoja" descr="Conjunto de iconos de Navidad de color 688048 Vector en Vecteezy">
            <a:extLst>
              <a:ext uri="{FF2B5EF4-FFF2-40B4-BE49-F238E27FC236}">
                <a16:creationId xmlns:a16="http://schemas.microsoft.com/office/drawing/2014/main" id="{066C046F-CA36-B04B-9E46-8B7B18B9104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6944" t="69025" r="35452" b="2684"/>
          <a:stretch/>
        </p:blipFill>
        <p:spPr bwMode="auto">
          <a:xfrm>
            <a:off x="4718550" y="2520917"/>
            <a:ext cx="1146793" cy="113543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41" name="reno" descr="Póster Navidad iconos • Pixers® - Vivimos para cambiar">
            <a:extLst>
              <a:ext uri="{FF2B5EF4-FFF2-40B4-BE49-F238E27FC236}">
                <a16:creationId xmlns:a16="http://schemas.microsoft.com/office/drawing/2014/main" id="{C332B20C-7630-8F4C-B551-8F1DD6A47645}"/>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7480" t="51940" r="54909" b="2950"/>
          <a:stretch/>
        </p:blipFill>
        <p:spPr bwMode="auto">
          <a:xfrm>
            <a:off x="8764083" y="5102080"/>
            <a:ext cx="1165653" cy="113543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42" name="tapa" descr="Feliz-Navidad-580x386 - Facultad de Derecho">
            <a:hlinkClick r:id="" action="ppaction://noaction">
              <a:snd r:embed="rId7" name="chimes.wav"/>
            </a:hlinkClick>
            <a:extLst>
              <a:ext uri="{FF2B5EF4-FFF2-40B4-BE49-F238E27FC236}">
                <a16:creationId xmlns:a16="http://schemas.microsoft.com/office/drawing/2014/main" id="{E6AEA01E-BD86-BE44-BFB3-AF7253F57D57}"/>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20180" t="6778" r="18255" b="4969"/>
          <a:stretch/>
        </p:blipFill>
        <p:spPr bwMode="auto">
          <a:xfrm>
            <a:off x="7396205" y="5102094"/>
            <a:ext cx="1179010" cy="113543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43" name="tapa" descr="Feliz-Navidad-580x386 - Facultad de Derecho">
            <a:hlinkClick r:id="" action="ppaction://noaction">
              <a:snd r:embed="rId7" name="chimes.wav"/>
            </a:hlinkClick>
            <a:extLst>
              <a:ext uri="{FF2B5EF4-FFF2-40B4-BE49-F238E27FC236}">
                <a16:creationId xmlns:a16="http://schemas.microsoft.com/office/drawing/2014/main" id="{1944269A-A477-C041-A94A-0B5155A0D185}"/>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20180" t="6778" r="18255" b="4969"/>
          <a:stretch/>
        </p:blipFill>
        <p:spPr bwMode="auto">
          <a:xfrm>
            <a:off x="1933593" y="5102080"/>
            <a:ext cx="1179010" cy="113543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44" name="tapa" descr="Feliz-Navidad-580x386 - Facultad de Derecho">
            <a:hlinkClick r:id="" action="ppaction://noaction">
              <a:snd r:embed="rId7" name="chimes.wav"/>
            </a:hlinkClick>
            <a:extLst>
              <a:ext uri="{FF2B5EF4-FFF2-40B4-BE49-F238E27FC236}">
                <a16:creationId xmlns:a16="http://schemas.microsoft.com/office/drawing/2014/main" id="{7192759E-538C-BC40-94E2-156CD22A81B2}"/>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20180" t="6778" r="18255" b="4969"/>
          <a:stretch/>
        </p:blipFill>
        <p:spPr bwMode="auto">
          <a:xfrm>
            <a:off x="3350425" y="5102100"/>
            <a:ext cx="1179010" cy="113543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45" name="tapa" descr="Feliz-Navidad-580x386 - Facultad de Derecho">
            <a:hlinkClick r:id="" action="ppaction://noaction">
              <a:snd r:embed="rId7" name="chimes.wav"/>
            </a:hlinkClick>
            <a:extLst>
              <a:ext uri="{FF2B5EF4-FFF2-40B4-BE49-F238E27FC236}">
                <a16:creationId xmlns:a16="http://schemas.microsoft.com/office/drawing/2014/main" id="{150F2027-933F-2649-8E63-8F816C4B334A}"/>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20180" t="6778" r="18255" b="4969"/>
          <a:stretch/>
        </p:blipFill>
        <p:spPr bwMode="auto">
          <a:xfrm>
            <a:off x="7406771" y="3811521"/>
            <a:ext cx="1179010" cy="113543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46" name="tapa" descr="Feliz-Navidad-580x386 - Facultad de Derecho">
            <a:hlinkClick r:id="" action="ppaction://noaction">
              <a:snd r:embed="rId7" name="chimes.wav"/>
            </a:hlinkClick>
            <a:extLst>
              <a:ext uri="{FF2B5EF4-FFF2-40B4-BE49-F238E27FC236}">
                <a16:creationId xmlns:a16="http://schemas.microsoft.com/office/drawing/2014/main" id="{C441CF1A-E2E7-FE46-BEBB-745D3AFA1C0B}"/>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20180" t="6778" r="18255" b="4969"/>
          <a:stretch/>
        </p:blipFill>
        <p:spPr bwMode="auto">
          <a:xfrm>
            <a:off x="6049725" y="3811533"/>
            <a:ext cx="1179010" cy="113543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47" name="tapa" descr="Feliz-Navidad-580x386 - Facultad de Derecho">
            <a:hlinkClick r:id="" action="ppaction://noaction">
              <a:snd r:embed="rId7" name="chimes.wav"/>
            </a:hlinkClick>
            <a:extLst>
              <a:ext uri="{FF2B5EF4-FFF2-40B4-BE49-F238E27FC236}">
                <a16:creationId xmlns:a16="http://schemas.microsoft.com/office/drawing/2014/main" id="{BBA9BC2D-FD94-FF4E-8CA2-A9EE4FB75330}"/>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20180" t="6778" r="18255" b="4969"/>
          <a:stretch/>
        </p:blipFill>
        <p:spPr bwMode="auto">
          <a:xfrm>
            <a:off x="4723636" y="5102095"/>
            <a:ext cx="1179010" cy="113543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48" name="tapa" descr="Feliz-Navidad-580x386 - Facultad de Derecho">
            <a:hlinkClick r:id="" action="ppaction://noaction">
              <a:snd r:embed="rId7" name="chimes.wav"/>
            </a:hlinkClick>
            <a:extLst>
              <a:ext uri="{FF2B5EF4-FFF2-40B4-BE49-F238E27FC236}">
                <a16:creationId xmlns:a16="http://schemas.microsoft.com/office/drawing/2014/main" id="{28612D06-72D2-DB4F-B388-2F96B08BF794}"/>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20180" t="6778" r="18255" b="4969"/>
          <a:stretch/>
        </p:blipFill>
        <p:spPr bwMode="auto">
          <a:xfrm>
            <a:off x="6071237" y="5102095"/>
            <a:ext cx="1179010" cy="113543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49" name="tapa" descr="Feliz-Navidad-580x386 - Facultad de Derecho">
            <a:hlinkClick r:id="" action="ppaction://noaction">
              <a:snd r:embed="rId7" name="chimes.wav"/>
            </a:hlinkClick>
            <a:extLst>
              <a:ext uri="{FF2B5EF4-FFF2-40B4-BE49-F238E27FC236}">
                <a16:creationId xmlns:a16="http://schemas.microsoft.com/office/drawing/2014/main" id="{2DD8FF1D-CD9D-0D49-A5D1-F0739CBE363E}"/>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20180" t="6778" r="18255" b="4969"/>
          <a:stretch/>
        </p:blipFill>
        <p:spPr bwMode="auto">
          <a:xfrm>
            <a:off x="4718552" y="2520912"/>
            <a:ext cx="1179010" cy="113543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50" name="tapa" descr="Feliz-Navidad-580x386 - Facultad de Derecho">
            <a:hlinkClick r:id="" action="ppaction://noaction">
              <a:snd r:embed="rId7" name="chimes.wav"/>
            </a:hlinkClick>
            <a:extLst>
              <a:ext uri="{FF2B5EF4-FFF2-40B4-BE49-F238E27FC236}">
                <a16:creationId xmlns:a16="http://schemas.microsoft.com/office/drawing/2014/main" id="{26CC5BD1-FF63-4D47-B9C2-C4316E57CC9A}"/>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20180" t="6778" r="18255" b="4969"/>
          <a:stretch/>
        </p:blipFill>
        <p:spPr bwMode="auto">
          <a:xfrm>
            <a:off x="6077819" y="1230300"/>
            <a:ext cx="1179010" cy="113543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51" name="tapa" descr="Feliz-Navidad-580x386 - Facultad de Derecho">
            <a:hlinkClick r:id="" action="ppaction://noaction">
              <a:snd r:embed="rId7" name="chimes.wav"/>
            </a:hlinkClick>
            <a:extLst>
              <a:ext uri="{FF2B5EF4-FFF2-40B4-BE49-F238E27FC236}">
                <a16:creationId xmlns:a16="http://schemas.microsoft.com/office/drawing/2014/main" id="{7B4A0C63-057C-9148-9699-3DB141C52DDA}"/>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20180" t="6778" r="18255" b="4969"/>
          <a:stretch/>
        </p:blipFill>
        <p:spPr bwMode="auto">
          <a:xfrm>
            <a:off x="8766398" y="3811482"/>
            <a:ext cx="1179010" cy="113543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52" name="tapa" descr="Feliz-Navidad-580x386 - Facultad de Derecho">
            <a:hlinkClick r:id="" action="ppaction://noaction">
              <a:snd r:embed="rId7" name="chimes.wav"/>
            </a:hlinkClick>
            <a:extLst>
              <a:ext uri="{FF2B5EF4-FFF2-40B4-BE49-F238E27FC236}">
                <a16:creationId xmlns:a16="http://schemas.microsoft.com/office/drawing/2014/main" id="{0A502D4B-68EE-CF4B-AED5-11D1B5C6E19D}"/>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20180" t="6778" r="18255" b="4969"/>
          <a:stretch/>
        </p:blipFill>
        <p:spPr bwMode="auto">
          <a:xfrm>
            <a:off x="8766083" y="5102076"/>
            <a:ext cx="1179010" cy="113543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53" name="tapa" descr="Feliz-Navidad-580x386 - Facultad de Derecho">
            <a:hlinkClick r:id="" action="ppaction://noaction">
              <a:snd r:embed="rId7" name="chimes.wav"/>
            </a:hlinkClick>
            <a:extLst>
              <a:ext uri="{FF2B5EF4-FFF2-40B4-BE49-F238E27FC236}">
                <a16:creationId xmlns:a16="http://schemas.microsoft.com/office/drawing/2014/main" id="{9477EC23-861E-6145-A63A-7EFE7C88CFB8}"/>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20180" t="6778" r="18255" b="4969"/>
          <a:stretch/>
        </p:blipFill>
        <p:spPr bwMode="auto">
          <a:xfrm>
            <a:off x="3319452" y="3811533"/>
            <a:ext cx="1179010" cy="113543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55" name="Sol 54">
            <a:extLst>
              <a:ext uri="{FF2B5EF4-FFF2-40B4-BE49-F238E27FC236}">
                <a16:creationId xmlns:a16="http://schemas.microsoft.com/office/drawing/2014/main" id="{23E6DF12-D6E7-FF4A-B650-759DEE34E842}"/>
              </a:ext>
            </a:extLst>
          </p:cNvPr>
          <p:cNvSpPr/>
          <p:nvPr/>
        </p:nvSpPr>
        <p:spPr>
          <a:xfrm>
            <a:off x="832908" y="1230282"/>
            <a:ext cx="880344" cy="843447"/>
          </a:xfrm>
          <a:prstGeom prst="su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6" name="Luna 55">
            <a:extLst>
              <a:ext uri="{FF2B5EF4-FFF2-40B4-BE49-F238E27FC236}">
                <a16:creationId xmlns:a16="http://schemas.microsoft.com/office/drawing/2014/main" id="{08148327-C70A-1646-909B-066F20B7A1E9}"/>
              </a:ext>
            </a:extLst>
          </p:cNvPr>
          <p:cNvSpPr/>
          <p:nvPr/>
        </p:nvSpPr>
        <p:spPr>
          <a:xfrm>
            <a:off x="979864" y="2738311"/>
            <a:ext cx="653158" cy="772332"/>
          </a:xfrm>
          <a:prstGeom prst="mo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7" name="Corazón 56">
            <a:extLst>
              <a:ext uri="{FF2B5EF4-FFF2-40B4-BE49-F238E27FC236}">
                <a16:creationId xmlns:a16="http://schemas.microsoft.com/office/drawing/2014/main" id="{E93948CE-9051-5147-AD7A-B1BBA73CE646}"/>
              </a:ext>
            </a:extLst>
          </p:cNvPr>
          <p:cNvSpPr/>
          <p:nvPr/>
        </p:nvSpPr>
        <p:spPr>
          <a:xfrm>
            <a:off x="932010" y="4154928"/>
            <a:ext cx="739337" cy="661997"/>
          </a:xfrm>
          <a:prstGeom prst="hear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8" name="Rayo 57">
            <a:extLst>
              <a:ext uri="{FF2B5EF4-FFF2-40B4-BE49-F238E27FC236}">
                <a16:creationId xmlns:a16="http://schemas.microsoft.com/office/drawing/2014/main" id="{D800F1D7-397B-D144-82D1-1303327E92ED}"/>
              </a:ext>
            </a:extLst>
          </p:cNvPr>
          <p:cNvSpPr/>
          <p:nvPr/>
        </p:nvSpPr>
        <p:spPr>
          <a:xfrm>
            <a:off x="1077836" y="5594642"/>
            <a:ext cx="567964" cy="524082"/>
          </a:xfrm>
          <a:prstGeom prst="lightningBol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9" name="CuadroTexto 58">
            <a:extLst>
              <a:ext uri="{FF2B5EF4-FFF2-40B4-BE49-F238E27FC236}">
                <a16:creationId xmlns:a16="http://schemas.microsoft.com/office/drawing/2014/main" id="{06210760-74A6-7D49-B980-4B3473DAF279}"/>
              </a:ext>
            </a:extLst>
          </p:cNvPr>
          <p:cNvSpPr txBox="1"/>
          <p:nvPr/>
        </p:nvSpPr>
        <p:spPr>
          <a:xfrm>
            <a:off x="2074732" y="50217"/>
            <a:ext cx="9731829" cy="923330"/>
          </a:xfrm>
          <a:prstGeom prst="rect">
            <a:avLst/>
          </a:prstGeom>
          <a:noFill/>
        </p:spPr>
        <p:txBody>
          <a:bodyPr wrap="square" rtlCol="0">
            <a:spAutoFit/>
          </a:bodyPr>
          <a:lstStyle/>
          <a:p>
            <a:r>
              <a:rPr lang="es-CL" sz="5400" b="1" dirty="0"/>
              <a:t>A		E		I		O		U</a:t>
            </a:r>
          </a:p>
        </p:txBody>
      </p:sp>
      <p:pic>
        <p:nvPicPr>
          <p:cNvPr id="61" name="Picture 14" descr="siguiente icono de estilo degradado de bloque de botón de interfaz 1993552  Vector en Vecteezy">
            <a:hlinkClick r:id="" action="ppaction://hlinkshowjump?jump=nextslide">
              <a:snd r:embed="rId9" name="click.wav"/>
            </a:hlinkClick>
            <a:extLst>
              <a:ext uri="{FF2B5EF4-FFF2-40B4-BE49-F238E27FC236}">
                <a16:creationId xmlns:a16="http://schemas.microsoft.com/office/drawing/2014/main" id="{7CF7B81D-D28C-994B-ACB7-FE9CFB74E2F5}"/>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17881" t="9811" r="17510" b="13568"/>
          <a:stretch/>
        </p:blipFill>
        <p:spPr bwMode="auto">
          <a:xfrm>
            <a:off x="11006469" y="5605328"/>
            <a:ext cx="868565" cy="10300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980357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156"/>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6156"/>
                                        </p:tgtEl>
                                      </p:cBhvr>
                                    </p:animEffect>
                                    <p:set>
                                      <p:cBhvr>
                                        <p:cTn id="7" dur="1" fill="hold">
                                          <p:stCondLst>
                                            <p:cond delay="499"/>
                                          </p:stCondLst>
                                        </p:cTn>
                                        <p:tgtEl>
                                          <p:spTgt spid="6156"/>
                                        </p:tgtEl>
                                        <p:attrNameLst>
                                          <p:attrName>style.visibility</p:attrName>
                                        </p:attrNameLst>
                                      </p:cBhvr>
                                      <p:to>
                                        <p:strVal val="hidden"/>
                                      </p:to>
                                    </p:set>
                                  </p:childTnLst>
                                </p:cTn>
                              </p:par>
                            </p:childTnLst>
                          </p:cTn>
                        </p:par>
                      </p:childTnLst>
                    </p:cTn>
                  </p:par>
                </p:childTnLst>
              </p:cTn>
              <p:nextCondLst>
                <p:cond evt="onClick" delay="0">
                  <p:tgtEl>
                    <p:spTgt spid="6156"/>
                  </p:tgtEl>
                </p:cond>
              </p:nextCondLst>
            </p:seq>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156"/>
                                        </p:tgtEl>
                                        <p:attrNameLst>
                                          <p:attrName>style.visibility</p:attrName>
                                        </p:attrNameLst>
                                      </p:cBhvr>
                                      <p:to>
                                        <p:strVal val="visible"/>
                                      </p:to>
                                    </p:set>
                                  </p:childTnLst>
                                </p:cTn>
                              </p:par>
                            </p:childTnLst>
                          </p:cTn>
                        </p:par>
                      </p:childTnLst>
                    </p:cTn>
                  </p:par>
                </p:childTnLst>
              </p:cTn>
              <p:nextCondLst>
                <p:cond evt="onClick" delay="0">
                  <p:tgtEl>
                    <p:spTgt spid="3"/>
                  </p:tgtEl>
                </p:cond>
              </p:nextCondLst>
            </p:seq>
            <p:seq concurrent="1" nextAc="seek">
              <p:cTn id="13" restart="whenNotActive" fill="hold" evtFilter="cancelBubble" nodeType="interactiveSeq">
                <p:stCondLst>
                  <p:cond evt="onClick" delay="0">
                    <p:tgtEl>
                      <p:spTgt spid="16"/>
                    </p:tgtEl>
                  </p:cond>
                </p:stCondLst>
                <p:endSync evt="end" delay="0">
                  <p:rtn val="all"/>
                </p:endSync>
                <p:childTnLst>
                  <p:par>
                    <p:cTn id="14" fill="hold">
                      <p:stCondLst>
                        <p:cond delay="0"/>
                      </p:stCondLst>
                      <p:childTnLst>
                        <p:par>
                          <p:cTn id="15" fill="hold">
                            <p:stCondLst>
                              <p:cond delay="0"/>
                            </p:stCondLst>
                            <p:childTnLst>
                              <p:par>
                                <p:cTn id="16" presetID="10" presetClass="exit" presetSubtype="0" fill="hold" nodeType="clickEffect">
                                  <p:stCondLst>
                                    <p:cond delay="0"/>
                                  </p:stCondLst>
                                  <p:childTnLst>
                                    <p:animEffect transition="out" filter="fade">
                                      <p:cBhvr>
                                        <p:cTn id="17" dur="500"/>
                                        <p:tgtEl>
                                          <p:spTgt spid="16"/>
                                        </p:tgtEl>
                                      </p:cBhvr>
                                    </p:animEffect>
                                    <p:set>
                                      <p:cBhvr>
                                        <p:cTn id="18"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19" restart="whenNotActive" fill="hold" evtFilter="cancelBubble" nodeType="interactiveSeq">
                <p:stCondLst>
                  <p:cond evt="onClick" delay="0">
                    <p:tgtEl>
                      <p:spTgt spid="18"/>
                    </p:tgtEl>
                  </p:cond>
                </p:stCondLst>
                <p:endSync evt="end" delay="0">
                  <p:rtn val="all"/>
                </p:endSync>
                <p:childTnLst>
                  <p:par>
                    <p:cTn id="20" fill="hold">
                      <p:stCondLst>
                        <p:cond delay="0"/>
                      </p:stCondLst>
                      <p:childTnLst>
                        <p:par>
                          <p:cTn id="21" fill="hold">
                            <p:stCondLst>
                              <p:cond delay="0"/>
                            </p:stCondLst>
                            <p:childTnLst>
                              <p:par>
                                <p:cTn id="22" presetID="10" presetClass="exit" presetSubtype="0" fill="hold" nodeType="clickEffect">
                                  <p:stCondLst>
                                    <p:cond delay="0"/>
                                  </p:stCondLst>
                                  <p:childTnLst>
                                    <p:animEffect transition="out" filter="fade">
                                      <p:cBhvr>
                                        <p:cTn id="23" dur="500"/>
                                        <p:tgtEl>
                                          <p:spTgt spid="18"/>
                                        </p:tgtEl>
                                      </p:cBhvr>
                                    </p:animEffect>
                                    <p:set>
                                      <p:cBhvr>
                                        <p:cTn id="24"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25" restart="whenNotActive" fill="hold" evtFilter="cancelBubble" nodeType="interactiveSeq">
                <p:stCondLst>
                  <p:cond evt="onClick" delay="0">
                    <p:tgtEl>
                      <p:spTgt spid="19"/>
                    </p:tgtEl>
                  </p:cond>
                </p:stCondLst>
                <p:endSync evt="end" delay="0">
                  <p:rtn val="all"/>
                </p:endSync>
                <p:childTnLst>
                  <p:par>
                    <p:cTn id="26" fill="hold">
                      <p:stCondLst>
                        <p:cond delay="0"/>
                      </p:stCondLst>
                      <p:childTnLst>
                        <p:par>
                          <p:cTn id="27" fill="hold">
                            <p:stCondLst>
                              <p:cond delay="0"/>
                            </p:stCondLst>
                            <p:childTnLst>
                              <p:par>
                                <p:cTn id="28" presetID="10" presetClass="exit" presetSubtype="0" fill="hold" nodeType="clickEffect">
                                  <p:stCondLst>
                                    <p:cond delay="0"/>
                                  </p:stCondLst>
                                  <p:childTnLst>
                                    <p:animEffect transition="out" filter="fade">
                                      <p:cBhvr>
                                        <p:cTn id="29" dur="500"/>
                                        <p:tgtEl>
                                          <p:spTgt spid="19"/>
                                        </p:tgtEl>
                                      </p:cBhvr>
                                    </p:animEffect>
                                    <p:set>
                                      <p:cBhvr>
                                        <p:cTn id="30"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31" restart="whenNotActive" fill="hold" evtFilter="cancelBubble" nodeType="interactiveSeq">
                <p:stCondLst>
                  <p:cond evt="onClick" delay="0">
                    <p:tgtEl>
                      <p:spTgt spid="20"/>
                    </p:tgtEl>
                  </p:cond>
                </p:stCondLst>
                <p:endSync evt="end" delay="0">
                  <p:rtn val="all"/>
                </p:endSync>
                <p:childTnLst>
                  <p:par>
                    <p:cTn id="32" fill="hold">
                      <p:stCondLst>
                        <p:cond delay="0"/>
                      </p:stCondLst>
                      <p:childTnLst>
                        <p:par>
                          <p:cTn id="33" fill="hold">
                            <p:stCondLst>
                              <p:cond delay="0"/>
                            </p:stCondLst>
                            <p:childTnLst>
                              <p:par>
                                <p:cTn id="34" presetID="10" presetClass="exit" presetSubtype="0" fill="hold" nodeType="clickEffect">
                                  <p:stCondLst>
                                    <p:cond delay="0"/>
                                  </p:stCondLst>
                                  <p:childTnLst>
                                    <p:animEffect transition="out" filter="fade">
                                      <p:cBhvr>
                                        <p:cTn id="35" dur="500"/>
                                        <p:tgtEl>
                                          <p:spTgt spid="20"/>
                                        </p:tgtEl>
                                      </p:cBhvr>
                                    </p:animEffect>
                                    <p:set>
                                      <p:cBhvr>
                                        <p:cTn id="36"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37" restart="whenNotActive" fill="hold" evtFilter="cancelBubble" nodeType="interactiveSeq">
                <p:stCondLst>
                  <p:cond evt="onClick" delay="0">
                    <p:tgtEl>
                      <p:spTgt spid="21"/>
                    </p:tgtEl>
                  </p:cond>
                </p:stCondLst>
                <p:endSync evt="end" delay="0">
                  <p:rtn val="all"/>
                </p:endSync>
                <p:childTnLst>
                  <p:par>
                    <p:cTn id="38" fill="hold">
                      <p:stCondLst>
                        <p:cond delay="0"/>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21"/>
                                        </p:tgtEl>
                                      </p:cBhvr>
                                    </p:animEffect>
                                    <p:set>
                                      <p:cBhvr>
                                        <p:cTn id="42"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43" restart="whenNotActive" fill="hold" evtFilter="cancelBubble" nodeType="interactiveSeq">
                <p:stCondLst>
                  <p:cond evt="onClick" delay="0">
                    <p:tgtEl>
                      <p:spTgt spid="6"/>
                    </p:tgtEl>
                  </p:cond>
                </p:stCondLst>
                <p:endSync evt="end" delay="0">
                  <p:rtn val="all"/>
                </p:endSync>
                <p:childTnLst>
                  <p:par>
                    <p:cTn id="44" fill="hold">
                      <p:stCondLst>
                        <p:cond delay="0"/>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21"/>
                                        </p:tgtEl>
                                        <p:attrNameLst>
                                          <p:attrName>style.visibility</p:attrName>
                                        </p:attrNameLst>
                                      </p:cBhvr>
                                      <p:to>
                                        <p:strVal val="visible"/>
                                      </p:to>
                                    </p:set>
                                  </p:childTnLst>
                                </p:cTn>
                              </p:par>
                            </p:childTnLst>
                          </p:cTn>
                        </p:par>
                      </p:childTnLst>
                    </p:cTn>
                  </p:par>
                </p:childTnLst>
              </p:cTn>
              <p:nextCondLst>
                <p:cond evt="onClick" delay="0">
                  <p:tgtEl>
                    <p:spTgt spid="6"/>
                  </p:tgtEl>
                </p:cond>
              </p:nextCondLst>
            </p:seq>
            <p:seq concurrent="1" nextAc="seek">
              <p:cTn id="48" restart="whenNotActive" fill="hold" evtFilter="cancelBubble" nodeType="interactiveSeq">
                <p:stCondLst>
                  <p:cond evt="onClick" delay="0">
                    <p:tgtEl>
                      <p:spTgt spid="4"/>
                    </p:tgtEl>
                  </p:cond>
                </p:stCondLst>
                <p:endSync evt="end" delay="0">
                  <p:rtn val="all"/>
                </p:endSync>
                <p:childTnLst>
                  <p:par>
                    <p:cTn id="49" fill="hold">
                      <p:stCondLst>
                        <p:cond delay="0"/>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20"/>
                                        </p:tgtEl>
                                        <p:attrNameLst>
                                          <p:attrName>style.visibility</p:attrName>
                                        </p:attrNameLst>
                                      </p:cBhvr>
                                      <p:to>
                                        <p:strVal val="visible"/>
                                      </p:to>
                                    </p:set>
                                  </p:childTnLst>
                                </p:cTn>
                              </p:par>
                            </p:childTnLst>
                          </p:cTn>
                        </p:par>
                      </p:childTnLst>
                    </p:cTn>
                  </p:par>
                </p:childTnLst>
              </p:cTn>
              <p:nextCondLst>
                <p:cond evt="onClick" delay="0">
                  <p:tgtEl>
                    <p:spTgt spid="4"/>
                  </p:tgtEl>
                </p:cond>
              </p:nextCondLst>
            </p:seq>
            <p:seq concurrent="1" nextAc="seek">
              <p:cTn id="53" restart="whenNotActive" fill="hold" evtFilter="cancelBubble" nodeType="interactiveSeq">
                <p:stCondLst>
                  <p:cond evt="onClick" delay="0">
                    <p:tgtEl>
                      <p:spTgt spid="5"/>
                    </p:tgtEl>
                  </p:cond>
                </p:stCondLst>
                <p:endSync evt="end" delay="0">
                  <p:rtn val="all"/>
                </p:endSync>
                <p:childTnLst>
                  <p:par>
                    <p:cTn id="54" fill="hold">
                      <p:stCondLst>
                        <p:cond delay="0"/>
                      </p:stCondLst>
                      <p:childTnLst>
                        <p:par>
                          <p:cTn id="55" fill="hold">
                            <p:stCondLst>
                              <p:cond delay="0"/>
                            </p:stCondLst>
                            <p:childTnLst>
                              <p:par>
                                <p:cTn id="56" presetID="1" presetClass="entr" presetSubtype="0" fill="hold" nodeType="clickEffect">
                                  <p:stCondLst>
                                    <p:cond delay="0"/>
                                  </p:stCondLst>
                                  <p:childTnLst>
                                    <p:set>
                                      <p:cBhvr>
                                        <p:cTn id="57" dur="1" fill="hold">
                                          <p:stCondLst>
                                            <p:cond delay="0"/>
                                          </p:stCondLst>
                                        </p:cTn>
                                        <p:tgtEl>
                                          <p:spTgt spid="19"/>
                                        </p:tgtEl>
                                        <p:attrNameLst>
                                          <p:attrName>style.visibility</p:attrName>
                                        </p:attrNameLst>
                                      </p:cBhvr>
                                      <p:to>
                                        <p:strVal val="visible"/>
                                      </p:to>
                                    </p:set>
                                  </p:childTnLst>
                                </p:cTn>
                              </p:par>
                            </p:childTnLst>
                          </p:cTn>
                        </p:par>
                      </p:childTnLst>
                    </p:cTn>
                  </p:par>
                </p:childTnLst>
              </p:cTn>
              <p:nextCondLst>
                <p:cond evt="onClick" delay="0">
                  <p:tgtEl>
                    <p:spTgt spid="5"/>
                  </p:tgtEl>
                </p:cond>
              </p:nextCondLst>
            </p:seq>
            <p:seq concurrent="1" nextAc="seek">
              <p:cTn id="58" restart="whenNotActive" fill="hold" evtFilter="cancelBubble" nodeType="interactiveSeq">
                <p:stCondLst>
                  <p:cond evt="onClick" delay="0">
                    <p:tgtEl>
                      <p:spTgt spid="7"/>
                    </p:tgtEl>
                  </p:cond>
                </p:stCondLst>
                <p:endSync evt="end" delay="0">
                  <p:rtn val="all"/>
                </p:endSync>
                <p:childTnLst>
                  <p:par>
                    <p:cTn id="59" fill="hold">
                      <p:stCondLst>
                        <p:cond delay="0"/>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8"/>
                                        </p:tgtEl>
                                        <p:attrNameLst>
                                          <p:attrName>style.visibility</p:attrName>
                                        </p:attrNameLst>
                                      </p:cBhvr>
                                      <p:to>
                                        <p:strVal val="visible"/>
                                      </p:to>
                                    </p:set>
                                  </p:childTnLst>
                                </p:cTn>
                              </p:par>
                            </p:childTnLst>
                          </p:cTn>
                        </p:par>
                      </p:childTnLst>
                    </p:cTn>
                  </p:par>
                </p:childTnLst>
              </p:cTn>
              <p:nextCondLst>
                <p:cond evt="onClick" delay="0">
                  <p:tgtEl>
                    <p:spTgt spid="7"/>
                  </p:tgtEl>
                </p:cond>
              </p:nextCondLst>
            </p:seq>
            <p:seq concurrent="1" nextAc="seek">
              <p:cTn id="63" restart="whenNotActive" fill="hold" evtFilter="cancelBubble" nodeType="interactiveSeq">
                <p:stCondLst>
                  <p:cond evt="onClick" delay="0">
                    <p:tgtEl>
                      <p:spTgt spid="6150"/>
                    </p:tgtEl>
                  </p:cond>
                </p:stCondLst>
                <p:endSync evt="end" delay="0">
                  <p:rtn val="all"/>
                </p:endSync>
                <p:childTnLst>
                  <p:par>
                    <p:cTn id="64" fill="hold">
                      <p:stCondLst>
                        <p:cond delay="0"/>
                      </p:stCondLst>
                      <p:childTnLst>
                        <p:par>
                          <p:cTn id="65" fill="hold">
                            <p:stCondLst>
                              <p:cond delay="0"/>
                            </p:stCondLst>
                            <p:childTnLst>
                              <p:par>
                                <p:cTn id="66" presetID="1" presetClass="entr" presetSubtype="0" fill="hold" nodeType="clickEffect">
                                  <p:stCondLst>
                                    <p:cond delay="0"/>
                                  </p:stCondLst>
                                  <p:childTnLst>
                                    <p:set>
                                      <p:cBhvr>
                                        <p:cTn id="67" dur="1" fill="hold">
                                          <p:stCondLst>
                                            <p:cond delay="0"/>
                                          </p:stCondLst>
                                        </p:cTn>
                                        <p:tgtEl>
                                          <p:spTgt spid="16"/>
                                        </p:tgtEl>
                                        <p:attrNameLst>
                                          <p:attrName>style.visibility</p:attrName>
                                        </p:attrNameLst>
                                      </p:cBhvr>
                                      <p:to>
                                        <p:strVal val="visible"/>
                                      </p:to>
                                    </p:set>
                                  </p:childTnLst>
                                </p:cTn>
                              </p:par>
                            </p:childTnLst>
                          </p:cTn>
                        </p:par>
                      </p:childTnLst>
                    </p:cTn>
                  </p:par>
                </p:childTnLst>
              </p:cTn>
              <p:nextCondLst>
                <p:cond evt="onClick" delay="0">
                  <p:tgtEl>
                    <p:spTgt spid="6150"/>
                  </p:tgtEl>
                </p:cond>
              </p:nextCondLst>
            </p:seq>
            <p:seq concurrent="1" nextAc="seek">
              <p:cTn id="68" restart="whenNotActive" fill="hold" evtFilter="cancelBubble" nodeType="interactiveSeq">
                <p:stCondLst>
                  <p:cond evt="onClick" delay="0">
                    <p:tgtEl>
                      <p:spTgt spid="23"/>
                    </p:tgtEl>
                  </p:cond>
                </p:stCondLst>
                <p:endSync evt="end" delay="0">
                  <p:rtn val="all"/>
                </p:endSync>
                <p:childTnLst>
                  <p:par>
                    <p:cTn id="69" fill="hold">
                      <p:stCondLst>
                        <p:cond delay="0"/>
                      </p:stCondLst>
                      <p:childTnLst>
                        <p:par>
                          <p:cTn id="70" fill="hold">
                            <p:stCondLst>
                              <p:cond delay="0"/>
                            </p:stCondLst>
                            <p:childTnLst>
                              <p:par>
                                <p:cTn id="71" presetID="10" presetClass="exit" presetSubtype="0" fill="hold" nodeType="clickEffect">
                                  <p:stCondLst>
                                    <p:cond delay="0"/>
                                  </p:stCondLst>
                                  <p:childTnLst>
                                    <p:animEffect transition="out" filter="fade">
                                      <p:cBhvr>
                                        <p:cTn id="72" dur="500"/>
                                        <p:tgtEl>
                                          <p:spTgt spid="23"/>
                                        </p:tgtEl>
                                      </p:cBhvr>
                                    </p:animEffect>
                                    <p:set>
                                      <p:cBhvr>
                                        <p:cTn id="73"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74" restart="whenNotActive" fill="hold" evtFilter="cancelBubble" nodeType="interactiveSeq">
                <p:stCondLst>
                  <p:cond evt="onClick" delay="0">
                    <p:tgtEl>
                      <p:spTgt spid="24"/>
                    </p:tgtEl>
                  </p:cond>
                </p:stCondLst>
                <p:endSync evt="end" delay="0">
                  <p:rtn val="all"/>
                </p:endSync>
                <p:childTnLst>
                  <p:par>
                    <p:cTn id="75" fill="hold">
                      <p:stCondLst>
                        <p:cond delay="0"/>
                      </p:stCondLst>
                      <p:childTnLst>
                        <p:par>
                          <p:cTn id="76" fill="hold">
                            <p:stCondLst>
                              <p:cond delay="0"/>
                            </p:stCondLst>
                            <p:childTnLst>
                              <p:par>
                                <p:cTn id="77" presetID="10" presetClass="exit" presetSubtype="0" fill="hold" nodeType="clickEffect">
                                  <p:stCondLst>
                                    <p:cond delay="0"/>
                                  </p:stCondLst>
                                  <p:childTnLst>
                                    <p:animEffect transition="out" filter="fade">
                                      <p:cBhvr>
                                        <p:cTn id="78" dur="500"/>
                                        <p:tgtEl>
                                          <p:spTgt spid="24"/>
                                        </p:tgtEl>
                                      </p:cBhvr>
                                    </p:animEffect>
                                    <p:set>
                                      <p:cBhvr>
                                        <p:cTn id="79"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80" restart="whenNotActive" fill="hold" evtFilter="cancelBubble" nodeType="interactiveSeq">
                <p:stCondLst>
                  <p:cond evt="onClick" delay="0">
                    <p:tgtEl>
                      <p:spTgt spid="25"/>
                    </p:tgtEl>
                  </p:cond>
                </p:stCondLst>
                <p:endSync evt="end" delay="0">
                  <p:rtn val="all"/>
                </p:endSync>
                <p:childTnLst>
                  <p:par>
                    <p:cTn id="81" fill="hold">
                      <p:stCondLst>
                        <p:cond delay="0"/>
                      </p:stCondLst>
                      <p:childTnLst>
                        <p:par>
                          <p:cTn id="82" fill="hold">
                            <p:stCondLst>
                              <p:cond delay="0"/>
                            </p:stCondLst>
                            <p:childTnLst>
                              <p:par>
                                <p:cTn id="83" presetID="10" presetClass="exit" presetSubtype="0" fill="hold" nodeType="clickEffect">
                                  <p:stCondLst>
                                    <p:cond delay="0"/>
                                  </p:stCondLst>
                                  <p:childTnLst>
                                    <p:animEffect transition="out" filter="fade">
                                      <p:cBhvr>
                                        <p:cTn id="84" dur="500"/>
                                        <p:tgtEl>
                                          <p:spTgt spid="25"/>
                                        </p:tgtEl>
                                      </p:cBhvr>
                                    </p:animEffect>
                                    <p:set>
                                      <p:cBhvr>
                                        <p:cTn id="85"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86" restart="whenNotActive" fill="hold" evtFilter="cancelBubble" nodeType="interactiveSeq">
                <p:stCondLst>
                  <p:cond evt="onClick" delay="0">
                    <p:tgtEl>
                      <p:spTgt spid="26"/>
                    </p:tgtEl>
                  </p:cond>
                </p:stCondLst>
                <p:endSync evt="end" delay="0">
                  <p:rtn val="all"/>
                </p:endSync>
                <p:childTnLst>
                  <p:par>
                    <p:cTn id="87" fill="hold">
                      <p:stCondLst>
                        <p:cond delay="0"/>
                      </p:stCondLst>
                      <p:childTnLst>
                        <p:par>
                          <p:cTn id="88" fill="hold">
                            <p:stCondLst>
                              <p:cond delay="0"/>
                            </p:stCondLst>
                            <p:childTnLst>
                              <p:par>
                                <p:cTn id="89" presetID="10" presetClass="exit" presetSubtype="0" fill="hold" nodeType="clickEffect">
                                  <p:stCondLst>
                                    <p:cond delay="0"/>
                                  </p:stCondLst>
                                  <p:childTnLst>
                                    <p:animEffect transition="out" filter="fade">
                                      <p:cBhvr>
                                        <p:cTn id="90" dur="500"/>
                                        <p:tgtEl>
                                          <p:spTgt spid="26"/>
                                        </p:tgtEl>
                                      </p:cBhvr>
                                    </p:animEffect>
                                    <p:set>
                                      <p:cBhvr>
                                        <p:cTn id="91"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92" restart="whenNotActive" fill="hold" evtFilter="cancelBubble" nodeType="interactiveSeq">
                <p:stCondLst>
                  <p:cond evt="onClick" delay="0">
                    <p:tgtEl>
                      <p:spTgt spid="6148"/>
                    </p:tgtEl>
                  </p:cond>
                </p:stCondLst>
                <p:endSync evt="end" delay="0">
                  <p:rtn val="all"/>
                </p:endSync>
                <p:childTnLst>
                  <p:par>
                    <p:cTn id="93" fill="hold">
                      <p:stCondLst>
                        <p:cond delay="0"/>
                      </p:stCondLst>
                      <p:childTnLst>
                        <p:par>
                          <p:cTn id="94" fill="hold">
                            <p:stCondLst>
                              <p:cond delay="0"/>
                            </p:stCondLst>
                            <p:childTnLst>
                              <p:par>
                                <p:cTn id="95" presetID="1" presetClass="entr" presetSubtype="0" fill="hold" nodeType="clickEffect">
                                  <p:stCondLst>
                                    <p:cond delay="0"/>
                                  </p:stCondLst>
                                  <p:childTnLst>
                                    <p:set>
                                      <p:cBhvr>
                                        <p:cTn id="96" dur="1" fill="hold">
                                          <p:stCondLst>
                                            <p:cond delay="0"/>
                                          </p:stCondLst>
                                        </p:cTn>
                                        <p:tgtEl>
                                          <p:spTgt spid="26"/>
                                        </p:tgtEl>
                                        <p:attrNameLst>
                                          <p:attrName>style.visibility</p:attrName>
                                        </p:attrNameLst>
                                      </p:cBhvr>
                                      <p:to>
                                        <p:strVal val="visible"/>
                                      </p:to>
                                    </p:set>
                                  </p:childTnLst>
                                </p:cTn>
                              </p:par>
                            </p:childTnLst>
                          </p:cTn>
                        </p:par>
                      </p:childTnLst>
                    </p:cTn>
                  </p:par>
                </p:childTnLst>
              </p:cTn>
              <p:nextCondLst>
                <p:cond evt="onClick" delay="0">
                  <p:tgtEl>
                    <p:spTgt spid="6148"/>
                  </p:tgtEl>
                </p:cond>
              </p:nextCondLst>
            </p:seq>
            <p:seq concurrent="1" nextAc="seek">
              <p:cTn id="97" restart="whenNotActive" fill="hold" evtFilter="cancelBubble" nodeType="interactiveSeq">
                <p:stCondLst>
                  <p:cond evt="onClick" delay="0">
                    <p:tgtEl>
                      <p:spTgt spid="9"/>
                    </p:tgtEl>
                  </p:cond>
                </p:stCondLst>
                <p:endSync evt="end" delay="0">
                  <p:rtn val="all"/>
                </p:endSync>
                <p:childTnLst>
                  <p:par>
                    <p:cTn id="98" fill="hold">
                      <p:stCondLst>
                        <p:cond delay="0"/>
                      </p:stCondLst>
                      <p:childTnLst>
                        <p:par>
                          <p:cTn id="99" fill="hold">
                            <p:stCondLst>
                              <p:cond delay="0"/>
                            </p:stCondLst>
                            <p:childTnLst>
                              <p:par>
                                <p:cTn id="100" presetID="1" presetClass="entr" presetSubtype="0" fill="hold" nodeType="clickEffect">
                                  <p:stCondLst>
                                    <p:cond delay="0"/>
                                  </p:stCondLst>
                                  <p:childTnLst>
                                    <p:set>
                                      <p:cBhvr>
                                        <p:cTn id="101" dur="1" fill="hold">
                                          <p:stCondLst>
                                            <p:cond delay="0"/>
                                          </p:stCondLst>
                                        </p:cTn>
                                        <p:tgtEl>
                                          <p:spTgt spid="25"/>
                                        </p:tgtEl>
                                        <p:attrNameLst>
                                          <p:attrName>style.visibility</p:attrName>
                                        </p:attrNameLst>
                                      </p:cBhvr>
                                      <p:to>
                                        <p:strVal val="visible"/>
                                      </p:to>
                                    </p:set>
                                  </p:childTnLst>
                                </p:cTn>
                              </p:par>
                            </p:childTnLst>
                          </p:cTn>
                        </p:par>
                      </p:childTnLst>
                    </p:cTn>
                  </p:par>
                </p:childTnLst>
              </p:cTn>
              <p:nextCondLst>
                <p:cond evt="onClick" delay="0">
                  <p:tgtEl>
                    <p:spTgt spid="9"/>
                  </p:tgtEl>
                </p:cond>
              </p:nextCondLst>
            </p:seq>
            <p:seq concurrent="1" nextAc="seek">
              <p:cTn id="102" restart="whenNotActive" fill="hold" evtFilter="cancelBubble" nodeType="interactiveSeq">
                <p:stCondLst>
                  <p:cond evt="onClick" delay="0">
                    <p:tgtEl>
                      <p:spTgt spid="8"/>
                    </p:tgtEl>
                  </p:cond>
                </p:stCondLst>
                <p:endSync evt="end" delay="0">
                  <p:rtn val="all"/>
                </p:endSync>
                <p:childTnLst>
                  <p:par>
                    <p:cTn id="103" fill="hold">
                      <p:stCondLst>
                        <p:cond delay="0"/>
                      </p:stCondLst>
                      <p:childTnLst>
                        <p:par>
                          <p:cTn id="104" fill="hold">
                            <p:stCondLst>
                              <p:cond delay="0"/>
                            </p:stCondLst>
                            <p:childTnLst>
                              <p:par>
                                <p:cTn id="105" presetID="1" presetClass="entr" presetSubtype="0" fill="hold" nodeType="clickEffect">
                                  <p:stCondLst>
                                    <p:cond delay="0"/>
                                  </p:stCondLst>
                                  <p:childTnLst>
                                    <p:set>
                                      <p:cBhvr>
                                        <p:cTn id="106" dur="1" fill="hold">
                                          <p:stCondLst>
                                            <p:cond delay="0"/>
                                          </p:stCondLst>
                                        </p:cTn>
                                        <p:tgtEl>
                                          <p:spTgt spid="23"/>
                                        </p:tgtEl>
                                        <p:attrNameLst>
                                          <p:attrName>style.visibility</p:attrName>
                                        </p:attrNameLst>
                                      </p:cBhvr>
                                      <p:to>
                                        <p:strVal val="visible"/>
                                      </p:to>
                                    </p:set>
                                  </p:childTnLst>
                                </p:cTn>
                              </p:par>
                            </p:childTnLst>
                          </p:cTn>
                        </p:par>
                      </p:childTnLst>
                    </p:cTn>
                  </p:par>
                </p:childTnLst>
              </p:cTn>
              <p:nextCondLst>
                <p:cond evt="onClick" delay="0">
                  <p:tgtEl>
                    <p:spTgt spid="8"/>
                  </p:tgtEl>
                </p:cond>
              </p:nextCondLst>
            </p:seq>
            <p:seq concurrent="1" nextAc="seek">
              <p:cTn id="107" restart="whenNotActive" fill="hold" evtFilter="cancelBubble" nodeType="interactiveSeq">
                <p:stCondLst>
                  <p:cond evt="onClick" delay="0">
                    <p:tgtEl>
                      <p:spTgt spid="27"/>
                    </p:tgtEl>
                  </p:cond>
                </p:stCondLst>
                <p:endSync evt="end" delay="0">
                  <p:rtn val="all"/>
                </p:endSync>
                <p:childTnLst>
                  <p:par>
                    <p:cTn id="108" fill="hold">
                      <p:stCondLst>
                        <p:cond delay="0"/>
                      </p:stCondLst>
                      <p:childTnLst>
                        <p:par>
                          <p:cTn id="109" fill="hold">
                            <p:stCondLst>
                              <p:cond delay="0"/>
                            </p:stCondLst>
                            <p:childTnLst>
                              <p:par>
                                <p:cTn id="110" presetID="10" presetClass="exit" presetSubtype="0" fill="hold" nodeType="clickEffect">
                                  <p:stCondLst>
                                    <p:cond delay="0"/>
                                  </p:stCondLst>
                                  <p:childTnLst>
                                    <p:animEffect transition="out" filter="fade">
                                      <p:cBhvr>
                                        <p:cTn id="111" dur="500"/>
                                        <p:tgtEl>
                                          <p:spTgt spid="27"/>
                                        </p:tgtEl>
                                      </p:cBhvr>
                                    </p:animEffect>
                                    <p:set>
                                      <p:cBhvr>
                                        <p:cTn id="112"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113" restart="whenNotActive" fill="hold" evtFilter="cancelBubble" nodeType="interactiveSeq">
                <p:stCondLst>
                  <p:cond evt="onClick" delay="0">
                    <p:tgtEl>
                      <p:spTgt spid="6154"/>
                    </p:tgtEl>
                  </p:cond>
                </p:stCondLst>
                <p:endSync evt="end" delay="0">
                  <p:rtn val="all"/>
                </p:endSync>
                <p:childTnLst>
                  <p:par>
                    <p:cTn id="114" fill="hold">
                      <p:stCondLst>
                        <p:cond delay="0"/>
                      </p:stCondLst>
                      <p:childTnLst>
                        <p:par>
                          <p:cTn id="115" fill="hold">
                            <p:stCondLst>
                              <p:cond delay="0"/>
                            </p:stCondLst>
                            <p:childTnLst>
                              <p:par>
                                <p:cTn id="116" presetID="1" presetClass="entr" presetSubtype="0" fill="hold" nodeType="clickEffect">
                                  <p:stCondLst>
                                    <p:cond delay="0"/>
                                  </p:stCondLst>
                                  <p:childTnLst>
                                    <p:set>
                                      <p:cBhvr>
                                        <p:cTn id="117" dur="1" fill="hold">
                                          <p:stCondLst>
                                            <p:cond delay="0"/>
                                          </p:stCondLst>
                                        </p:cTn>
                                        <p:tgtEl>
                                          <p:spTgt spid="27"/>
                                        </p:tgtEl>
                                        <p:attrNameLst>
                                          <p:attrName>style.visibility</p:attrName>
                                        </p:attrNameLst>
                                      </p:cBhvr>
                                      <p:to>
                                        <p:strVal val="visible"/>
                                      </p:to>
                                    </p:set>
                                  </p:childTnLst>
                                </p:cTn>
                              </p:par>
                            </p:childTnLst>
                          </p:cTn>
                        </p:par>
                      </p:childTnLst>
                    </p:cTn>
                  </p:par>
                </p:childTnLst>
              </p:cTn>
              <p:nextCondLst>
                <p:cond evt="onClick" delay="0">
                  <p:tgtEl>
                    <p:spTgt spid="6154"/>
                  </p:tgtEl>
                </p:cond>
              </p:nextCondLst>
            </p:seq>
            <p:seq concurrent="1" nextAc="seek">
              <p:cTn id="118" restart="whenNotActive" fill="hold" evtFilter="cancelBubble" nodeType="interactiveSeq">
                <p:stCondLst>
                  <p:cond evt="onClick" delay="0">
                    <p:tgtEl>
                      <p:spTgt spid="28"/>
                    </p:tgtEl>
                  </p:cond>
                </p:stCondLst>
                <p:endSync evt="end" delay="0">
                  <p:rtn val="all"/>
                </p:endSync>
                <p:childTnLst>
                  <p:par>
                    <p:cTn id="119" fill="hold">
                      <p:stCondLst>
                        <p:cond delay="0"/>
                      </p:stCondLst>
                      <p:childTnLst>
                        <p:par>
                          <p:cTn id="120" fill="hold">
                            <p:stCondLst>
                              <p:cond delay="0"/>
                            </p:stCondLst>
                            <p:childTnLst>
                              <p:par>
                                <p:cTn id="121" presetID="10" presetClass="exit" presetSubtype="0" fill="hold" nodeType="clickEffect">
                                  <p:stCondLst>
                                    <p:cond delay="0"/>
                                  </p:stCondLst>
                                  <p:childTnLst>
                                    <p:animEffect transition="out" filter="fade">
                                      <p:cBhvr>
                                        <p:cTn id="122" dur="500"/>
                                        <p:tgtEl>
                                          <p:spTgt spid="28"/>
                                        </p:tgtEl>
                                      </p:cBhvr>
                                    </p:animEffect>
                                    <p:set>
                                      <p:cBhvr>
                                        <p:cTn id="123"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24" restart="whenNotActive" fill="hold" evtFilter="cancelBubble" nodeType="interactiveSeq">
                <p:stCondLst>
                  <p:cond evt="onClick" delay="0">
                    <p:tgtEl>
                      <p:spTgt spid="10"/>
                    </p:tgtEl>
                  </p:cond>
                </p:stCondLst>
                <p:endSync evt="end" delay="0">
                  <p:rtn val="all"/>
                </p:endSync>
                <p:childTnLst>
                  <p:par>
                    <p:cTn id="125" fill="hold">
                      <p:stCondLst>
                        <p:cond delay="0"/>
                      </p:stCondLst>
                      <p:childTnLst>
                        <p:par>
                          <p:cTn id="126" fill="hold">
                            <p:stCondLst>
                              <p:cond delay="0"/>
                            </p:stCondLst>
                            <p:childTnLst>
                              <p:par>
                                <p:cTn id="127" presetID="1" presetClass="entr" presetSubtype="0" fill="hold" nodeType="clickEffect">
                                  <p:stCondLst>
                                    <p:cond delay="0"/>
                                  </p:stCondLst>
                                  <p:childTnLst>
                                    <p:set>
                                      <p:cBhvr>
                                        <p:cTn id="128" dur="1" fill="hold">
                                          <p:stCondLst>
                                            <p:cond delay="0"/>
                                          </p:stCondLst>
                                        </p:cTn>
                                        <p:tgtEl>
                                          <p:spTgt spid="28"/>
                                        </p:tgtEl>
                                        <p:attrNameLst>
                                          <p:attrName>style.visibility</p:attrName>
                                        </p:attrNameLst>
                                      </p:cBhvr>
                                      <p:to>
                                        <p:strVal val="visible"/>
                                      </p:to>
                                    </p:set>
                                  </p:childTnLst>
                                </p:cTn>
                              </p:par>
                            </p:childTnLst>
                          </p:cTn>
                        </p:par>
                      </p:childTnLst>
                    </p:cTn>
                  </p:par>
                </p:childTnLst>
              </p:cTn>
              <p:nextCondLst>
                <p:cond evt="onClick" delay="0">
                  <p:tgtEl>
                    <p:spTgt spid="10"/>
                  </p:tgtEl>
                </p:cond>
              </p:nextCondLst>
            </p:seq>
            <p:seq concurrent="1" nextAc="seek">
              <p:cTn id="129" restart="whenNotActive" fill="hold" evtFilter="cancelBubble" nodeType="interactiveSeq">
                <p:stCondLst>
                  <p:cond evt="onClick" delay="0">
                    <p:tgtEl>
                      <p:spTgt spid="6152"/>
                    </p:tgtEl>
                  </p:cond>
                </p:stCondLst>
                <p:endSync evt="end" delay="0">
                  <p:rtn val="all"/>
                </p:endSync>
                <p:childTnLst>
                  <p:par>
                    <p:cTn id="130" fill="hold">
                      <p:stCondLst>
                        <p:cond delay="0"/>
                      </p:stCondLst>
                      <p:childTnLst>
                        <p:par>
                          <p:cTn id="131" fill="hold">
                            <p:stCondLst>
                              <p:cond delay="0"/>
                            </p:stCondLst>
                            <p:childTnLst>
                              <p:par>
                                <p:cTn id="132" presetID="1" presetClass="entr" presetSubtype="0" fill="hold" nodeType="clickEffect">
                                  <p:stCondLst>
                                    <p:cond delay="0"/>
                                  </p:stCondLst>
                                  <p:childTnLst>
                                    <p:set>
                                      <p:cBhvr>
                                        <p:cTn id="133" dur="1" fill="hold">
                                          <p:stCondLst>
                                            <p:cond delay="0"/>
                                          </p:stCondLst>
                                        </p:cTn>
                                        <p:tgtEl>
                                          <p:spTgt spid="24"/>
                                        </p:tgtEl>
                                        <p:attrNameLst>
                                          <p:attrName>style.visibility</p:attrName>
                                        </p:attrNameLst>
                                      </p:cBhvr>
                                      <p:to>
                                        <p:strVal val="visible"/>
                                      </p:to>
                                    </p:set>
                                  </p:childTnLst>
                                </p:cTn>
                              </p:par>
                            </p:childTnLst>
                          </p:cTn>
                        </p:par>
                      </p:childTnLst>
                    </p:cTn>
                  </p:par>
                </p:childTnLst>
              </p:cTn>
              <p:nextCondLst>
                <p:cond evt="onClick" delay="0">
                  <p:tgtEl>
                    <p:spTgt spid="6152"/>
                  </p:tgtEl>
                </p:cond>
              </p:nextCondLst>
            </p:seq>
            <p:seq concurrent="1" nextAc="seek">
              <p:cTn id="134" restart="whenNotActive" fill="hold" evtFilter="cancelBubble" nodeType="interactiveSeq">
                <p:stCondLst>
                  <p:cond evt="onClick" delay="0">
                    <p:tgtEl>
                      <p:spTgt spid="42"/>
                    </p:tgtEl>
                  </p:cond>
                </p:stCondLst>
                <p:endSync evt="end" delay="0">
                  <p:rtn val="all"/>
                </p:endSync>
                <p:childTnLst>
                  <p:par>
                    <p:cTn id="135" fill="hold">
                      <p:stCondLst>
                        <p:cond delay="0"/>
                      </p:stCondLst>
                      <p:childTnLst>
                        <p:par>
                          <p:cTn id="136" fill="hold">
                            <p:stCondLst>
                              <p:cond delay="0"/>
                            </p:stCondLst>
                            <p:childTnLst>
                              <p:par>
                                <p:cTn id="137" presetID="10" presetClass="exit" presetSubtype="0" fill="hold" nodeType="clickEffect">
                                  <p:stCondLst>
                                    <p:cond delay="0"/>
                                  </p:stCondLst>
                                  <p:childTnLst>
                                    <p:animEffect transition="out" filter="fade">
                                      <p:cBhvr>
                                        <p:cTn id="138" dur="500"/>
                                        <p:tgtEl>
                                          <p:spTgt spid="42"/>
                                        </p:tgtEl>
                                      </p:cBhvr>
                                    </p:animEffect>
                                    <p:set>
                                      <p:cBhvr>
                                        <p:cTn id="139" dur="1" fill="hold">
                                          <p:stCondLst>
                                            <p:cond delay="499"/>
                                          </p:stCondLst>
                                        </p:cTn>
                                        <p:tgtEl>
                                          <p:spTgt spid="42"/>
                                        </p:tgtEl>
                                        <p:attrNameLst>
                                          <p:attrName>style.visibility</p:attrName>
                                        </p:attrNameLst>
                                      </p:cBhvr>
                                      <p:to>
                                        <p:strVal val="hidden"/>
                                      </p:to>
                                    </p:set>
                                  </p:childTnLst>
                                </p:cTn>
                              </p:par>
                            </p:childTnLst>
                          </p:cTn>
                        </p:par>
                      </p:childTnLst>
                    </p:cTn>
                  </p:par>
                </p:childTnLst>
              </p:cTn>
              <p:nextCondLst>
                <p:cond evt="onClick" delay="0">
                  <p:tgtEl>
                    <p:spTgt spid="42"/>
                  </p:tgtEl>
                </p:cond>
              </p:nextCondLst>
            </p:seq>
            <p:seq concurrent="1" nextAc="seek">
              <p:cTn id="140" restart="whenNotActive" fill="hold" evtFilter="cancelBubble" nodeType="interactiveSeq">
                <p:stCondLst>
                  <p:cond evt="onClick" delay="0">
                    <p:tgtEl>
                      <p:spTgt spid="30"/>
                    </p:tgtEl>
                  </p:cond>
                </p:stCondLst>
                <p:endSync evt="end" delay="0">
                  <p:rtn val="all"/>
                </p:endSync>
                <p:childTnLst>
                  <p:par>
                    <p:cTn id="141" fill="hold">
                      <p:stCondLst>
                        <p:cond delay="0"/>
                      </p:stCondLst>
                      <p:childTnLst>
                        <p:par>
                          <p:cTn id="142" fill="hold">
                            <p:stCondLst>
                              <p:cond delay="0"/>
                            </p:stCondLst>
                            <p:childTnLst>
                              <p:par>
                                <p:cTn id="143" presetID="1" presetClass="entr" presetSubtype="0" fill="hold" nodeType="clickEffect">
                                  <p:stCondLst>
                                    <p:cond delay="0"/>
                                  </p:stCondLst>
                                  <p:childTnLst>
                                    <p:set>
                                      <p:cBhvr>
                                        <p:cTn id="144" dur="1" fill="hold">
                                          <p:stCondLst>
                                            <p:cond delay="0"/>
                                          </p:stCondLst>
                                        </p:cTn>
                                        <p:tgtEl>
                                          <p:spTgt spid="42"/>
                                        </p:tgtEl>
                                        <p:attrNameLst>
                                          <p:attrName>style.visibility</p:attrName>
                                        </p:attrNameLst>
                                      </p:cBhvr>
                                      <p:to>
                                        <p:strVal val="visible"/>
                                      </p:to>
                                    </p:set>
                                  </p:childTnLst>
                                </p:cTn>
                              </p:par>
                            </p:childTnLst>
                          </p:cTn>
                        </p:par>
                      </p:childTnLst>
                    </p:cTn>
                  </p:par>
                </p:childTnLst>
              </p:cTn>
              <p:nextCondLst>
                <p:cond evt="onClick" delay="0">
                  <p:tgtEl>
                    <p:spTgt spid="30"/>
                  </p:tgtEl>
                </p:cond>
              </p:nextCondLst>
            </p:seq>
            <p:seq concurrent="1" nextAc="seek">
              <p:cTn id="145" restart="whenNotActive" fill="hold" evtFilter="cancelBubble" nodeType="interactiveSeq">
                <p:stCondLst>
                  <p:cond evt="onClick" delay="0">
                    <p:tgtEl>
                      <p:spTgt spid="43"/>
                    </p:tgtEl>
                  </p:cond>
                </p:stCondLst>
                <p:endSync evt="end" delay="0">
                  <p:rtn val="all"/>
                </p:endSync>
                <p:childTnLst>
                  <p:par>
                    <p:cTn id="146" fill="hold">
                      <p:stCondLst>
                        <p:cond delay="0"/>
                      </p:stCondLst>
                      <p:childTnLst>
                        <p:par>
                          <p:cTn id="147" fill="hold">
                            <p:stCondLst>
                              <p:cond delay="0"/>
                            </p:stCondLst>
                            <p:childTnLst>
                              <p:par>
                                <p:cTn id="148" presetID="10" presetClass="exit" presetSubtype="0" fill="hold" nodeType="clickEffect">
                                  <p:stCondLst>
                                    <p:cond delay="0"/>
                                  </p:stCondLst>
                                  <p:childTnLst>
                                    <p:animEffect transition="out" filter="fade">
                                      <p:cBhvr>
                                        <p:cTn id="149" dur="500"/>
                                        <p:tgtEl>
                                          <p:spTgt spid="43"/>
                                        </p:tgtEl>
                                      </p:cBhvr>
                                    </p:animEffect>
                                    <p:set>
                                      <p:cBhvr>
                                        <p:cTn id="150" dur="1" fill="hold">
                                          <p:stCondLst>
                                            <p:cond delay="499"/>
                                          </p:stCondLst>
                                        </p:cTn>
                                        <p:tgtEl>
                                          <p:spTgt spid="43"/>
                                        </p:tgtEl>
                                        <p:attrNameLst>
                                          <p:attrName>style.visibility</p:attrName>
                                        </p:attrNameLst>
                                      </p:cBhvr>
                                      <p:to>
                                        <p:strVal val="hidden"/>
                                      </p:to>
                                    </p:set>
                                  </p:childTnLst>
                                </p:cTn>
                              </p:par>
                            </p:childTnLst>
                          </p:cTn>
                        </p:par>
                      </p:childTnLst>
                    </p:cTn>
                  </p:par>
                </p:childTnLst>
              </p:cTn>
              <p:nextCondLst>
                <p:cond evt="onClick" delay="0">
                  <p:tgtEl>
                    <p:spTgt spid="43"/>
                  </p:tgtEl>
                </p:cond>
              </p:nextCondLst>
            </p:seq>
            <p:seq concurrent="1" nextAc="seek">
              <p:cTn id="151" restart="whenNotActive" fill="hold" evtFilter="cancelBubble" nodeType="interactiveSeq">
                <p:stCondLst>
                  <p:cond evt="onClick" delay="0">
                    <p:tgtEl>
                      <p:spTgt spid="44"/>
                    </p:tgtEl>
                  </p:cond>
                </p:stCondLst>
                <p:endSync evt="end" delay="0">
                  <p:rtn val="all"/>
                </p:endSync>
                <p:childTnLst>
                  <p:par>
                    <p:cTn id="152" fill="hold">
                      <p:stCondLst>
                        <p:cond delay="0"/>
                      </p:stCondLst>
                      <p:childTnLst>
                        <p:par>
                          <p:cTn id="153" fill="hold">
                            <p:stCondLst>
                              <p:cond delay="0"/>
                            </p:stCondLst>
                            <p:childTnLst>
                              <p:par>
                                <p:cTn id="154" presetID="10" presetClass="exit" presetSubtype="0" fill="hold" nodeType="clickEffect">
                                  <p:stCondLst>
                                    <p:cond delay="0"/>
                                  </p:stCondLst>
                                  <p:childTnLst>
                                    <p:animEffect transition="out" filter="fade">
                                      <p:cBhvr>
                                        <p:cTn id="155" dur="500"/>
                                        <p:tgtEl>
                                          <p:spTgt spid="44"/>
                                        </p:tgtEl>
                                      </p:cBhvr>
                                    </p:animEffect>
                                    <p:set>
                                      <p:cBhvr>
                                        <p:cTn id="156" dur="1" fill="hold">
                                          <p:stCondLst>
                                            <p:cond delay="499"/>
                                          </p:stCondLst>
                                        </p:cTn>
                                        <p:tgtEl>
                                          <p:spTgt spid="44"/>
                                        </p:tgtEl>
                                        <p:attrNameLst>
                                          <p:attrName>style.visibility</p:attrName>
                                        </p:attrNameLst>
                                      </p:cBhvr>
                                      <p:to>
                                        <p:strVal val="hidden"/>
                                      </p:to>
                                    </p:set>
                                  </p:childTnLst>
                                </p:cTn>
                              </p:par>
                            </p:childTnLst>
                          </p:cTn>
                        </p:par>
                      </p:childTnLst>
                    </p:cTn>
                  </p:par>
                </p:childTnLst>
              </p:cTn>
              <p:nextCondLst>
                <p:cond evt="onClick" delay="0">
                  <p:tgtEl>
                    <p:spTgt spid="44"/>
                  </p:tgtEl>
                </p:cond>
              </p:nextCondLst>
            </p:seq>
            <p:seq concurrent="1" nextAc="seek">
              <p:cTn id="157" restart="whenNotActive" fill="hold" evtFilter="cancelBubble" nodeType="interactiveSeq">
                <p:stCondLst>
                  <p:cond evt="onClick" delay="0">
                    <p:tgtEl>
                      <p:spTgt spid="45"/>
                    </p:tgtEl>
                  </p:cond>
                </p:stCondLst>
                <p:endSync evt="end" delay="0">
                  <p:rtn val="all"/>
                </p:endSync>
                <p:childTnLst>
                  <p:par>
                    <p:cTn id="158" fill="hold">
                      <p:stCondLst>
                        <p:cond delay="0"/>
                      </p:stCondLst>
                      <p:childTnLst>
                        <p:par>
                          <p:cTn id="159" fill="hold">
                            <p:stCondLst>
                              <p:cond delay="0"/>
                            </p:stCondLst>
                            <p:childTnLst>
                              <p:par>
                                <p:cTn id="160" presetID="10" presetClass="exit" presetSubtype="0" fill="hold" nodeType="clickEffect">
                                  <p:stCondLst>
                                    <p:cond delay="0"/>
                                  </p:stCondLst>
                                  <p:childTnLst>
                                    <p:animEffect transition="out" filter="fade">
                                      <p:cBhvr>
                                        <p:cTn id="161" dur="500"/>
                                        <p:tgtEl>
                                          <p:spTgt spid="45"/>
                                        </p:tgtEl>
                                      </p:cBhvr>
                                    </p:animEffect>
                                    <p:set>
                                      <p:cBhvr>
                                        <p:cTn id="162" dur="1" fill="hold">
                                          <p:stCondLst>
                                            <p:cond delay="499"/>
                                          </p:stCondLst>
                                        </p:cTn>
                                        <p:tgtEl>
                                          <p:spTgt spid="45"/>
                                        </p:tgtEl>
                                        <p:attrNameLst>
                                          <p:attrName>style.visibility</p:attrName>
                                        </p:attrNameLst>
                                      </p:cBhvr>
                                      <p:to>
                                        <p:strVal val="hidden"/>
                                      </p:to>
                                    </p:set>
                                  </p:childTnLst>
                                </p:cTn>
                              </p:par>
                            </p:childTnLst>
                          </p:cTn>
                        </p:par>
                      </p:childTnLst>
                    </p:cTn>
                  </p:par>
                </p:childTnLst>
              </p:cTn>
              <p:nextCondLst>
                <p:cond evt="onClick" delay="0">
                  <p:tgtEl>
                    <p:spTgt spid="45"/>
                  </p:tgtEl>
                </p:cond>
              </p:nextCondLst>
            </p:seq>
            <p:seq concurrent="1" nextAc="seek">
              <p:cTn id="163" restart="whenNotActive" fill="hold" evtFilter="cancelBubble" nodeType="interactiveSeq">
                <p:stCondLst>
                  <p:cond evt="onClick" delay="0">
                    <p:tgtEl>
                      <p:spTgt spid="46"/>
                    </p:tgtEl>
                  </p:cond>
                </p:stCondLst>
                <p:endSync evt="end" delay="0">
                  <p:rtn val="all"/>
                </p:endSync>
                <p:childTnLst>
                  <p:par>
                    <p:cTn id="164" fill="hold">
                      <p:stCondLst>
                        <p:cond delay="0"/>
                      </p:stCondLst>
                      <p:childTnLst>
                        <p:par>
                          <p:cTn id="165" fill="hold">
                            <p:stCondLst>
                              <p:cond delay="0"/>
                            </p:stCondLst>
                            <p:childTnLst>
                              <p:par>
                                <p:cTn id="166" presetID="10" presetClass="exit" presetSubtype="0" fill="hold" nodeType="clickEffect">
                                  <p:stCondLst>
                                    <p:cond delay="0"/>
                                  </p:stCondLst>
                                  <p:childTnLst>
                                    <p:animEffect transition="out" filter="fade">
                                      <p:cBhvr>
                                        <p:cTn id="167" dur="500"/>
                                        <p:tgtEl>
                                          <p:spTgt spid="46"/>
                                        </p:tgtEl>
                                      </p:cBhvr>
                                    </p:animEffect>
                                    <p:set>
                                      <p:cBhvr>
                                        <p:cTn id="168" dur="1" fill="hold">
                                          <p:stCondLst>
                                            <p:cond delay="499"/>
                                          </p:stCondLst>
                                        </p:cTn>
                                        <p:tgtEl>
                                          <p:spTgt spid="46"/>
                                        </p:tgtEl>
                                        <p:attrNameLst>
                                          <p:attrName>style.visibility</p:attrName>
                                        </p:attrNameLst>
                                      </p:cBhvr>
                                      <p:to>
                                        <p:strVal val="hidden"/>
                                      </p:to>
                                    </p:set>
                                  </p:childTnLst>
                                </p:cTn>
                              </p:par>
                            </p:childTnLst>
                          </p:cTn>
                        </p:par>
                      </p:childTnLst>
                    </p:cTn>
                  </p:par>
                </p:childTnLst>
              </p:cTn>
              <p:nextCondLst>
                <p:cond evt="onClick" delay="0">
                  <p:tgtEl>
                    <p:spTgt spid="46"/>
                  </p:tgtEl>
                </p:cond>
              </p:nextCondLst>
            </p:seq>
            <p:seq concurrent="1" nextAc="seek">
              <p:cTn id="169" restart="whenNotActive" fill="hold" evtFilter="cancelBubble" nodeType="interactiveSeq">
                <p:stCondLst>
                  <p:cond evt="onClick" delay="0">
                    <p:tgtEl>
                      <p:spTgt spid="47"/>
                    </p:tgtEl>
                  </p:cond>
                </p:stCondLst>
                <p:endSync evt="end" delay="0">
                  <p:rtn val="all"/>
                </p:endSync>
                <p:childTnLst>
                  <p:par>
                    <p:cTn id="170" fill="hold">
                      <p:stCondLst>
                        <p:cond delay="0"/>
                      </p:stCondLst>
                      <p:childTnLst>
                        <p:par>
                          <p:cTn id="171" fill="hold">
                            <p:stCondLst>
                              <p:cond delay="0"/>
                            </p:stCondLst>
                            <p:childTnLst>
                              <p:par>
                                <p:cTn id="172" presetID="10" presetClass="exit" presetSubtype="0" fill="hold" nodeType="clickEffect">
                                  <p:stCondLst>
                                    <p:cond delay="0"/>
                                  </p:stCondLst>
                                  <p:childTnLst>
                                    <p:animEffect transition="out" filter="fade">
                                      <p:cBhvr>
                                        <p:cTn id="173" dur="500"/>
                                        <p:tgtEl>
                                          <p:spTgt spid="47"/>
                                        </p:tgtEl>
                                      </p:cBhvr>
                                    </p:animEffect>
                                    <p:set>
                                      <p:cBhvr>
                                        <p:cTn id="174" dur="1" fill="hold">
                                          <p:stCondLst>
                                            <p:cond delay="499"/>
                                          </p:stCondLst>
                                        </p:cTn>
                                        <p:tgtEl>
                                          <p:spTgt spid="47"/>
                                        </p:tgtEl>
                                        <p:attrNameLst>
                                          <p:attrName>style.visibility</p:attrName>
                                        </p:attrNameLst>
                                      </p:cBhvr>
                                      <p:to>
                                        <p:strVal val="hidden"/>
                                      </p:to>
                                    </p:set>
                                  </p:childTnLst>
                                </p:cTn>
                              </p:par>
                            </p:childTnLst>
                          </p:cTn>
                        </p:par>
                      </p:childTnLst>
                    </p:cTn>
                  </p:par>
                </p:childTnLst>
              </p:cTn>
              <p:nextCondLst>
                <p:cond evt="onClick" delay="0">
                  <p:tgtEl>
                    <p:spTgt spid="47"/>
                  </p:tgtEl>
                </p:cond>
              </p:nextCondLst>
            </p:seq>
            <p:seq concurrent="1" nextAc="seek">
              <p:cTn id="175" restart="whenNotActive" fill="hold" evtFilter="cancelBubble" nodeType="interactiveSeq">
                <p:stCondLst>
                  <p:cond evt="onClick" delay="0">
                    <p:tgtEl>
                      <p:spTgt spid="33"/>
                    </p:tgtEl>
                  </p:cond>
                </p:stCondLst>
                <p:endSync evt="end" delay="0">
                  <p:rtn val="all"/>
                </p:endSync>
                <p:childTnLst>
                  <p:par>
                    <p:cTn id="176" fill="hold">
                      <p:stCondLst>
                        <p:cond delay="0"/>
                      </p:stCondLst>
                      <p:childTnLst>
                        <p:par>
                          <p:cTn id="177" fill="hold">
                            <p:stCondLst>
                              <p:cond delay="0"/>
                            </p:stCondLst>
                            <p:childTnLst>
                              <p:par>
                                <p:cTn id="178" presetID="1" presetClass="entr" presetSubtype="0" fill="hold" nodeType="clickEffect">
                                  <p:stCondLst>
                                    <p:cond delay="0"/>
                                  </p:stCondLst>
                                  <p:childTnLst>
                                    <p:set>
                                      <p:cBhvr>
                                        <p:cTn id="179" dur="1" fill="hold">
                                          <p:stCondLst>
                                            <p:cond delay="0"/>
                                          </p:stCondLst>
                                        </p:cTn>
                                        <p:tgtEl>
                                          <p:spTgt spid="47"/>
                                        </p:tgtEl>
                                        <p:attrNameLst>
                                          <p:attrName>style.visibility</p:attrName>
                                        </p:attrNameLst>
                                      </p:cBhvr>
                                      <p:to>
                                        <p:strVal val="visible"/>
                                      </p:to>
                                    </p:set>
                                  </p:childTnLst>
                                </p:cTn>
                              </p:par>
                            </p:childTnLst>
                          </p:cTn>
                        </p:par>
                      </p:childTnLst>
                    </p:cTn>
                  </p:par>
                </p:childTnLst>
              </p:cTn>
              <p:nextCondLst>
                <p:cond evt="onClick" delay="0">
                  <p:tgtEl>
                    <p:spTgt spid="33"/>
                  </p:tgtEl>
                </p:cond>
              </p:nextCondLst>
            </p:seq>
            <p:seq concurrent="1" nextAc="seek">
              <p:cTn id="180" restart="whenNotActive" fill="hold" evtFilter="cancelBubble" nodeType="interactiveSeq">
                <p:stCondLst>
                  <p:cond evt="onClick" delay="0">
                    <p:tgtEl>
                      <p:spTgt spid="31"/>
                    </p:tgtEl>
                  </p:cond>
                </p:stCondLst>
                <p:endSync evt="end" delay="0">
                  <p:rtn val="all"/>
                </p:endSync>
                <p:childTnLst>
                  <p:par>
                    <p:cTn id="181" fill="hold">
                      <p:stCondLst>
                        <p:cond delay="0"/>
                      </p:stCondLst>
                      <p:childTnLst>
                        <p:par>
                          <p:cTn id="182" fill="hold">
                            <p:stCondLst>
                              <p:cond delay="0"/>
                            </p:stCondLst>
                            <p:childTnLst>
                              <p:par>
                                <p:cTn id="183" presetID="1" presetClass="entr" presetSubtype="0" fill="hold" nodeType="clickEffect">
                                  <p:stCondLst>
                                    <p:cond delay="0"/>
                                  </p:stCondLst>
                                  <p:childTnLst>
                                    <p:set>
                                      <p:cBhvr>
                                        <p:cTn id="184" dur="1" fill="hold">
                                          <p:stCondLst>
                                            <p:cond delay="0"/>
                                          </p:stCondLst>
                                        </p:cTn>
                                        <p:tgtEl>
                                          <p:spTgt spid="46"/>
                                        </p:tgtEl>
                                        <p:attrNameLst>
                                          <p:attrName>style.visibility</p:attrName>
                                        </p:attrNameLst>
                                      </p:cBhvr>
                                      <p:to>
                                        <p:strVal val="visible"/>
                                      </p:to>
                                    </p:set>
                                  </p:childTnLst>
                                </p:cTn>
                              </p:par>
                            </p:childTnLst>
                          </p:cTn>
                        </p:par>
                      </p:childTnLst>
                    </p:cTn>
                  </p:par>
                </p:childTnLst>
              </p:cTn>
              <p:nextCondLst>
                <p:cond evt="onClick" delay="0">
                  <p:tgtEl>
                    <p:spTgt spid="31"/>
                  </p:tgtEl>
                </p:cond>
              </p:nextCondLst>
            </p:seq>
            <p:seq concurrent="1" nextAc="seek">
              <p:cTn id="185" restart="whenNotActive" fill="hold" evtFilter="cancelBubble" nodeType="interactiveSeq">
                <p:stCondLst>
                  <p:cond evt="onClick" delay="0">
                    <p:tgtEl>
                      <p:spTgt spid="32"/>
                    </p:tgtEl>
                  </p:cond>
                </p:stCondLst>
                <p:endSync evt="end" delay="0">
                  <p:rtn val="all"/>
                </p:endSync>
                <p:childTnLst>
                  <p:par>
                    <p:cTn id="186" fill="hold">
                      <p:stCondLst>
                        <p:cond delay="0"/>
                      </p:stCondLst>
                      <p:childTnLst>
                        <p:par>
                          <p:cTn id="187" fill="hold">
                            <p:stCondLst>
                              <p:cond delay="0"/>
                            </p:stCondLst>
                            <p:childTnLst>
                              <p:par>
                                <p:cTn id="188" presetID="1" presetClass="entr" presetSubtype="0" fill="hold" nodeType="clickEffect">
                                  <p:stCondLst>
                                    <p:cond delay="0"/>
                                  </p:stCondLst>
                                  <p:childTnLst>
                                    <p:set>
                                      <p:cBhvr>
                                        <p:cTn id="189" dur="1" fill="hold">
                                          <p:stCondLst>
                                            <p:cond delay="0"/>
                                          </p:stCondLst>
                                        </p:cTn>
                                        <p:tgtEl>
                                          <p:spTgt spid="45"/>
                                        </p:tgtEl>
                                        <p:attrNameLst>
                                          <p:attrName>style.visibility</p:attrName>
                                        </p:attrNameLst>
                                      </p:cBhvr>
                                      <p:to>
                                        <p:strVal val="visible"/>
                                      </p:to>
                                    </p:set>
                                  </p:childTnLst>
                                </p:cTn>
                              </p:par>
                            </p:childTnLst>
                          </p:cTn>
                        </p:par>
                      </p:childTnLst>
                    </p:cTn>
                  </p:par>
                </p:childTnLst>
              </p:cTn>
              <p:nextCondLst>
                <p:cond evt="onClick" delay="0">
                  <p:tgtEl>
                    <p:spTgt spid="32"/>
                  </p:tgtEl>
                </p:cond>
              </p:nextCondLst>
            </p:seq>
            <p:seq concurrent="1" nextAc="seek">
              <p:cTn id="190" restart="whenNotActive" fill="hold" evtFilter="cancelBubble" nodeType="interactiveSeq">
                <p:stCondLst>
                  <p:cond evt="onClick" delay="0">
                    <p:tgtEl>
                      <p:spTgt spid="34"/>
                    </p:tgtEl>
                  </p:cond>
                </p:stCondLst>
                <p:endSync evt="end" delay="0">
                  <p:rtn val="all"/>
                </p:endSync>
                <p:childTnLst>
                  <p:par>
                    <p:cTn id="191" fill="hold">
                      <p:stCondLst>
                        <p:cond delay="0"/>
                      </p:stCondLst>
                      <p:childTnLst>
                        <p:par>
                          <p:cTn id="192" fill="hold">
                            <p:stCondLst>
                              <p:cond delay="0"/>
                            </p:stCondLst>
                            <p:childTnLst>
                              <p:par>
                                <p:cTn id="193" presetID="1" presetClass="entr" presetSubtype="0" fill="hold" nodeType="clickEffect">
                                  <p:stCondLst>
                                    <p:cond delay="0"/>
                                  </p:stCondLst>
                                  <p:childTnLst>
                                    <p:set>
                                      <p:cBhvr>
                                        <p:cTn id="194" dur="1" fill="hold">
                                          <p:stCondLst>
                                            <p:cond delay="0"/>
                                          </p:stCondLst>
                                        </p:cTn>
                                        <p:tgtEl>
                                          <p:spTgt spid="44"/>
                                        </p:tgtEl>
                                        <p:attrNameLst>
                                          <p:attrName>style.visibility</p:attrName>
                                        </p:attrNameLst>
                                      </p:cBhvr>
                                      <p:to>
                                        <p:strVal val="visible"/>
                                      </p:to>
                                    </p:set>
                                  </p:childTnLst>
                                </p:cTn>
                              </p:par>
                            </p:childTnLst>
                          </p:cTn>
                        </p:par>
                      </p:childTnLst>
                    </p:cTn>
                  </p:par>
                </p:childTnLst>
              </p:cTn>
              <p:nextCondLst>
                <p:cond evt="onClick" delay="0">
                  <p:tgtEl>
                    <p:spTgt spid="34"/>
                  </p:tgtEl>
                </p:cond>
              </p:nextCondLst>
            </p:seq>
            <p:seq concurrent="1" nextAc="seek">
              <p:cTn id="195" restart="whenNotActive" fill="hold" evtFilter="cancelBubble" nodeType="interactiveSeq">
                <p:stCondLst>
                  <p:cond evt="onClick" delay="0">
                    <p:tgtEl>
                      <p:spTgt spid="39"/>
                    </p:tgtEl>
                  </p:cond>
                </p:stCondLst>
                <p:endSync evt="end" delay="0">
                  <p:rtn val="all"/>
                </p:endSync>
                <p:childTnLst>
                  <p:par>
                    <p:cTn id="196" fill="hold">
                      <p:stCondLst>
                        <p:cond delay="0"/>
                      </p:stCondLst>
                      <p:childTnLst>
                        <p:par>
                          <p:cTn id="197" fill="hold">
                            <p:stCondLst>
                              <p:cond delay="0"/>
                            </p:stCondLst>
                            <p:childTnLst>
                              <p:par>
                                <p:cTn id="198" presetID="1" presetClass="entr" presetSubtype="0" fill="hold" nodeType="clickEffect">
                                  <p:stCondLst>
                                    <p:cond delay="0"/>
                                  </p:stCondLst>
                                  <p:childTnLst>
                                    <p:set>
                                      <p:cBhvr>
                                        <p:cTn id="199" dur="1" fill="hold">
                                          <p:stCondLst>
                                            <p:cond delay="0"/>
                                          </p:stCondLst>
                                        </p:cTn>
                                        <p:tgtEl>
                                          <p:spTgt spid="43"/>
                                        </p:tgtEl>
                                        <p:attrNameLst>
                                          <p:attrName>style.visibility</p:attrName>
                                        </p:attrNameLst>
                                      </p:cBhvr>
                                      <p:to>
                                        <p:strVal val="visible"/>
                                      </p:to>
                                    </p:set>
                                  </p:childTnLst>
                                </p:cTn>
                              </p:par>
                            </p:childTnLst>
                          </p:cTn>
                        </p:par>
                      </p:childTnLst>
                    </p:cTn>
                  </p:par>
                </p:childTnLst>
              </p:cTn>
              <p:nextCondLst>
                <p:cond evt="onClick" delay="0">
                  <p:tgtEl>
                    <p:spTgt spid="39"/>
                  </p:tgtEl>
                </p:cond>
              </p:nextCondLst>
            </p:seq>
            <p:seq concurrent="1" nextAc="seek">
              <p:cTn id="200" restart="whenNotActive" fill="hold" evtFilter="cancelBubble" nodeType="interactiveSeq">
                <p:stCondLst>
                  <p:cond evt="onClick" delay="0">
                    <p:tgtEl>
                      <p:spTgt spid="48"/>
                    </p:tgtEl>
                  </p:cond>
                </p:stCondLst>
                <p:endSync evt="end" delay="0">
                  <p:rtn val="all"/>
                </p:endSync>
                <p:childTnLst>
                  <p:par>
                    <p:cTn id="201" fill="hold">
                      <p:stCondLst>
                        <p:cond delay="0"/>
                      </p:stCondLst>
                      <p:childTnLst>
                        <p:par>
                          <p:cTn id="202" fill="hold">
                            <p:stCondLst>
                              <p:cond delay="0"/>
                            </p:stCondLst>
                            <p:childTnLst>
                              <p:par>
                                <p:cTn id="203" presetID="10" presetClass="exit" presetSubtype="0" fill="hold" nodeType="clickEffect">
                                  <p:stCondLst>
                                    <p:cond delay="0"/>
                                  </p:stCondLst>
                                  <p:childTnLst>
                                    <p:animEffect transition="out" filter="fade">
                                      <p:cBhvr>
                                        <p:cTn id="204" dur="500"/>
                                        <p:tgtEl>
                                          <p:spTgt spid="48"/>
                                        </p:tgtEl>
                                      </p:cBhvr>
                                    </p:animEffect>
                                    <p:set>
                                      <p:cBhvr>
                                        <p:cTn id="205" dur="1" fill="hold">
                                          <p:stCondLst>
                                            <p:cond delay="499"/>
                                          </p:stCondLst>
                                        </p:cTn>
                                        <p:tgtEl>
                                          <p:spTgt spid="48"/>
                                        </p:tgtEl>
                                        <p:attrNameLst>
                                          <p:attrName>style.visibility</p:attrName>
                                        </p:attrNameLst>
                                      </p:cBhvr>
                                      <p:to>
                                        <p:strVal val="hidden"/>
                                      </p:to>
                                    </p:set>
                                  </p:childTnLst>
                                </p:cTn>
                              </p:par>
                            </p:childTnLst>
                          </p:cTn>
                        </p:par>
                      </p:childTnLst>
                    </p:cTn>
                  </p:par>
                </p:childTnLst>
              </p:cTn>
              <p:nextCondLst>
                <p:cond evt="onClick" delay="0">
                  <p:tgtEl>
                    <p:spTgt spid="48"/>
                  </p:tgtEl>
                </p:cond>
              </p:nextCondLst>
            </p:seq>
            <p:seq concurrent="1" nextAc="seek">
              <p:cTn id="206" restart="whenNotActive" fill="hold" evtFilter="cancelBubble" nodeType="interactiveSeq">
                <p:stCondLst>
                  <p:cond evt="onClick" delay="0">
                    <p:tgtEl>
                      <p:spTgt spid="49"/>
                    </p:tgtEl>
                  </p:cond>
                </p:stCondLst>
                <p:endSync evt="end" delay="0">
                  <p:rtn val="all"/>
                </p:endSync>
                <p:childTnLst>
                  <p:par>
                    <p:cTn id="207" fill="hold">
                      <p:stCondLst>
                        <p:cond delay="0"/>
                      </p:stCondLst>
                      <p:childTnLst>
                        <p:par>
                          <p:cTn id="208" fill="hold">
                            <p:stCondLst>
                              <p:cond delay="0"/>
                            </p:stCondLst>
                            <p:childTnLst>
                              <p:par>
                                <p:cTn id="209" presetID="10" presetClass="exit" presetSubtype="0" fill="hold" nodeType="clickEffect">
                                  <p:stCondLst>
                                    <p:cond delay="0"/>
                                  </p:stCondLst>
                                  <p:childTnLst>
                                    <p:animEffect transition="out" filter="fade">
                                      <p:cBhvr>
                                        <p:cTn id="210" dur="500"/>
                                        <p:tgtEl>
                                          <p:spTgt spid="49"/>
                                        </p:tgtEl>
                                      </p:cBhvr>
                                    </p:animEffect>
                                    <p:set>
                                      <p:cBhvr>
                                        <p:cTn id="211" dur="1" fill="hold">
                                          <p:stCondLst>
                                            <p:cond delay="499"/>
                                          </p:stCondLst>
                                        </p:cTn>
                                        <p:tgtEl>
                                          <p:spTgt spid="49"/>
                                        </p:tgtEl>
                                        <p:attrNameLst>
                                          <p:attrName>style.visibility</p:attrName>
                                        </p:attrNameLst>
                                      </p:cBhvr>
                                      <p:to>
                                        <p:strVal val="hidden"/>
                                      </p:to>
                                    </p:set>
                                  </p:childTnLst>
                                </p:cTn>
                              </p:par>
                            </p:childTnLst>
                          </p:cTn>
                        </p:par>
                      </p:childTnLst>
                    </p:cTn>
                  </p:par>
                </p:childTnLst>
              </p:cTn>
              <p:nextCondLst>
                <p:cond evt="onClick" delay="0">
                  <p:tgtEl>
                    <p:spTgt spid="49"/>
                  </p:tgtEl>
                </p:cond>
              </p:nextCondLst>
            </p:seq>
            <p:seq concurrent="1" nextAc="seek">
              <p:cTn id="212" restart="whenNotActive" fill="hold" evtFilter="cancelBubble" nodeType="interactiveSeq">
                <p:stCondLst>
                  <p:cond evt="onClick" delay="0">
                    <p:tgtEl>
                      <p:spTgt spid="50"/>
                    </p:tgtEl>
                  </p:cond>
                </p:stCondLst>
                <p:endSync evt="end" delay="0">
                  <p:rtn val="all"/>
                </p:endSync>
                <p:childTnLst>
                  <p:par>
                    <p:cTn id="213" fill="hold">
                      <p:stCondLst>
                        <p:cond delay="0"/>
                      </p:stCondLst>
                      <p:childTnLst>
                        <p:par>
                          <p:cTn id="214" fill="hold">
                            <p:stCondLst>
                              <p:cond delay="0"/>
                            </p:stCondLst>
                            <p:childTnLst>
                              <p:par>
                                <p:cTn id="215" presetID="10" presetClass="exit" presetSubtype="0" fill="hold" nodeType="clickEffect">
                                  <p:stCondLst>
                                    <p:cond delay="0"/>
                                  </p:stCondLst>
                                  <p:childTnLst>
                                    <p:animEffect transition="out" filter="fade">
                                      <p:cBhvr>
                                        <p:cTn id="216" dur="500"/>
                                        <p:tgtEl>
                                          <p:spTgt spid="50"/>
                                        </p:tgtEl>
                                      </p:cBhvr>
                                    </p:animEffect>
                                    <p:set>
                                      <p:cBhvr>
                                        <p:cTn id="217" dur="1" fill="hold">
                                          <p:stCondLst>
                                            <p:cond delay="499"/>
                                          </p:stCondLst>
                                        </p:cTn>
                                        <p:tgtEl>
                                          <p:spTgt spid="50"/>
                                        </p:tgtEl>
                                        <p:attrNameLst>
                                          <p:attrName>style.visibility</p:attrName>
                                        </p:attrNameLst>
                                      </p:cBhvr>
                                      <p:to>
                                        <p:strVal val="hidden"/>
                                      </p:to>
                                    </p:set>
                                  </p:childTnLst>
                                </p:cTn>
                              </p:par>
                            </p:childTnLst>
                          </p:cTn>
                        </p:par>
                      </p:childTnLst>
                    </p:cTn>
                  </p:par>
                </p:childTnLst>
              </p:cTn>
              <p:nextCondLst>
                <p:cond evt="onClick" delay="0">
                  <p:tgtEl>
                    <p:spTgt spid="50"/>
                  </p:tgtEl>
                </p:cond>
              </p:nextCondLst>
            </p:seq>
            <p:seq concurrent="1" nextAc="seek">
              <p:cTn id="218" restart="whenNotActive" fill="hold" evtFilter="cancelBubble" nodeType="interactiveSeq">
                <p:stCondLst>
                  <p:cond evt="onClick" delay="0">
                    <p:tgtEl>
                      <p:spTgt spid="51"/>
                    </p:tgtEl>
                  </p:cond>
                </p:stCondLst>
                <p:endSync evt="end" delay="0">
                  <p:rtn val="all"/>
                </p:endSync>
                <p:childTnLst>
                  <p:par>
                    <p:cTn id="219" fill="hold">
                      <p:stCondLst>
                        <p:cond delay="0"/>
                      </p:stCondLst>
                      <p:childTnLst>
                        <p:par>
                          <p:cTn id="220" fill="hold">
                            <p:stCondLst>
                              <p:cond delay="0"/>
                            </p:stCondLst>
                            <p:childTnLst>
                              <p:par>
                                <p:cTn id="221" presetID="10" presetClass="exit" presetSubtype="0" fill="hold" nodeType="clickEffect">
                                  <p:stCondLst>
                                    <p:cond delay="0"/>
                                  </p:stCondLst>
                                  <p:childTnLst>
                                    <p:animEffect transition="out" filter="fade">
                                      <p:cBhvr>
                                        <p:cTn id="222" dur="500"/>
                                        <p:tgtEl>
                                          <p:spTgt spid="51"/>
                                        </p:tgtEl>
                                      </p:cBhvr>
                                    </p:animEffect>
                                    <p:set>
                                      <p:cBhvr>
                                        <p:cTn id="223" dur="1" fill="hold">
                                          <p:stCondLst>
                                            <p:cond delay="499"/>
                                          </p:stCondLst>
                                        </p:cTn>
                                        <p:tgtEl>
                                          <p:spTgt spid="51"/>
                                        </p:tgtEl>
                                        <p:attrNameLst>
                                          <p:attrName>style.visibility</p:attrName>
                                        </p:attrNameLst>
                                      </p:cBhvr>
                                      <p:to>
                                        <p:strVal val="hidden"/>
                                      </p:to>
                                    </p:set>
                                  </p:childTnLst>
                                </p:cTn>
                              </p:par>
                            </p:childTnLst>
                          </p:cTn>
                        </p:par>
                      </p:childTnLst>
                    </p:cTn>
                  </p:par>
                </p:childTnLst>
              </p:cTn>
              <p:nextCondLst>
                <p:cond evt="onClick" delay="0">
                  <p:tgtEl>
                    <p:spTgt spid="51"/>
                  </p:tgtEl>
                </p:cond>
              </p:nextCondLst>
            </p:seq>
            <p:seq concurrent="1" nextAc="seek">
              <p:cTn id="224" restart="whenNotActive" fill="hold" evtFilter="cancelBubble" nodeType="interactiveSeq">
                <p:stCondLst>
                  <p:cond evt="onClick" delay="0">
                    <p:tgtEl>
                      <p:spTgt spid="38"/>
                    </p:tgtEl>
                  </p:cond>
                </p:stCondLst>
                <p:endSync evt="end" delay="0">
                  <p:rtn val="all"/>
                </p:endSync>
                <p:childTnLst>
                  <p:par>
                    <p:cTn id="225" fill="hold">
                      <p:stCondLst>
                        <p:cond delay="0"/>
                      </p:stCondLst>
                      <p:childTnLst>
                        <p:par>
                          <p:cTn id="226" fill="hold">
                            <p:stCondLst>
                              <p:cond delay="0"/>
                            </p:stCondLst>
                            <p:childTnLst>
                              <p:par>
                                <p:cTn id="227" presetID="1" presetClass="entr" presetSubtype="0" fill="hold" nodeType="clickEffect">
                                  <p:stCondLst>
                                    <p:cond delay="0"/>
                                  </p:stCondLst>
                                  <p:childTnLst>
                                    <p:set>
                                      <p:cBhvr>
                                        <p:cTn id="228" dur="1" fill="hold">
                                          <p:stCondLst>
                                            <p:cond delay="0"/>
                                          </p:stCondLst>
                                        </p:cTn>
                                        <p:tgtEl>
                                          <p:spTgt spid="51"/>
                                        </p:tgtEl>
                                        <p:attrNameLst>
                                          <p:attrName>style.visibility</p:attrName>
                                        </p:attrNameLst>
                                      </p:cBhvr>
                                      <p:to>
                                        <p:strVal val="visible"/>
                                      </p:to>
                                    </p:set>
                                  </p:childTnLst>
                                </p:cTn>
                              </p:par>
                            </p:childTnLst>
                          </p:cTn>
                        </p:par>
                      </p:childTnLst>
                    </p:cTn>
                  </p:par>
                </p:childTnLst>
              </p:cTn>
              <p:nextCondLst>
                <p:cond evt="onClick" delay="0">
                  <p:tgtEl>
                    <p:spTgt spid="38"/>
                  </p:tgtEl>
                </p:cond>
              </p:nextCondLst>
            </p:seq>
            <p:seq concurrent="1" nextAc="seek">
              <p:cTn id="229" restart="whenNotActive" fill="hold" evtFilter="cancelBubble" nodeType="interactiveSeq">
                <p:stCondLst>
                  <p:cond evt="onClick" delay="0">
                    <p:tgtEl>
                      <p:spTgt spid="36"/>
                    </p:tgtEl>
                  </p:cond>
                </p:stCondLst>
                <p:endSync evt="end" delay="0">
                  <p:rtn val="all"/>
                </p:endSync>
                <p:childTnLst>
                  <p:par>
                    <p:cTn id="230" fill="hold">
                      <p:stCondLst>
                        <p:cond delay="0"/>
                      </p:stCondLst>
                      <p:childTnLst>
                        <p:par>
                          <p:cTn id="231" fill="hold">
                            <p:stCondLst>
                              <p:cond delay="0"/>
                            </p:stCondLst>
                            <p:childTnLst>
                              <p:par>
                                <p:cTn id="232" presetID="1" presetClass="entr" presetSubtype="0" fill="hold" nodeType="clickEffect">
                                  <p:stCondLst>
                                    <p:cond delay="0"/>
                                  </p:stCondLst>
                                  <p:childTnLst>
                                    <p:set>
                                      <p:cBhvr>
                                        <p:cTn id="233" dur="1" fill="hold">
                                          <p:stCondLst>
                                            <p:cond delay="0"/>
                                          </p:stCondLst>
                                        </p:cTn>
                                        <p:tgtEl>
                                          <p:spTgt spid="50"/>
                                        </p:tgtEl>
                                        <p:attrNameLst>
                                          <p:attrName>style.visibility</p:attrName>
                                        </p:attrNameLst>
                                      </p:cBhvr>
                                      <p:to>
                                        <p:strVal val="visible"/>
                                      </p:to>
                                    </p:set>
                                  </p:childTnLst>
                                </p:cTn>
                              </p:par>
                            </p:childTnLst>
                          </p:cTn>
                        </p:par>
                      </p:childTnLst>
                    </p:cTn>
                  </p:par>
                </p:childTnLst>
              </p:cTn>
              <p:nextCondLst>
                <p:cond evt="onClick" delay="0">
                  <p:tgtEl>
                    <p:spTgt spid="36"/>
                  </p:tgtEl>
                </p:cond>
              </p:nextCondLst>
            </p:seq>
            <p:seq concurrent="1" nextAc="seek">
              <p:cTn id="234" restart="whenNotActive" fill="hold" evtFilter="cancelBubble" nodeType="interactiveSeq">
                <p:stCondLst>
                  <p:cond evt="onClick" delay="0">
                    <p:tgtEl>
                      <p:spTgt spid="35"/>
                    </p:tgtEl>
                  </p:cond>
                </p:stCondLst>
                <p:endSync evt="end" delay="0">
                  <p:rtn val="all"/>
                </p:endSync>
                <p:childTnLst>
                  <p:par>
                    <p:cTn id="235" fill="hold">
                      <p:stCondLst>
                        <p:cond delay="0"/>
                      </p:stCondLst>
                      <p:childTnLst>
                        <p:par>
                          <p:cTn id="236" fill="hold">
                            <p:stCondLst>
                              <p:cond delay="0"/>
                            </p:stCondLst>
                            <p:childTnLst>
                              <p:par>
                                <p:cTn id="237" presetID="1" presetClass="entr" presetSubtype="0" fill="hold" nodeType="clickEffect">
                                  <p:stCondLst>
                                    <p:cond delay="0"/>
                                  </p:stCondLst>
                                  <p:childTnLst>
                                    <p:set>
                                      <p:cBhvr>
                                        <p:cTn id="238" dur="1" fill="hold">
                                          <p:stCondLst>
                                            <p:cond delay="0"/>
                                          </p:stCondLst>
                                        </p:cTn>
                                        <p:tgtEl>
                                          <p:spTgt spid="48"/>
                                        </p:tgtEl>
                                        <p:attrNameLst>
                                          <p:attrName>style.visibility</p:attrName>
                                        </p:attrNameLst>
                                      </p:cBhvr>
                                      <p:to>
                                        <p:strVal val="visible"/>
                                      </p:to>
                                    </p:set>
                                  </p:childTnLst>
                                </p:cTn>
                              </p:par>
                            </p:childTnLst>
                          </p:cTn>
                        </p:par>
                      </p:childTnLst>
                    </p:cTn>
                  </p:par>
                </p:childTnLst>
              </p:cTn>
              <p:nextCondLst>
                <p:cond evt="onClick" delay="0">
                  <p:tgtEl>
                    <p:spTgt spid="35"/>
                  </p:tgtEl>
                </p:cond>
              </p:nextCondLst>
            </p:seq>
            <p:seq concurrent="1" nextAc="seek">
              <p:cTn id="239" restart="whenNotActive" fill="hold" evtFilter="cancelBubble" nodeType="interactiveSeq">
                <p:stCondLst>
                  <p:cond evt="onClick" delay="0">
                    <p:tgtEl>
                      <p:spTgt spid="52"/>
                    </p:tgtEl>
                  </p:cond>
                </p:stCondLst>
                <p:endSync evt="end" delay="0">
                  <p:rtn val="all"/>
                </p:endSync>
                <p:childTnLst>
                  <p:par>
                    <p:cTn id="240" fill="hold">
                      <p:stCondLst>
                        <p:cond delay="0"/>
                      </p:stCondLst>
                      <p:childTnLst>
                        <p:par>
                          <p:cTn id="241" fill="hold">
                            <p:stCondLst>
                              <p:cond delay="0"/>
                            </p:stCondLst>
                            <p:childTnLst>
                              <p:par>
                                <p:cTn id="242" presetID="10" presetClass="exit" presetSubtype="0" fill="hold" nodeType="clickEffect">
                                  <p:stCondLst>
                                    <p:cond delay="0"/>
                                  </p:stCondLst>
                                  <p:childTnLst>
                                    <p:animEffect transition="out" filter="fade">
                                      <p:cBhvr>
                                        <p:cTn id="243" dur="500"/>
                                        <p:tgtEl>
                                          <p:spTgt spid="52"/>
                                        </p:tgtEl>
                                      </p:cBhvr>
                                    </p:animEffect>
                                    <p:set>
                                      <p:cBhvr>
                                        <p:cTn id="244" dur="1" fill="hold">
                                          <p:stCondLst>
                                            <p:cond delay="499"/>
                                          </p:stCondLst>
                                        </p:cTn>
                                        <p:tgtEl>
                                          <p:spTgt spid="52"/>
                                        </p:tgtEl>
                                        <p:attrNameLst>
                                          <p:attrName>style.visibility</p:attrName>
                                        </p:attrNameLst>
                                      </p:cBhvr>
                                      <p:to>
                                        <p:strVal val="hidden"/>
                                      </p:to>
                                    </p:set>
                                  </p:childTnLst>
                                </p:cTn>
                              </p:par>
                            </p:childTnLst>
                          </p:cTn>
                        </p:par>
                      </p:childTnLst>
                    </p:cTn>
                  </p:par>
                </p:childTnLst>
              </p:cTn>
              <p:nextCondLst>
                <p:cond evt="onClick" delay="0">
                  <p:tgtEl>
                    <p:spTgt spid="52"/>
                  </p:tgtEl>
                </p:cond>
              </p:nextCondLst>
            </p:seq>
            <p:seq concurrent="1" nextAc="seek">
              <p:cTn id="245" restart="whenNotActive" fill="hold" evtFilter="cancelBubble" nodeType="interactiveSeq">
                <p:stCondLst>
                  <p:cond evt="onClick" delay="0">
                    <p:tgtEl>
                      <p:spTgt spid="41"/>
                    </p:tgtEl>
                  </p:cond>
                </p:stCondLst>
                <p:endSync evt="end" delay="0">
                  <p:rtn val="all"/>
                </p:endSync>
                <p:childTnLst>
                  <p:par>
                    <p:cTn id="246" fill="hold">
                      <p:stCondLst>
                        <p:cond delay="0"/>
                      </p:stCondLst>
                      <p:childTnLst>
                        <p:par>
                          <p:cTn id="247" fill="hold">
                            <p:stCondLst>
                              <p:cond delay="0"/>
                            </p:stCondLst>
                            <p:childTnLst>
                              <p:par>
                                <p:cTn id="248" presetID="1" presetClass="entr" presetSubtype="0" fill="hold" nodeType="clickEffect">
                                  <p:stCondLst>
                                    <p:cond delay="0"/>
                                  </p:stCondLst>
                                  <p:childTnLst>
                                    <p:set>
                                      <p:cBhvr>
                                        <p:cTn id="249" dur="1" fill="hold">
                                          <p:stCondLst>
                                            <p:cond delay="0"/>
                                          </p:stCondLst>
                                        </p:cTn>
                                        <p:tgtEl>
                                          <p:spTgt spid="52"/>
                                        </p:tgtEl>
                                        <p:attrNameLst>
                                          <p:attrName>style.visibility</p:attrName>
                                        </p:attrNameLst>
                                      </p:cBhvr>
                                      <p:to>
                                        <p:strVal val="visible"/>
                                      </p:to>
                                    </p:set>
                                  </p:childTnLst>
                                </p:cTn>
                              </p:par>
                            </p:childTnLst>
                          </p:cTn>
                        </p:par>
                      </p:childTnLst>
                    </p:cTn>
                  </p:par>
                </p:childTnLst>
              </p:cTn>
              <p:nextCondLst>
                <p:cond evt="onClick" delay="0">
                  <p:tgtEl>
                    <p:spTgt spid="41"/>
                  </p:tgtEl>
                </p:cond>
              </p:nextCondLst>
            </p:seq>
            <p:seq concurrent="1" nextAc="seek">
              <p:cTn id="250" restart="whenNotActive" fill="hold" evtFilter="cancelBubble" nodeType="interactiveSeq">
                <p:stCondLst>
                  <p:cond evt="onClick" delay="0">
                    <p:tgtEl>
                      <p:spTgt spid="53"/>
                    </p:tgtEl>
                  </p:cond>
                </p:stCondLst>
                <p:endSync evt="end" delay="0">
                  <p:rtn val="all"/>
                </p:endSync>
                <p:childTnLst>
                  <p:par>
                    <p:cTn id="251" fill="hold">
                      <p:stCondLst>
                        <p:cond delay="0"/>
                      </p:stCondLst>
                      <p:childTnLst>
                        <p:par>
                          <p:cTn id="252" fill="hold">
                            <p:stCondLst>
                              <p:cond delay="0"/>
                            </p:stCondLst>
                            <p:childTnLst>
                              <p:par>
                                <p:cTn id="253" presetID="10" presetClass="exit" presetSubtype="0" fill="hold" nodeType="clickEffect">
                                  <p:stCondLst>
                                    <p:cond delay="0"/>
                                  </p:stCondLst>
                                  <p:childTnLst>
                                    <p:animEffect transition="out" filter="fade">
                                      <p:cBhvr>
                                        <p:cTn id="254" dur="500"/>
                                        <p:tgtEl>
                                          <p:spTgt spid="53"/>
                                        </p:tgtEl>
                                      </p:cBhvr>
                                    </p:animEffect>
                                    <p:set>
                                      <p:cBhvr>
                                        <p:cTn id="255" dur="1" fill="hold">
                                          <p:stCondLst>
                                            <p:cond delay="499"/>
                                          </p:stCondLst>
                                        </p:cTn>
                                        <p:tgtEl>
                                          <p:spTgt spid="53"/>
                                        </p:tgtEl>
                                        <p:attrNameLst>
                                          <p:attrName>style.visibility</p:attrName>
                                        </p:attrNameLst>
                                      </p:cBhvr>
                                      <p:to>
                                        <p:strVal val="hidden"/>
                                      </p:to>
                                    </p:set>
                                  </p:childTnLst>
                                </p:cTn>
                              </p:par>
                            </p:childTnLst>
                          </p:cTn>
                        </p:par>
                      </p:childTnLst>
                    </p:cTn>
                  </p:par>
                </p:childTnLst>
              </p:cTn>
              <p:nextCondLst>
                <p:cond evt="onClick" delay="0">
                  <p:tgtEl>
                    <p:spTgt spid="53"/>
                  </p:tgtEl>
                </p:cond>
              </p:nextCondLst>
            </p:seq>
            <p:seq concurrent="1" nextAc="seek">
              <p:cTn id="256" restart="whenNotActive" fill="hold" evtFilter="cancelBubble" nodeType="interactiveSeq">
                <p:stCondLst>
                  <p:cond evt="onClick" delay="0">
                    <p:tgtEl>
                      <p:spTgt spid="37"/>
                    </p:tgtEl>
                  </p:cond>
                </p:stCondLst>
                <p:endSync evt="end" delay="0">
                  <p:rtn val="all"/>
                </p:endSync>
                <p:childTnLst>
                  <p:par>
                    <p:cTn id="257" fill="hold">
                      <p:stCondLst>
                        <p:cond delay="0"/>
                      </p:stCondLst>
                      <p:childTnLst>
                        <p:par>
                          <p:cTn id="258" fill="hold">
                            <p:stCondLst>
                              <p:cond delay="0"/>
                            </p:stCondLst>
                            <p:childTnLst>
                              <p:par>
                                <p:cTn id="259" presetID="1" presetClass="entr" presetSubtype="0" fill="hold" nodeType="clickEffect">
                                  <p:stCondLst>
                                    <p:cond delay="0"/>
                                  </p:stCondLst>
                                  <p:childTnLst>
                                    <p:set>
                                      <p:cBhvr>
                                        <p:cTn id="260" dur="1" fill="hold">
                                          <p:stCondLst>
                                            <p:cond delay="0"/>
                                          </p:stCondLst>
                                        </p:cTn>
                                        <p:tgtEl>
                                          <p:spTgt spid="53"/>
                                        </p:tgtEl>
                                        <p:attrNameLst>
                                          <p:attrName>style.visibility</p:attrName>
                                        </p:attrNameLst>
                                      </p:cBhvr>
                                      <p:to>
                                        <p:strVal val="visible"/>
                                      </p:to>
                                    </p:set>
                                  </p:childTnLst>
                                </p:cTn>
                              </p:par>
                            </p:childTnLst>
                          </p:cTn>
                        </p:par>
                      </p:childTnLst>
                    </p:cTn>
                  </p:par>
                </p:childTnLst>
              </p:cTn>
              <p:nextCondLst>
                <p:cond evt="onClick" delay="0">
                  <p:tgtEl>
                    <p:spTgt spid="37"/>
                  </p:tgtEl>
                </p:cond>
              </p:nextCondLst>
            </p:seq>
            <p:seq concurrent="1" nextAc="seek">
              <p:cTn id="261" restart="whenNotActive" fill="hold" evtFilter="cancelBubble" nodeType="interactiveSeq">
                <p:stCondLst>
                  <p:cond evt="onClick" delay="0">
                    <p:tgtEl>
                      <p:spTgt spid="40"/>
                    </p:tgtEl>
                  </p:cond>
                </p:stCondLst>
                <p:endSync evt="end" delay="0">
                  <p:rtn val="all"/>
                </p:endSync>
                <p:childTnLst>
                  <p:par>
                    <p:cTn id="262" fill="hold">
                      <p:stCondLst>
                        <p:cond delay="0"/>
                      </p:stCondLst>
                      <p:childTnLst>
                        <p:par>
                          <p:cTn id="263" fill="hold">
                            <p:stCondLst>
                              <p:cond delay="0"/>
                            </p:stCondLst>
                            <p:childTnLst>
                              <p:par>
                                <p:cTn id="264" presetID="1" presetClass="entr" presetSubtype="0" fill="hold" nodeType="clickEffect">
                                  <p:stCondLst>
                                    <p:cond delay="0"/>
                                  </p:stCondLst>
                                  <p:childTnLst>
                                    <p:set>
                                      <p:cBhvr>
                                        <p:cTn id="265" dur="1" fill="hold">
                                          <p:stCondLst>
                                            <p:cond delay="0"/>
                                          </p:stCondLst>
                                        </p:cTn>
                                        <p:tgtEl>
                                          <p:spTgt spid="49"/>
                                        </p:tgtEl>
                                        <p:attrNameLst>
                                          <p:attrName>style.visibility</p:attrName>
                                        </p:attrNameLst>
                                      </p:cBhvr>
                                      <p:to>
                                        <p:strVal val="visible"/>
                                      </p:to>
                                    </p:set>
                                  </p:childTnLst>
                                </p:cTn>
                              </p:par>
                            </p:childTnLst>
                          </p:cTn>
                        </p:par>
                      </p:childTnLst>
                    </p:cTn>
                  </p:par>
                </p:childTnLst>
              </p:cTn>
              <p:nextCondLst>
                <p:cond evt="onClick" delay="0">
                  <p:tgtEl>
                    <p:spTgt spid="40"/>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8" name="Picture 4" descr="Navidad y año nuevo fondo claro brillante. ilustración vectorial 3503449  Vector en Vecteezy">
            <a:extLst>
              <a:ext uri="{FF2B5EF4-FFF2-40B4-BE49-F238E27FC236}">
                <a16:creationId xmlns:a16="http://schemas.microsoft.com/office/drawing/2014/main" id="{6DEA80F6-233A-4B4F-B65D-6211BC974E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1" name="Forma libre 20">
            <a:extLst>
              <a:ext uri="{FF2B5EF4-FFF2-40B4-BE49-F238E27FC236}">
                <a16:creationId xmlns:a16="http://schemas.microsoft.com/office/drawing/2014/main" id="{A41D5A3A-AD61-CC4A-AEF4-5AC79F180BCB}"/>
              </a:ext>
            </a:extLst>
          </p:cNvPr>
          <p:cNvSpPr/>
          <p:nvPr/>
        </p:nvSpPr>
        <p:spPr>
          <a:xfrm>
            <a:off x="3511496" y="1030514"/>
            <a:ext cx="742071" cy="653143"/>
          </a:xfrm>
          <a:custGeom>
            <a:avLst/>
            <a:gdLst>
              <a:gd name="connsiteX0" fmla="*/ 15475 w 742071"/>
              <a:gd name="connsiteY0" fmla="*/ 595086 h 653143"/>
              <a:gd name="connsiteX1" fmla="*/ 59018 w 742071"/>
              <a:gd name="connsiteY1" fmla="*/ 391886 h 653143"/>
              <a:gd name="connsiteX2" fmla="*/ 88047 w 742071"/>
              <a:gd name="connsiteY2" fmla="*/ 304800 h 653143"/>
              <a:gd name="connsiteX3" fmla="*/ 131590 w 742071"/>
              <a:gd name="connsiteY3" fmla="*/ 217715 h 653143"/>
              <a:gd name="connsiteX4" fmla="*/ 175133 w 742071"/>
              <a:gd name="connsiteY4" fmla="*/ 188686 h 653143"/>
              <a:gd name="connsiteX5" fmla="*/ 247704 w 742071"/>
              <a:gd name="connsiteY5" fmla="*/ 116115 h 653143"/>
              <a:gd name="connsiteX6" fmla="*/ 291247 w 742071"/>
              <a:gd name="connsiteY6" fmla="*/ 72572 h 653143"/>
              <a:gd name="connsiteX7" fmla="*/ 334790 w 742071"/>
              <a:gd name="connsiteY7" fmla="*/ 58057 h 653143"/>
              <a:gd name="connsiteX8" fmla="*/ 378333 w 742071"/>
              <a:gd name="connsiteY8" fmla="*/ 29029 h 653143"/>
              <a:gd name="connsiteX9" fmla="*/ 465418 w 742071"/>
              <a:gd name="connsiteY9" fmla="*/ 0 h 653143"/>
              <a:gd name="connsiteX10" fmla="*/ 625075 w 742071"/>
              <a:gd name="connsiteY10" fmla="*/ 14515 h 653143"/>
              <a:gd name="connsiteX11" fmla="*/ 668618 w 742071"/>
              <a:gd name="connsiteY11" fmla="*/ 29029 h 653143"/>
              <a:gd name="connsiteX12" fmla="*/ 712161 w 742071"/>
              <a:gd name="connsiteY12" fmla="*/ 72572 h 653143"/>
              <a:gd name="connsiteX13" fmla="*/ 726675 w 742071"/>
              <a:gd name="connsiteY13" fmla="*/ 261257 h 653143"/>
              <a:gd name="connsiteX14" fmla="*/ 683133 w 742071"/>
              <a:gd name="connsiteY14" fmla="*/ 348343 h 653143"/>
              <a:gd name="connsiteX15" fmla="*/ 494447 w 742071"/>
              <a:gd name="connsiteY15" fmla="*/ 391886 h 653143"/>
              <a:gd name="connsiteX16" fmla="*/ 349304 w 742071"/>
              <a:gd name="connsiteY16" fmla="*/ 377372 h 653143"/>
              <a:gd name="connsiteX17" fmla="*/ 305761 w 742071"/>
              <a:gd name="connsiteY17" fmla="*/ 362857 h 653143"/>
              <a:gd name="connsiteX18" fmla="*/ 73533 w 742071"/>
              <a:gd name="connsiteY18" fmla="*/ 377372 h 653143"/>
              <a:gd name="connsiteX19" fmla="*/ 44504 w 742071"/>
              <a:gd name="connsiteY19" fmla="*/ 420915 h 653143"/>
              <a:gd name="connsiteX20" fmla="*/ 15475 w 742071"/>
              <a:gd name="connsiteY20" fmla="*/ 508000 h 653143"/>
              <a:gd name="connsiteX21" fmla="*/ 44504 w 742071"/>
              <a:gd name="connsiteY21" fmla="*/ 551543 h 653143"/>
              <a:gd name="connsiteX22" fmla="*/ 961 w 742071"/>
              <a:gd name="connsiteY22" fmla="*/ 638629 h 653143"/>
              <a:gd name="connsiteX23" fmla="*/ 961 w 742071"/>
              <a:gd name="connsiteY23" fmla="*/ 653143 h 65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42071" h="653143">
                <a:moveTo>
                  <a:pt x="15475" y="595086"/>
                </a:moveTo>
                <a:cubicBezTo>
                  <a:pt x="22214" y="561393"/>
                  <a:pt x="43131" y="444841"/>
                  <a:pt x="59018" y="391886"/>
                </a:cubicBezTo>
                <a:cubicBezTo>
                  <a:pt x="67811" y="362578"/>
                  <a:pt x="78371" y="333829"/>
                  <a:pt x="88047" y="304800"/>
                </a:cubicBezTo>
                <a:cubicBezTo>
                  <a:pt x="99853" y="269383"/>
                  <a:pt x="103452" y="245853"/>
                  <a:pt x="131590" y="217715"/>
                </a:cubicBezTo>
                <a:cubicBezTo>
                  <a:pt x="143925" y="205380"/>
                  <a:pt x="160619" y="198362"/>
                  <a:pt x="175133" y="188686"/>
                </a:cubicBezTo>
                <a:cubicBezTo>
                  <a:pt x="228351" y="108857"/>
                  <a:pt x="175133" y="176591"/>
                  <a:pt x="247704" y="116115"/>
                </a:cubicBezTo>
                <a:cubicBezTo>
                  <a:pt x="263473" y="102974"/>
                  <a:pt x="274168" y="83958"/>
                  <a:pt x="291247" y="72572"/>
                </a:cubicBezTo>
                <a:cubicBezTo>
                  <a:pt x="303977" y="64085"/>
                  <a:pt x="321106" y="64899"/>
                  <a:pt x="334790" y="58057"/>
                </a:cubicBezTo>
                <a:cubicBezTo>
                  <a:pt x="350392" y="50256"/>
                  <a:pt x="362393" y="36114"/>
                  <a:pt x="378333" y="29029"/>
                </a:cubicBezTo>
                <a:cubicBezTo>
                  <a:pt x="406294" y="16602"/>
                  <a:pt x="465418" y="0"/>
                  <a:pt x="465418" y="0"/>
                </a:cubicBezTo>
                <a:cubicBezTo>
                  <a:pt x="518637" y="4838"/>
                  <a:pt x="572174" y="6958"/>
                  <a:pt x="625075" y="14515"/>
                </a:cubicBezTo>
                <a:cubicBezTo>
                  <a:pt x="640221" y="16679"/>
                  <a:pt x="655888" y="20542"/>
                  <a:pt x="668618" y="29029"/>
                </a:cubicBezTo>
                <a:cubicBezTo>
                  <a:pt x="685697" y="40415"/>
                  <a:pt x="697647" y="58058"/>
                  <a:pt x="712161" y="72572"/>
                </a:cubicBezTo>
                <a:cubicBezTo>
                  <a:pt x="747796" y="179474"/>
                  <a:pt x="750228" y="143496"/>
                  <a:pt x="726675" y="261257"/>
                </a:cubicBezTo>
                <a:cubicBezTo>
                  <a:pt x="722382" y="282722"/>
                  <a:pt x="702705" y="336111"/>
                  <a:pt x="683133" y="348343"/>
                </a:cubicBezTo>
                <a:cubicBezTo>
                  <a:pt x="635906" y="377860"/>
                  <a:pt x="545489" y="384594"/>
                  <a:pt x="494447" y="391886"/>
                </a:cubicBezTo>
                <a:cubicBezTo>
                  <a:pt x="446066" y="387048"/>
                  <a:pt x="397361" y="384765"/>
                  <a:pt x="349304" y="377372"/>
                </a:cubicBezTo>
                <a:cubicBezTo>
                  <a:pt x="334182" y="375046"/>
                  <a:pt x="321061" y="362857"/>
                  <a:pt x="305761" y="362857"/>
                </a:cubicBezTo>
                <a:cubicBezTo>
                  <a:pt x="228201" y="362857"/>
                  <a:pt x="150942" y="372534"/>
                  <a:pt x="73533" y="377372"/>
                </a:cubicBezTo>
                <a:cubicBezTo>
                  <a:pt x="63857" y="391886"/>
                  <a:pt x="51589" y="404974"/>
                  <a:pt x="44504" y="420915"/>
                </a:cubicBezTo>
                <a:cubicBezTo>
                  <a:pt x="32077" y="448876"/>
                  <a:pt x="15475" y="508000"/>
                  <a:pt x="15475" y="508000"/>
                </a:cubicBezTo>
                <a:cubicBezTo>
                  <a:pt x="25151" y="522514"/>
                  <a:pt x="41636" y="534336"/>
                  <a:pt x="44504" y="551543"/>
                </a:cubicBezTo>
                <a:cubicBezTo>
                  <a:pt x="49065" y="578905"/>
                  <a:pt x="10439" y="619674"/>
                  <a:pt x="961" y="638629"/>
                </a:cubicBezTo>
                <a:cubicBezTo>
                  <a:pt x="-1203" y="642956"/>
                  <a:pt x="961" y="648305"/>
                  <a:pt x="961" y="653143"/>
                </a:cubicBezTo>
              </a:path>
            </a:pathLst>
          </a:custGeom>
          <a:no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 name="Rectángulo redondeado 3">
            <a:extLst>
              <a:ext uri="{FF2B5EF4-FFF2-40B4-BE49-F238E27FC236}">
                <a16:creationId xmlns:a16="http://schemas.microsoft.com/office/drawing/2014/main" id="{3EAA3656-C6C9-7F49-995F-54E0519451F1}"/>
              </a:ext>
            </a:extLst>
          </p:cNvPr>
          <p:cNvSpPr/>
          <p:nvPr/>
        </p:nvSpPr>
        <p:spPr>
          <a:xfrm>
            <a:off x="3047999" y="1625601"/>
            <a:ext cx="1132115" cy="725714"/>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 name="Elipse 2">
            <a:hlinkClick r:id="rId4" action="ppaction://hlinksldjump">
              <a:snd r:embed="rId5" name="chimes.wav"/>
            </a:hlinkClick>
            <a:extLst>
              <a:ext uri="{FF2B5EF4-FFF2-40B4-BE49-F238E27FC236}">
                <a16:creationId xmlns:a16="http://schemas.microsoft.com/office/drawing/2014/main" id="{5E83A7DA-1068-9245-B9E7-EBB1E47497F0}"/>
              </a:ext>
            </a:extLst>
          </p:cNvPr>
          <p:cNvSpPr/>
          <p:nvPr/>
        </p:nvSpPr>
        <p:spPr>
          <a:xfrm>
            <a:off x="2090057" y="2148114"/>
            <a:ext cx="3048000" cy="2989943"/>
          </a:xfrm>
          <a:prstGeom prst="ellipse">
            <a:avLst/>
          </a:prstGeom>
          <a:solidFill>
            <a:schemeClr val="accent4">
              <a:lumMod val="40000"/>
              <a:lumOff val="60000"/>
            </a:schemeClr>
          </a:solidFill>
          <a:ln w="3492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800" b="1" dirty="0">
                <a:solidFill>
                  <a:srgbClr val="002060"/>
                </a:solidFill>
                <a:latin typeface="Chalkboard SE" panose="03050602040202020205" pitchFamily="66" charset="77"/>
              </a:rPr>
              <a:t>Adivinanzas navideñas </a:t>
            </a:r>
            <a:r>
              <a:rPr lang="es-CL" dirty="0">
                <a:solidFill>
                  <a:schemeClr val="accent5">
                    <a:lumMod val="40000"/>
                    <a:lumOff val="60000"/>
                  </a:schemeClr>
                </a:solidFill>
              </a:rPr>
              <a:t> </a:t>
            </a:r>
          </a:p>
        </p:txBody>
      </p:sp>
      <p:sp>
        <p:nvSpPr>
          <p:cNvPr id="24" name="Forma libre 23">
            <a:extLst>
              <a:ext uri="{FF2B5EF4-FFF2-40B4-BE49-F238E27FC236}">
                <a16:creationId xmlns:a16="http://schemas.microsoft.com/office/drawing/2014/main" id="{EEC9CC05-D9F8-A447-A29F-29FD2FBFB2BD}"/>
              </a:ext>
            </a:extLst>
          </p:cNvPr>
          <p:cNvSpPr/>
          <p:nvPr/>
        </p:nvSpPr>
        <p:spPr>
          <a:xfrm>
            <a:off x="8562467" y="1074058"/>
            <a:ext cx="742071" cy="653143"/>
          </a:xfrm>
          <a:custGeom>
            <a:avLst/>
            <a:gdLst>
              <a:gd name="connsiteX0" fmla="*/ 15475 w 742071"/>
              <a:gd name="connsiteY0" fmla="*/ 595086 h 653143"/>
              <a:gd name="connsiteX1" fmla="*/ 59018 w 742071"/>
              <a:gd name="connsiteY1" fmla="*/ 391886 h 653143"/>
              <a:gd name="connsiteX2" fmla="*/ 88047 w 742071"/>
              <a:gd name="connsiteY2" fmla="*/ 304800 h 653143"/>
              <a:gd name="connsiteX3" fmla="*/ 131590 w 742071"/>
              <a:gd name="connsiteY3" fmla="*/ 217715 h 653143"/>
              <a:gd name="connsiteX4" fmla="*/ 175133 w 742071"/>
              <a:gd name="connsiteY4" fmla="*/ 188686 h 653143"/>
              <a:gd name="connsiteX5" fmla="*/ 247704 w 742071"/>
              <a:gd name="connsiteY5" fmla="*/ 116115 h 653143"/>
              <a:gd name="connsiteX6" fmla="*/ 291247 w 742071"/>
              <a:gd name="connsiteY6" fmla="*/ 72572 h 653143"/>
              <a:gd name="connsiteX7" fmla="*/ 334790 w 742071"/>
              <a:gd name="connsiteY7" fmla="*/ 58057 h 653143"/>
              <a:gd name="connsiteX8" fmla="*/ 378333 w 742071"/>
              <a:gd name="connsiteY8" fmla="*/ 29029 h 653143"/>
              <a:gd name="connsiteX9" fmla="*/ 465418 w 742071"/>
              <a:gd name="connsiteY9" fmla="*/ 0 h 653143"/>
              <a:gd name="connsiteX10" fmla="*/ 625075 w 742071"/>
              <a:gd name="connsiteY10" fmla="*/ 14515 h 653143"/>
              <a:gd name="connsiteX11" fmla="*/ 668618 w 742071"/>
              <a:gd name="connsiteY11" fmla="*/ 29029 h 653143"/>
              <a:gd name="connsiteX12" fmla="*/ 712161 w 742071"/>
              <a:gd name="connsiteY12" fmla="*/ 72572 h 653143"/>
              <a:gd name="connsiteX13" fmla="*/ 726675 w 742071"/>
              <a:gd name="connsiteY13" fmla="*/ 261257 h 653143"/>
              <a:gd name="connsiteX14" fmla="*/ 683133 w 742071"/>
              <a:gd name="connsiteY14" fmla="*/ 348343 h 653143"/>
              <a:gd name="connsiteX15" fmla="*/ 494447 w 742071"/>
              <a:gd name="connsiteY15" fmla="*/ 391886 h 653143"/>
              <a:gd name="connsiteX16" fmla="*/ 349304 w 742071"/>
              <a:gd name="connsiteY16" fmla="*/ 377372 h 653143"/>
              <a:gd name="connsiteX17" fmla="*/ 305761 w 742071"/>
              <a:gd name="connsiteY17" fmla="*/ 362857 h 653143"/>
              <a:gd name="connsiteX18" fmla="*/ 73533 w 742071"/>
              <a:gd name="connsiteY18" fmla="*/ 377372 h 653143"/>
              <a:gd name="connsiteX19" fmla="*/ 44504 w 742071"/>
              <a:gd name="connsiteY19" fmla="*/ 420915 h 653143"/>
              <a:gd name="connsiteX20" fmla="*/ 15475 w 742071"/>
              <a:gd name="connsiteY20" fmla="*/ 508000 h 653143"/>
              <a:gd name="connsiteX21" fmla="*/ 44504 w 742071"/>
              <a:gd name="connsiteY21" fmla="*/ 551543 h 653143"/>
              <a:gd name="connsiteX22" fmla="*/ 961 w 742071"/>
              <a:gd name="connsiteY22" fmla="*/ 638629 h 653143"/>
              <a:gd name="connsiteX23" fmla="*/ 961 w 742071"/>
              <a:gd name="connsiteY23" fmla="*/ 653143 h 65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42071" h="653143">
                <a:moveTo>
                  <a:pt x="15475" y="595086"/>
                </a:moveTo>
                <a:cubicBezTo>
                  <a:pt x="22214" y="561393"/>
                  <a:pt x="43131" y="444841"/>
                  <a:pt x="59018" y="391886"/>
                </a:cubicBezTo>
                <a:cubicBezTo>
                  <a:pt x="67811" y="362578"/>
                  <a:pt x="78371" y="333829"/>
                  <a:pt x="88047" y="304800"/>
                </a:cubicBezTo>
                <a:cubicBezTo>
                  <a:pt x="99853" y="269383"/>
                  <a:pt x="103452" y="245853"/>
                  <a:pt x="131590" y="217715"/>
                </a:cubicBezTo>
                <a:cubicBezTo>
                  <a:pt x="143925" y="205380"/>
                  <a:pt x="160619" y="198362"/>
                  <a:pt x="175133" y="188686"/>
                </a:cubicBezTo>
                <a:cubicBezTo>
                  <a:pt x="228351" y="108857"/>
                  <a:pt x="175133" y="176591"/>
                  <a:pt x="247704" y="116115"/>
                </a:cubicBezTo>
                <a:cubicBezTo>
                  <a:pt x="263473" y="102974"/>
                  <a:pt x="274168" y="83958"/>
                  <a:pt x="291247" y="72572"/>
                </a:cubicBezTo>
                <a:cubicBezTo>
                  <a:pt x="303977" y="64085"/>
                  <a:pt x="321106" y="64899"/>
                  <a:pt x="334790" y="58057"/>
                </a:cubicBezTo>
                <a:cubicBezTo>
                  <a:pt x="350392" y="50256"/>
                  <a:pt x="362393" y="36114"/>
                  <a:pt x="378333" y="29029"/>
                </a:cubicBezTo>
                <a:cubicBezTo>
                  <a:pt x="406294" y="16602"/>
                  <a:pt x="465418" y="0"/>
                  <a:pt x="465418" y="0"/>
                </a:cubicBezTo>
                <a:cubicBezTo>
                  <a:pt x="518637" y="4838"/>
                  <a:pt x="572174" y="6958"/>
                  <a:pt x="625075" y="14515"/>
                </a:cubicBezTo>
                <a:cubicBezTo>
                  <a:pt x="640221" y="16679"/>
                  <a:pt x="655888" y="20542"/>
                  <a:pt x="668618" y="29029"/>
                </a:cubicBezTo>
                <a:cubicBezTo>
                  <a:pt x="685697" y="40415"/>
                  <a:pt x="697647" y="58058"/>
                  <a:pt x="712161" y="72572"/>
                </a:cubicBezTo>
                <a:cubicBezTo>
                  <a:pt x="747796" y="179474"/>
                  <a:pt x="750228" y="143496"/>
                  <a:pt x="726675" y="261257"/>
                </a:cubicBezTo>
                <a:cubicBezTo>
                  <a:pt x="722382" y="282722"/>
                  <a:pt x="702705" y="336111"/>
                  <a:pt x="683133" y="348343"/>
                </a:cubicBezTo>
                <a:cubicBezTo>
                  <a:pt x="635906" y="377860"/>
                  <a:pt x="545489" y="384594"/>
                  <a:pt x="494447" y="391886"/>
                </a:cubicBezTo>
                <a:cubicBezTo>
                  <a:pt x="446066" y="387048"/>
                  <a:pt x="397361" y="384765"/>
                  <a:pt x="349304" y="377372"/>
                </a:cubicBezTo>
                <a:cubicBezTo>
                  <a:pt x="334182" y="375046"/>
                  <a:pt x="321061" y="362857"/>
                  <a:pt x="305761" y="362857"/>
                </a:cubicBezTo>
                <a:cubicBezTo>
                  <a:pt x="228201" y="362857"/>
                  <a:pt x="150942" y="372534"/>
                  <a:pt x="73533" y="377372"/>
                </a:cubicBezTo>
                <a:cubicBezTo>
                  <a:pt x="63857" y="391886"/>
                  <a:pt x="51589" y="404974"/>
                  <a:pt x="44504" y="420915"/>
                </a:cubicBezTo>
                <a:cubicBezTo>
                  <a:pt x="32077" y="448876"/>
                  <a:pt x="15475" y="508000"/>
                  <a:pt x="15475" y="508000"/>
                </a:cubicBezTo>
                <a:cubicBezTo>
                  <a:pt x="25151" y="522514"/>
                  <a:pt x="41636" y="534336"/>
                  <a:pt x="44504" y="551543"/>
                </a:cubicBezTo>
                <a:cubicBezTo>
                  <a:pt x="49065" y="578905"/>
                  <a:pt x="10439" y="619674"/>
                  <a:pt x="961" y="638629"/>
                </a:cubicBezTo>
                <a:cubicBezTo>
                  <a:pt x="-1203" y="642956"/>
                  <a:pt x="961" y="648305"/>
                  <a:pt x="961" y="653143"/>
                </a:cubicBezTo>
              </a:path>
            </a:pathLst>
          </a:cu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5" name="Rectángulo redondeado 24">
            <a:extLst>
              <a:ext uri="{FF2B5EF4-FFF2-40B4-BE49-F238E27FC236}">
                <a16:creationId xmlns:a16="http://schemas.microsoft.com/office/drawing/2014/main" id="{571E7BC5-04A3-1B44-BAAE-747311D23302}"/>
              </a:ext>
            </a:extLst>
          </p:cNvPr>
          <p:cNvSpPr/>
          <p:nvPr/>
        </p:nvSpPr>
        <p:spPr>
          <a:xfrm>
            <a:off x="8098970" y="1669145"/>
            <a:ext cx="1132115" cy="725714"/>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6" name="Elipse 25">
            <a:hlinkClick r:id="rId6" action="ppaction://hlinksldjump">
              <a:snd r:embed="rId5" name="chimes.wav"/>
            </a:hlinkClick>
            <a:extLst>
              <a:ext uri="{FF2B5EF4-FFF2-40B4-BE49-F238E27FC236}">
                <a16:creationId xmlns:a16="http://schemas.microsoft.com/office/drawing/2014/main" id="{7673E4B0-EA1B-634B-9192-851E2EA748A7}"/>
              </a:ext>
            </a:extLst>
          </p:cNvPr>
          <p:cNvSpPr/>
          <p:nvPr/>
        </p:nvSpPr>
        <p:spPr>
          <a:xfrm>
            <a:off x="7141028" y="2191658"/>
            <a:ext cx="3048000" cy="2989943"/>
          </a:xfrm>
          <a:prstGeom prst="ellipse">
            <a:avLst/>
          </a:prstGeom>
          <a:solidFill>
            <a:schemeClr val="accent6">
              <a:lumMod val="60000"/>
              <a:lumOff val="40000"/>
            </a:schemeClr>
          </a:solidFill>
          <a:ln w="508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400" b="1" dirty="0">
                <a:solidFill>
                  <a:srgbClr val="002060"/>
                </a:solidFill>
                <a:latin typeface="Chalkboard SE" panose="03050602040202020205" pitchFamily="66" charset="77"/>
              </a:rPr>
              <a:t>Juego:</a:t>
            </a:r>
          </a:p>
          <a:p>
            <a:pPr algn="ctr"/>
            <a:r>
              <a:rPr lang="es-CL" sz="2400" b="1" dirty="0">
                <a:solidFill>
                  <a:srgbClr val="002060"/>
                </a:solidFill>
                <a:latin typeface="Chalkboard SE" panose="03050602040202020205" pitchFamily="66" charset="77"/>
              </a:rPr>
              <a:t>Memorice</a:t>
            </a:r>
          </a:p>
        </p:txBody>
      </p:sp>
      <p:sp>
        <p:nvSpPr>
          <p:cNvPr id="23" name="CuadroTexto 22">
            <a:extLst>
              <a:ext uri="{FF2B5EF4-FFF2-40B4-BE49-F238E27FC236}">
                <a16:creationId xmlns:a16="http://schemas.microsoft.com/office/drawing/2014/main" id="{AB2C1600-D35D-5E43-8A5E-365CE1BE0CF1}"/>
              </a:ext>
            </a:extLst>
          </p:cNvPr>
          <p:cNvSpPr txBox="1"/>
          <p:nvPr/>
        </p:nvSpPr>
        <p:spPr>
          <a:xfrm>
            <a:off x="4147431" y="4899157"/>
            <a:ext cx="2685143" cy="523220"/>
          </a:xfrm>
          <a:prstGeom prst="rect">
            <a:avLst/>
          </a:prstGeom>
          <a:noFill/>
        </p:spPr>
        <p:txBody>
          <a:bodyPr wrap="square" rtlCol="0">
            <a:spAutoFit/>
          </a:bodyPr>
          <a:lstStyle/>
          <a:p>
            <a:pPr algn="ctr"/>
            <a:endParaRPr lang="es-CL" sz="2800" b="1" dirty="0">
              <a:solidFill>
                <a:srgbClr val="002060"/>
              </a:solidFill>
              <a:latin typeface="Chalkboard SE" panose="03050602040202020205" pitchFamily="66" charset="77"/>
            </a:endParaRPr>
          </a:p>
        </p:txBody>
      </p:sp>
      <p:sp>
        <p:nvSpPr>
          <p:cNvPr id="27" name="CuadroTexto 26">
            <a:extLst>
              <a:ext uri="{FF2B5EF4-FFF2-40B4-BE49-F238E27FC236}">
                <a16:creationId xmlns:a16="http://schemas.microsoft.com/office/drawing/2014/main" id="{3EBE85D7-3A43-E346-B717-5664DADA81F5}"/>
              </a:ext>
            </a:extLst>
          </p:cNvPr>
          <p:cNvSpPr txBox="1"/>
          <p:nvPr/>
        </p:nvSpPr>
        <p:spPr>
          <a:xfrm>
            <a:off x="4419600" y="323850"/>
            <a:ext cx="3679370" cy="1107996"/>
          </a:xfrm>
          <a:prstGeom prst="rect">
            <a:avLst/>
          </a:prstGeom>
          <a:noFill/>
        </p:spPr>
        <p:txBody>
          <a:bodyPr wrap="square" rtlCol="0">
            <a:spAutoFit/>
          </a:bodyPr>
          <a:lstStyle/>
          <a:p>
            <a:pPr algn="ctr"/>
            <a:r>
              <a:rPr lang="es-CL" sz="6600" b="1" dirty="0">
                <a:solidFill>
                  <a:srgbClr val="002060"/>
                </a:solidFill>
              </a:rPr>
              <a:t>Menú</a:t>
            </a:r>
          </a:p>
        </p:txBody>
      </p:sp>
    </p:spTree>
    <p:extLst>
      <p:ext uri="{BB962C8B-B14F-4D97-AF65-F5344CB8AC3E}">
        <p14:creationId xmlns:p14="http://schemas.microsoft.com/office/powerpoint/2010/main" val="31057144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 name="Picture 4" descr="Navidad y año nuevo fondo claro brillante. ilustración vectorial 3503449  Vector en Vecteezy">
            <a:extLst>
              <a:ext uri="{FF2B5EF4-FFF2-40B4-BE49-F238E27FC236}">
                <a16:creationId xmlns:a16="http://schemas.microsoft.com/office/drawing/2014/main" id="{5856D6CA-8162-DB42-857D-0B6701C7FF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8434" name="1" descr="Blog de imágenes: Imágenes de minions Navidad">
            <a:extLst>
              <a:ext uri="{FF2B5EF4-FFF2-40B4-BE49-F238E27FC236}">
                <a16:creationId xmlns:a16="http://schemas.microsoft.com/office/drawing/2014/main" id="{876AAAFD-3EDF-2247-8CAF-7E0F9DA8D7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66687" y="1361522"/>
            <a:ext cx="1179348" cy="113886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8436" name="2" descr="Los 10 Mejores Juegos Navideños para iPad, iPad Air y Mini | Noticias  Compudemano">
            <a:extLst>
              <a:ext uri="{FF2B5EF4-FFF2-40B4-BE49-F238E27FC236}">
                <a16:creationId xmlns:a16="http://schemas.microsoft.com/office/drawing/2014/main" id="{978545BC-E533-1441-90D7-2E9E7C3858D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55579" y="1369256"/>
            <a:ext cx="1200644" cy="113886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8438" name="6" descr="Imágenes De Navidad Y Año Nuevo: Minions En Navidad">
            <a:extLst>
              <a:ext uri="{FF2B5EF4-FFF2-40B4-BE49-F238E27FC236}">
                <a16:creationId xmlns:a16="http://schemas.microsoft.com/office/drawing/2014/main" id="{E8585A1E-53CE-E548-9FEC-02141946E2E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9843588" y="4057257"/>
            <a:ext cx="1229577" cy="110772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8440" name="4" descr="Inflable Navideño Edición Especial Minion Con Luz 1.37 M | Meses sin  intereses">
            <a:extLst>
              <a:ext uri="{FF2B5EF4-FFF2-40B4-BE49-F238E27FC236}">
                <a16:creationId xmlns:a16="http://schemas.microsoft.com/office/drawing/2014/main" id="{1A96E9A6-44F9-7C4C-B734-9A0932D59C4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22691" y="2680798"/>
            <a:ext cx="1200644" cy="113886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8444" name="7" descr="GRU 2: Mi Villano Favorito Minion Dave Peluche electrónico Mondo 25071 25  cm Animales y figuras Juguetes y juegos arrudadamasco.com.br">
            <a:extLst>
              <a:ext uri="{FF2B5EF4-FFF2-40B4-BE49-F238E27FC236}">
                <a16:creationId xmlns:a16="http://schemas.microsoft.com/office/drawing/2014/main" id="{BB76C95A-1D3E-3E45-85D1-93D287C1D67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858788" y="1349977"/>
            <a:ext cx="1179182" cy="113886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8446" name="3" descr="Las mejores 34 ideas de Minions navideños | minions navideños, minions,  imagenes de los minions">
            <a:extLst>
              <a:ext uri="{FF2B5EF4-FFF2-40B4-BE49-F238E27FC236}">
                <a16:creationId xmlns:a16="http://schemas.microsoft.com/office/drawing/2014/main" id="{13634492-B3AD-7349-920C-5F48823BD68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93807" y="4053111"/>
            <a:ext cx="1172853" cy="113886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8448" name="8" descr="Christmas Minion Elf, HD Png Download , Transparent Png Image - PNGitem">
            <a:extLst>
              <a:ext uri="{FF2B5EF4-FFF2-40B4-BE49-F238E27FC236}">
                <a16:creationId xmlns:a16="http://schemas.microsoft.com/office/drawing/2014/main" id="{403154AA-7470-924F-817B-DE9655DF9DB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52800" y="4007123"/>
            <a:ext cx="1172853" cy="113886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8450" name="9" descr="Amazon.com: Hallmark - Adorno de Navidad para recuerdo de 2020 con luz y  sonido activados por movimiento : Todo lo demás">
            <a:extLst>
              <a:ext uri="{FF2B5EF4-FFF2-40B4-BE49-F238E27FC236}">
                <a16:creationId xmlns:a16="http://schemas.microsoft.com/office/drawing/2014/main" id="{80A5AD03-69C1-7744-9644-0954137D363E}"/>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282379" y="5339646"/>
            <a:ext cx="1162230" cy="112722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8452" name="5" descr="image&amp;quot;-Minions | Minions, Minion christmas, Minions funny">
            <a:extLst>
              <a:ext uri="{FF2B5EF4-FFF2-40B4-BE49-F238E27FC236}">
                <a16:creationId xmlns:a16="http://schemas.microsoft.com/office/drawing/2014/main" id="{CC900AFA-277D-BE43-A99F-DAC4DDC6563A}"/>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872652" y="2688532"/>
            <a:ext cx="1179348" cy="113886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4" name="10" descr="Portafolio de Evidencias ULA">
            <a:extLst>
              <a:ext uri="{FF2B5EF4-FFF2-40B4-BE49-F238E27FC236}">
                <a16:creationId xmlns:a16="http://schemas.microsoft.com/office/drawing/2014/main" id="{BF475761-D52E-3144-8072-7D810BBFD164}"/>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397824" y="5306188"/>
            <a:ext cx="1237363" cy="113886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8456" name="tapa" descr="Feliz Navidad letras y confeti 1222431 Vector en Vecteezy">
            <a:hlinkClick r:id="" action="ppaction://noaction">
              <a:snd r:embed="rId14" name="chimes.wav"/>
            </a:hlinkClick>
            <a:extLst>
              <a:ext uri="{FF2B5EF4-FFF2-40B4-BE49-F238E27FC236}">
                <a16:creationId xmlns:a16="http://schemas.microsoft.com/office/drawing/2014/main" id="{5D945720-1202-094A-B6C0-E9B6736733AC}"/>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428810" y="1353787"/>
            <a:ext cx="1214486" cy="113886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6" name="tapa" descr="Feliz Navidad letras y confeti 1222431 Vector en Vecteezy">
            <a:hlinkClick r:id="" action="ppaction://noaction">
              <a:snd r:embed="rId14" name="chimes.wav"/>
            </a:hlinkClick>
            <a:extLst>
              <a:ext uri="{FF2B5EF4-FFF2-40B4-BE49-F238E27FC236}">
                <a16:creationId xmlns:a16="http://schemas.microsoft.com/office/drawing/2014/main" id="{FFF58C47-14F5-4C4B-B1D8-6AFCAB13299C}"/>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846234" y="1361522"/>
            <a:ext cx="1214486" cy="113886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7" name="tapa" descr="Feliz Navidad letras y confeti 1222431 Vector en Vecteezy">
            <a:hlinkClick r:id="" action="ppaction://noaction">
              <a:snd r:embed="rId14" name="chimes.wav"/>
            </a:hlinkClick>
            <a:extLst>
              <a:ext uri="{FF2B5EF4-FFF2-40B4-BE49-F238E27FC236}">
                <a16:creationId xmlns:a16="http://schemas.microsoft.com/office/drawing/2014/main" id="{7D655218-9156-7943-8868-7D1B49908DEF}"/>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688757" y="4047279"/>
            <a:ext cx="1214486" cy="113886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8" name="tapa" descr="Feliz Navidad letras y confeti 1222431 Vector en Vecteezy">
            <a:hlinkClick r:id="" action="ppaction://noaction">
              <a:snd r:embed="rId14" name="chimes.wav"/>
            </a:hlinkClick>
            <a:extLst>
              <a:ext uri="{FF2B5EF4-FFF2-40B4-BE49-F238E27FC236}">
                <a16:creationId xmlns:a16="http://schemas.microsoft.com/office/drawing/2014/main" id="{AD1C9036-3C8A-D546-B71F-7EABA1D92D8D}"/>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9858679" y="1349976"/>
            <a:ext cx="1214486" cy="113886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9" name="tapa" descr="Feliz Navidad letras y confeti 1222431 Vector en Vecteezy">
            <a:hlinkClick r:id="" action="ppaction://noaction">
              <a:snd r:embed="rId14" name="chimes.wav"/>
            </a:hlinkClick>
            <a:extLst>
              <a:ext uri="{FF2B5EF4-FFF2-40B4-BE49-F238E27FC236}">
                <a16:creationId xmlns:a16="http://schemas.microsoft.com/office/drawing/2014/main" id="{50C39FB7-9A83-3D4C-A6E1-1D4F30DA666C}"/>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852801" y="4007123"/>
            <a:ext cx="1214486" cy="113886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0" name="tapa" descr="Feliz Navidad letras y confeti 1222431 Vector en Vecteezy">
            <a:hlinkClick r:id="" action="ppaction://noaction">
              <a:snd r:embed="rId14" name="chimes.wav"/>
            </a:hlinkClick>
            <a:extLst>
              <a:ext uri="{FF2B5EF4-FFF2-40B4-BE49-F238E27FC236}">
                <a16:creationId xmlns:a16="http://schemas.microsoft.com/office/drawing/2014/main" id="{3D6D78AE-58B4-E342-8AE0-1352C8222ADD}"/>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268202" y="5339646"/>
            <a:ext cx="1214486" cy="113886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1" name="tapa" descr="Feliz Navidad letras y confeti 1222431 Vector en Vecteezy">
            <a:hlinkClick r:id="" action="ppaction://noaction">
              <a:snd r:embed="rId14" name="chimes.wav"/>
            </a:hlinkClick>
            <a:extLst>
              <a:ext uri="{FF2B5EF4-FFF2-40B4-BE49-F238E27FC236}">
                <a16:creationId xmlns:a16="http://schemas.microsoft.com/office/drawing/2014/main" id="{2A00378C-6F16-DD4F-AB39-9B983C5E78C5}"/>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434329" y="2673063"/>
            <a:ext cx="1214486" cy="113886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2" name="tapa" descr="Feliz Navidad letras y confeti 1222431 Vector en Vecteezy">
            <a:hlinkClick r:id="" action="ppaction://noaction">
              <a:snd r:embed="rId14" name="chimes.wav"/>
            </a:hlinkClick>
            <a:extLst>
              <a:ext uri="{FF2B5EF4-FFF2-40B4-BE49-F238E27FC236}">
                <a16:creationId xmlns:a16="http://schemas.microsoft.com/office/drawing/2014/main" id="{E4C4C3C6-114D-DA44-8F2E-FB652254DD47}"/>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872653" y="2688532"/>
            <a:ext cx="1214486" cy="113886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3" name="tapa" descr="Feliz Navidad letras y confeti 1222431 Vector en Vecteezy">
            <a:hlinkClick r:id="" action="ppaction://noaction">
              <a:snd r:embed="rId14" name="chimes.wav"/>
            </a:hlinkClick>
            <a:extLst>
              <a:ext uri="{FF2B5EF4-FFF2-40B4-BE49-F238E27FC236}">
                <a16:creationId xmlns:a16="http://schemas.microsoft.com/office/drawing/2014/main" id="{D9246429-1D37-CE4C-A61D-6472C2E3DDBD}"/>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9847500" y="4066266"/>
            <a:ext cx="1214486" cy="113886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4" name="1" descr="Blog de imágenes: Imágenes de minions Navidad">
            <a:extLst>
              <a:ext uri="{FF2B5EF4-FFF2-40B4-BE49-F238E27FC236}">
                <a16:creationId xmlns:a16="http://schemas.microsoft.com/office/drawing/2014/main" id="{1067A50C-8334-C04F-BD0E-27A941E19E3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0867" y="1361522"/>
            <a:ext cx="1179348" cy="113886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5" name="2" descr="Los 10 Mejores Juegos Navideños para iPad, iPad Air y Mini | Noticias  Compudemano">
            <a:extLst>
              <a:ext uri="{FF2B5EF4-FFF2-40B4-BE49-F238E27FC236}">
                <a16:creationId xmlns:a16="http://schemas.microsoft.com/office/drawing/2014/main" id="{BD345390-E687-9649-85C0-2B2B671EE0D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71039" y="2685650"/>
            <a:ext cx="1200644" cy="113886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6" name="6" descr="Imágenes De Navidad Y Año Nuevo: Minions En Navidad">
            <a:extLst>
              <a:ext uri="{FF2B5EF4-FFF2-40B4-BE49-F238E27FC236}">
                <a16:creationId xmlns:a16="http://schemas.microsoft.com/office/drawing/2014/main" id="{E4A1B558-5C71-C248-8655-D1E1616AA20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77600" y="2704587"/>
            <a:ext cx="1179348" cy="11240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7" name="4" descr="Inflable Navideño Edición Especial Minion Con Luz 1.37 M | Meses sin  intereses">
            <a:extLst>
              <a:ext uri="{FF2B5EF4-FFF2-40B4-BE49-F238E27FC236}">
                <a16:creationId xmlns:a16="http://schemas.microsoft.com/office/drawing/2014/main" id="{762C3FD5-3230-FA4A-8B36-F0843BD0048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67638" y="2709513"/>
            <a:ext cx="1200644" cy="113886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8" name="7" descr="GRU 2: Mi Villano Favorito Minion Dave Peluche electrónico Mondo 25071 25  cm Animales y figuras Juguetes y juegos arrudadamasco.com.br">
            <a:extLst>
              <a:ext uri="{FF2B5EF4-FFF2-40B4-BE49-F238E27FC236}">
                <a16:creationId xmlns:a16="http://schemas.microsoft.com/office/drawing/2014/main" id="{68C62243-3516-B04C-9F2F-5660551D38F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813020" y="5348666"/>
            <a:ext cx="1179182" cy="113886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9" name="3" descr="Las mejores 34 ideas de Minions navideños | minions navideños, minions,  imagenes de los minions">
            <a:extLst>
              <a:ext uri="{FF2B5EF4-FFF2-40B4-BE49-F238E27FC236}">
                <a16:creationId xmlns:a16="http://schemas.microsoft.com/office/drawing/2014/main" id="{428D243A-D41F-3248-A253-D4D46394128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486277" y="1349977"/>
            <a:ext cx="1172853" cy="113886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30" name="8" descr="Christmas Minion Elf, HD Png Download , Transparent Png Image - PNGitem">
            <a:extLst>
              <a:ext uri="{FF2B5EF4-FFF2-40B4-BE49-F238E27FC236}">
                <a16:creationId xmlns:a16="http://schemas.microsoft.com/office/drawing/2014/main" id="{A02621FC-AE8E-3F48-A56C-793DD2B1110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050001" y="4034011"/>
            <a:ext cx="1172853" cy="113886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31" name="9" descr="Amazon.com: Hallmark - Adorno de Navidad para recuerdo de 2020 con luz y  sonido activados por movimiento : Todo lo demás">
            <a:extLst>
              <a:ext uri="{FF2B5EF4-FFF2-40B4-BE49-F238E27FC236}">
                <a16:creationId xmlns:a16="http://schemas.microsoft.com/office/drawing/2014/main" id="{FF280BCF-0846-F84D-8DFF-0A95085BC8D3}"/>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467267" y="4023178"/>
            <a:ext cx="1162230" cy="112722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32" name="5" descr="image&amp;quot;-Minions | Minions, Minion christmas, Minions funny">
            <a:extLst>
              <a:ext uri="{FF2B5EF4-FFF2-40B4-BE49-F238E27FC236}">
                <a16:creationId xmlns:a16="http://schemas.microsoft.com/office/drawing/2014/main" id="{55628C5D-F4F8-AC49-8C1A-3D4AA2D4078C}"/>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076277" y="1359727"/>
            <a:ext cx="1179348" cy="113886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33" name="tapa" descr="Feliz Navidad letras y confeti 1222431 Vector en Vecteezy">
            <a:hlinkClick r:id="" action="ppaction://noaction">
              <a:snd r:embed="rId14" name="chimes.wav"/>
            </a:hlinkClick>
            <a:extLst>
              <a:ext uri="{FF2B5EF4-FFF2-40B4-BE49-F238E27FC236}">
                <a16:creationId xmlns:a16="http://schemas.microsoft.com/office/drawing/2014/main" id="{8E1AE648-9723-C044-B8B7-F60BEFEC1C5B}"/>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672990" y="1353787"/>
            <a:ext cx="1214486" cy="113886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34" name="tapa" descr="Feliz Navidad letras y confeti 1222431 Vector en Vecteezy">
            <a:hlinkClick r:id="" action="ppaction://noaction">
              <a:snd r:embed="rId14" name="chimes.wav"/>
            </a:hlinkClick>
            <a:extLst>
              <a:ext uri="{FF2B5EF4-FFF2-40B4-BE49-F238E27FC236}">
                <a16:creationId xmlns:a16="http://schemas.microsoft.com/office/drawing/2014/main" id="{B4550048-3B84-0142-BDA8-98656046B4A6}"/>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061694" y="2677916"/>
            <a:ext cx="1214486" cy="113886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35" name="tapa" descr="Feliz Navidad letras y confeti 1222431 Vector en Vecteezy">
            <a:hlinkClick r:id="" action="ppaction://noaction">
              <a:snd r:embed="rId14" name="chimes.wav"/>
            </a:hlinkClick>
            <a:extLst>
              <a:ext uri="{FF2B5EF4-FFF2-40B4-BE49-F238E27FC236}">
                <a16:creationId xmlns:a16="http://schemas.microsoft.com/office/drawing/2014/main" id="{BBFF7A3D-155C-F340-8F04-740CBC9DF3B6}"/>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470682" y="1351801"/>
            <a:ext cx="1214486" cy="113886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36" name="tapa" descr="Feliz Navidad letras y confeti 1222431 Vector en Vecteezy">
            <a:hlinkClick r:id="" action="ppaction://noaction">
              <a:snd r:embed="rId14" name="chimes.wav"/>
            </a:hlinkClick>
            <a:extLst>
              <a:ext uri="{FF2B5EF4-FFF2-40B4-BE49-F238E27FC236}">
                <a16:creationId xmlns:a16="http://schemas.microsoft.com/office/drawing/2014/main" id="{A2BE54C1-CA17-9E41-AC4E-4B07E89DAA8A}"/>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9812911" y="5348665"/>
            <a:ext cx="1214486" cy="113886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37" name="tapa" descr="Feliz Navidad letras y confeti 1222431 Vector en Vecteezy">
            <a:hlinkClick r:id="" action="ppaction://noaction">
              <a:snd r:embed="rId14" name="chimes.wav"/>
            </a:hlinkClick>
            <a:extLst>
              <a:ext uri="{FF2B5EF4-FFF2-40B4-BE49-F238E27FC236}">
                <a16:creationId xmlns:a16="http://schemas.microsoft.com/office/drawing/2014/main" id="{3C0FBC8C-3B2C-9441-98EA-6D9201C78DCF}"/>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050002" y="4034011"/>
            <a:ext cx="1214486" cy="113886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38" name="tapa" descr="Feliz Navidad letras y confeti 1222431 Vector en Vecteezy">
            <a:hlinkClick r:id="" action="ppaction://noaction">
              <a:snd r:embed="rId14" name="chimes.wav"/>
            </a:hlinkClick>
            <a:extLst>
              <a:ext uri="{FF2B5EF4-FFF2-40B4-BE49-F238E27FC236}">
                <a16:creationId xmlns:a16="http://schemas.microsoft.com/office/drawing/2014/main" id="{DB1ECF52-67E8-FD41-AD08-E70BED70D3BF}"/>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453090" y="4023178"/>
            <a:ext cx="1214486" cy="113886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39" name="tapa" descr="Feliz Navidad letras y confeti 1222431 Vector en Vecteezy">
            <a:hlinkClick r:id="" action="ppaction://noaction">
              <a:snd r:embed="rId14" name="chimes.wav"/>
            </a:hlinkClick>
            <a:extLst>
              <a:ext uri="{FF2B5EF4-FFF2-40B4-BE49-F238E27FC236}">
                <a16:creationId xmlns:a16="http://schemas.microsoft.com/office/drawing/2014/main" id="{682514D6-229B-7143-B95D-5B20AF687BE1}"/>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679276" y="2701778"/>
            <a:ext cx="1214486" cy="113886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40" name="tapa" descr="Feliz Navidad letras y confeti 1222431 Vector en Vecteezy">
            <a:hlinkClick r:id="" action="ppaction://noaction">
              <a:snd r:embed="rId14" name="chimes.wav"/>
            </a:hlinkClick>
            <a:extLst>
              <a:ext uri="{FF2B5EF4-FFF2-40B4-BE49-F238E27FC236}">
                <a16:creationId xmlns:a16="http://schemas.microsoft.com/office/drawing/2014/main" id="{CBD8D129-1CBC-4D4D-9E2E-4DA32FB6D1F3}"/>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076278" y="1359727"/>
            <a:ext cx="1214486" cy="113886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41" name="tapa" descr="Feliz Navidad letras y confeti 1222431 Vector en Vecteezy">
            <a:hlinkClick r:id="" action="ppaction://noaction">
              <a:snd r:embed="rId14" name="chimes.wav"/>
            </a:hlinkClick>
            <a:extLst>
              <a:ext uri="{FF2B5EF4-FFF2-40B4-BE49-F238E27FC236}">
                <a16:creationId xmlns:a16="http://schemas.microsoft.com/office/drawing/2014/main" id="{7E5B944A-AEB9-6340-BB3C-3C969F3576AE}"/>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454154" y="2706410"/>
            <a:ext cx="1214486" cy="113886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8458" name="11" descr="Minions especial Navidad para Imprimir Gratis. - Ideas y material gratis  para fiestas y celebraciones Oh My Fiesta!">
            <a:extLst>
              <a:ext uri="{FF2B5EF4-FFF2-40B4-BE49-F238E27FC236}">
                <a16:creationId xmlns:a16="http://schemas.microsoft.com/office/drawing/2014/main" id="{BA670B7E-6966-FD48-89BA-0CBDFB79BE5F}"/>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831300" y="5306188"/>
            <a:ext cx="1237363" cy="11388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8460" name="12" descr="MINIONS PELUCHES NAVIDAD CON GORRO ROJO DE PAPA NOEL - OJOS DE PLÁSTICO.  CALIDAD SUPER SOFT - 28CM - ESPECIAL NAVIDAD &amp;quot;LOS MINIONS&amp;quot; (GRU, MI VILLANO  FAVORITO) (STUART NAVIDAD) : Amazon.es: Juguetes y juegos">
            <a:extLst>
              <a:ext uri="{FF2B5EF4-FFF2-40B4-BE49-F238E27FC236}">
                <a16:creationId xmlns:a16="http://schemas.microsoft.com/office/drawing/2014/main" id="{0A47E369-988E-A946-89A8-BDADA8B64AA5}"/>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407152" y="4006308"/>
            <a:ext cx="1237363" cy="11388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8462" name="13" descr="Las mejores 34 ideas de Minions navideños | minions navideños, minions,  imagenes de los minions">
            <a:extLst>
              <a:ext uri="{FF2B5EF4-FFF2-40B4-BE49-F238E27FC236}">
                <a16:creationId xmlns:a16="http://schemas.microsoft.com/office/drawing/2014/main" id="{203F799D-6AC5-BB43-B708-8ECA2BEE51B7}"/>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656712" y="5339647"/>
            <a:ext cx="1224339" cy="11388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8464" name="14" descr="Imágenes De Navidad Y Año Nuevo: Minions En Navidad">
            <a:extLst>
              <a:ext uri="{FF2B5EF4-FFF2-40B4-BE49-F238E27FC236}">
                <a16:creationId xmlns:a16="http://schemas.microsoft.com/office/drawing/2014/main" id="{8095DA05-A850-5E41-88C0-62A8394DF168}"/>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flipH="1">
            <a:off x="7025108" y="5331458"/>
            <a:ext cx="1214485" cy="111780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47" name="tapa" descr="Feliz Navidad letras y confeti 1222431 Vector en Vecteezy">
            <a:hlinkClick r:id="" action="ppaction://noaction">
              <a:snd r:embed="rId14" name="chimes.wav"/>
            </a:hlinkClick>
            <a:extLst>
              <a:ext uri="{FF2B5EF4-FFF2-40B4-BE49-F238E27FC236}">
                <a16:creationId xmlns:a16="http://schemas.microsoft.com/office/drawing/2014/main" id="{1BEC2B49-A730-0B4C-9274-B569AD369565}"/>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033604" y="5339645"/>
            <a:ext cx="1214486" cy="113886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48" name="tapa" descr="Feliz Navidad letras y confeti 1222431 Vector en Vecteezy">
            <a:hlinkClick r:id="" action="ppaction://noaction">
              <a:snd r:embed="rId14" name="chimes.wav"/>
            </a:hlinkClick>
            <a:extLst>
              <a:ext uri="{FF2B5EF4-FFF2-40B4-BE49-F238E27FC236}">
                <a16:creationId xmlns:a16="http://schemas.microsoft.com/office/drawing/2014/main" id="{32522EEC-A451-3C45-9FDD-A36DC5F340A4}"/>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650269" y="5339646"/>
            <a:ext cx="1214486" cy="113886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49" name="tapa" descr="Feliz Navidad letras y confeti 1222431 Vector en Vecteezy">
            <a:hlinkClick r:id="" action="ppaction://noaction">
              <a:snd r:embed="rId14" name="chimes.wav"/>
            </a:hlinkClick>
            <a:extLst>
              <a:ext uri="{FF2B5EF4-FFF2-40B4-BE49-F238E27FC236}">
                <a16:creationId xmlns:a16="http://schemas.microsoft.com/office/drawing/2014/main" id="{A6EAFFC1-51A6-624C-8D66-9F8410795DA1}"/>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419325" y="4004262"/>
            <a:ext cx="1214486" cy="113886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50" name="tapa" descr="Feliz Navidad letras y confeti 1222431 Vector en Vecteezy">
            <a:hlinkClick r:id="" action="ppaction://noaction">
              <a:snd r:embed="rId14" name="chimes.wav"/>
            </a:hlinkClick>
            <a:extLst>
              <a:ext uri="{FF2B5EF4-FFF2-40B4-BE49-F238E27FC236}">
                <a16:creationId xmlns:a16="http://schemas.microsoft.com/office/drawing/2014/main" id="{A0C1991E-F8FE-FF4D-9A0D-FF84D03D8776}"/>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843543" y="5315197"/>
            <a:ext cx="1214486" cy="113886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51" name="tapa" descr="Feliz Navidad letras y confeti 1222431 Vector en Vecteezy">
            <a:hlinkClick r:id="" action="ppaction://noaction">
              <a:snd r:embed="rId14" name="chimes.wav"/>
            </a:hlinkClick>
            <a:extLst>
              <a:ext uri="{FF2B5EF4-FFF2-40B4-BE49-F238E27FC236}">
                <a16:creationId xmlns:a16="http://schemas.microsoft.com/office/drawing/2014/main" id="{0F42A7C3-B5F8-C442-8D76-76DF9B427257}"/>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411765" y="5321765"/>
            <a:ext cx="1214486" cy="113886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52" name="10" descr="Portafolio de Evidencias ULA">
            <a:extLst>
              <a:ext uri="{FF2B5EF4-FFF2-40B4-BE49-F238E27FC236}">
                <a16:creationId xmlns:a16="http://schemas.microsoft.com/office/drawing/2014/main" id="{9C0D7F52-C3B6-064D-BC77-B19E64E74A8E}"/>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266280" y="2731009"/>
            <a:ext cx="1237363" cy="113886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53" name="11" descr="Minions especial Navidad para Imprimir Gratis. - Ideas y material gratis  para fiestas y celebraciones Oh My Fiesta!">
            <a:extLst>
              <a:ext uri="{FF2B5EF4-FFF2-40B4-BE49-F238E27FC236}">
                <a16:creationId xmlns:a16="http://schemas.microsoft.com/office/drawing/2014/main" id="{BC4EA644-B853-7E4C-A5E2-2D3B7C5FD40F}"/>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250400" y="4039229"/>
            <a:ext cx="1237363" cy="11388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54" name="12" descr="MINIONS PELUCHES NAVIDAD CON GORRO ROJO DE PAPA NOEL - OJOS DE PLÁSTICO.  CALIDAD SUPER SOFT - 28CM - ESPECIAL NAVIDAD &amp;quot;LOS MINIONS&amp;quot; (GRU, MI VILLANO  FAVORITO) (STUART NAVIDAD) : Amazon.es: Juguetes y juegos">
            <a:extLst>
              <a:ext uri="{FF2B5EF4-FFF2-40B4-BE49-F238E27FC236}">
                <a16:creationId xmlns:a16="http://schemas.microsoft.com/office/drawing/2014/main" id="{98A670CE-4782-DE45-AFB1-3BC45C5C193B}"/>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264975" y="1359412"/>
            <a:ext cx="1237363" cy="11388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55" name="13" descr="Las mejores 34 ideas de Minions navideños | minions navideños, minions,  imagenes de los minions">
            <a:extLst>
              <a:ext uri="{FF2B5EF4-FFF2-40B4-BE49-F238E27FC236}">
                <a16:creationId xmlns:a16="http://schemas.microsoft.com/office/drawing/2014/main" id="{9DB7D5EE-F749-4D47-B603-AA6AFC224398}"/>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429642" y="5300283"/>
            <a:ext cx="1224339" cy="11388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56" name="14" descr="Imágenes De Navidad Y Año Nuevo: Minions En Navidad">
            <a:extLst>
              <a:ext uri="{FF2B5EF4-FFF2-40B4-BE49-F238E27FC236}">
                <a16:creationId xmlns:a16="http://schemas.microsoft.com/office/drawing/2014/main" id="{46A0AC7E-95C1-BA42-83DE-627F3DF7A8A5}"/>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9836321" y="2731009"/>
            <a:ext cx="1237363" cy="113886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57" name="tapa" descr="Feliz Navidad letras y confeti 1222431 Vector en Vecteezy">
            <a:hlinkClick r:id="" action="ppaction://noaction">
              <a:snd r:embed="rId14" name="chimes.wav"/>
            </a:hlinkClick>
            <a:extLst>
              <a:ext uri="{FF2B5EF4-FFF2-40B4-BE49-F238E27FC236}">
                <a16:creationId xmlns:a16="http://schemas.microsoft.com/office/drawing/2014/main" id="{84D72CCE-5C18-C243-9148-B96FF332FA06}"/>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9848564" y="2731009"/>
            <a:ext cx="1214486" cy="113886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58" name="tapa" descr="Feliz Navidad letras y confeti 1222431 Vector en Vecteezy">
            <a:hlinkClick r:id="" action="ppaction://noaction">
              <a:snd r:embed="rId14" name="chimes.wav"/>
            </a:hlinkClick>
            <a:extLst>
              <a:ext uri="{FF2B5EF4-FFF2-40B4-BE49-F238E27FC236}">
                <a16:creationId xmlns:a16="http://schemas.microsoft.com/office/drawing/2014/main" id="{28F3545D-B0FA-5E42-A845-E9A194799E38}"/>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423199" y="5300282"/>
            <a:ext cx="1214486" cy="113886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59" name="tapa" descr="Feliz Navidad letras y confeti 1222431 Vector en Vecteezy">
            <a:hlinkClick r:id="" action="ppaction://noaction">
              <a:snd r:embed="rId14" name="chimes.wav"/>
            </a:hlinkClick>
            <a:extLst>
              <a:ext uri="{FF2B5EF4-FFF2-40B4-BE49-F238E27FC236}">
                <a16:creationId xmlns:a16="http://schemas.microsoft.com/office/drawing/2014/main" id="{EC22C43D-71ED-7144-9858-AE8FAB4380ED}"/>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277148" y="1357366"/>
            <a:ext cx="1214486" cy="113886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60" name="tapa" descr="Feliz Navidad letras y confeti 1222431 Vector en Vecteezy">
            <a:hlinkClick r:id="" action="ppaction://noaction">
              <a:snd r:embed="rId14" name="chimes.wav"/>
            </a:hlinkClick>
            <a:extLst>
              <a:ext uri="{FF2B5EF4-FFF2-40B4-BE49-F238E27FC236}">
                <a16:creationId xmlns:a16="http://schemas.microsoft.com/office/drawing/2014/main" id="{C3F8C67D-80B3-EB47-B7A7-C26389F3F736}"/>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262643" y="4048238"/>
            <a:ext cx="1214486" cy="113886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61" name="tapa" descr="Feliz Navidad letras y confeti 1222431 Vector en Vecteezy">
            <a:hlinkClick r:id="" action="ppaction://noaction">
              <a:snd r:embed="rId14" name="chimes.wav"/>
            </a:hlinkClick>
            <a:extLst>
              <a:ext uri="{FF2B5EF4-FFF2-40B4-BE49-F238E27FC236}">
                <a16:creationId xmlns:a16="http://schemas.microsoft.com/office/drawing/2014/main" id="{9DE3CCB0-1EF2-F24B-8F77-46840C76E31D}"/>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280221" y="2731009"/>
            <a:ext cx="1214486" cy="113886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62" name="Sol 61">
            <a:extLst>
              <a:ext uri="{FF2B5EF4-FFF2-40B4-BE49-F238E27FC236}">
                <a16:creationId xmlns:a16="http://schemas.microsoft.com/office/drawing/2014/main" id="{6E63371A-0863-AF44-AC29-5456D6671D94}"/>
              </a:ext>
            </a:extLst>
          </p:cNvPr>
          <p:cNvSpPr/>
          <p:nvPr/>
        </p:nvSpPr>
        <p:spPr>
          <a:xfrm>
            <a:off x="277908" y="1390206"/>
            <a:ext cx="1012371" cy="998597"/>
          </a:xfrm>
          <a:prstGeom prst="su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3" name="Luna 62">
            <a:extLst>
              <a:ext uri="{FF2B5EF4-FFF2-40B4-BE49-F238E27FC236}">
                <a16:creationId xmlns:a16="http://schemas.microsoft.com/office/drawing/2014/main" id="{9F8E9B5B-6E67-9042-8A5D-41CA6764197C}"/>
              </a:ext>
            </a:extLst>
          </p:cNvPr>
          <p:cNvSpPr/>
          <p:nvPr/>
        </p:nvSpPr>
        <p:spPr>
          <a:xfrm>
            <a:off x="424865" y="2911317"/>
            <a:ext cx="751114" cy="914400"/>
          </a:xfrm>
          <a:prstGeom prst="mo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4" name="Corazón 63">
            <a:extLst>
              <a:ext uri="{FF2B5EF4-FFF2-40B4-BE49-F238E27FC236}">
                <a16:creationId xmlns:a16="http://schemas.microsoft.com/office/drawing/2014/main" id="{33B0D0C2-B401-2E4E-8071-028D087DA070}"/>
              </a:ext>
            </a:extLst>
          </p:cNvPr>
          <p:cNvSpPr/>
          <p:nvPr/>
        </p:nvSpPr>
        <p:spPr>
          <a:xfrm>
            <a:off x="377011" y="4348230"/>
            <a:ext cx="850217" cy="783770"/>
          </a:xfrm>
          <a:prstGeom prst="hear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5" name="Rayo 64">
            <a:extLst>
              <a:ext uri="{FF2B5EF4-FFF2-40B4-BE49-F238E27FC236}">
                <a16:creationId xmlns:a16="http://schemas.microsoft.com/office/drawing/2014/main" id="{51BC1DA1-A81D-1B4E-80ED-50C8C380F089}"/>
              </a:ext>
            </a:extLst>
          </p:cNvPr>
          <p:cNvSpPr/>
          <p:nvPr/>
        </p:nvSpPr>
        <p:spPr>
          <a:xfrm>
            <a:off x="522836" y="5813312"/>
            <a:ext cx="653143" cy="620486"/>
          </a:xfrm>
          <a:prstGeom prst="lightningBol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6" name="CuadroTexto 65">
            <a:extLst>
              <a:ext uri="{FF2B5EF4-FFF2-40B4-BE49-F238E27FC236}">
                <a16:creationId xmlns:a16="http://schemas.microsoft.com/office/drawing/2014/main" id="{9DD2EF78-0363-D44A-874C-14DE3DB0CFF3}"/>
              </a:ext>
            </a:extLst>
          </p:cNvPr>
          <p:cNvSpPr txBox="1"/>
          <p:nvPr/>
        </p:nvSpPr>
        <p:spPr>
          <a:xfrm>
            <a:off x="1748161" y="326835"/>
            <a:ext cx="9731829" cy="923330"/>
          </a:xfrm>
          <a:prstGeom prst="rect">
            <a:avLst/>
          </a:prstGeom>
          <a:noFill/>
        </p:spPr>
        <p:txBody>
          <a:bodyPr wrap="square" rtlCol="0">
            <a:spAutoFit/>
          </a:bodyPr>
          <a:lstStyle/>
          <a:p>
            <a:r>
              <a:rPr lang="es-CL" sz="5400" b="1" dirty="0"/>
              <a:t>1	    2	 3	   4		 5	    6	7</a:t>
            </a:r>
          </a:p>
        </p:txBody>
      </p:sp>
      <p:pic>
        <p:nvPicPr>
          <p:cNvPr id="69" name="Picture 14" descr="siguiente icono de estilo degradado de bloque de botón de interfaz 1993552  Vector en Vecteezy">
            <a:hlinkClick r:id="rId20" action="ppaction://hlinksldjump">
              <a:snd r:embed="rId21" name="click.wav"/>
            </a:hlinkClick>
            <a:extLst>
              <a:ext uri="{FF2B5EF4-FFF2-40B4-BE49-F238E27FC236}">
                <a16:creationId xmlns:a16="http://schemas.microsoft.com/office/drawing/2014/main" id="{53FBBE30-A027-154C-BC4C-8C8E081F2E8E}"/>
              </a:ext>
            </a:extLst>
          </p:cNvPr>
          <p:cNvPicPr>
            <a:picLocks noChangeAspect="1" noChangeArrowheads="1"/>
          </p:cNvPicPr>
          <p:nvPr/>
        </p:nvPicPr>
        <p:blipFill rotWithShape="1">
          <a:blip r:embed="rId22">
            <a:extLst>
              <a:ext uri="{28A0092B-C50C-407E-A947-70E740481C1C}">
                <a14:useLocalDpi xmlns:a14="http://schemas.microsoft.com/office/drawing/2010/main" val="0"/>
              </a:ext>
            </a:extLst>
          </a:blip>
          <a:srcRect l="17881" t="9811" r="17510" b="13568"/>
          <a:stretch/>
        </p:blipFill>
        <p:spPr bwMode="auto">
          <a:xfrm flipH="1">
            <a:off x="428859" y="136110"/>
            <a:ext cx="881560" cy="1045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066462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8456"/>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8456"/>
                                        </p:tgtEl>
                                      </p:cBhvr>
                                    </p:animEffect>
                                    <p:set>
                                      <p:cBhvr>
                                        <p:cTn id="7" dur="1" fill="hold">
                                          <p:stCondLst>
                                            <p:cond delay="499"/>
                                          </p:stCondLst>
                                        </p:cTn>
                                        <p:tgtEl>
                                          <p:spTgt spid="18456"/>
                                        </p:tgtEl>
                                        <p:attrNameLst>
                                          <p:attrName>style.visibility</p:attrName>
                                        </p:attrNameLst>
                                      </p:cBhvr>
                                      <p:to>
                                        <p:strVal val="hidden"/>
                                      </p:to>
                                    </p:set>
                                  </p:childTnLst>
                                </p:cTn>
                              </p:par>
                            </p:childTnLst>
                          </p:cTn>
                        </p:par>
                      </p:childTnLst>
                    </p:cTn>
                  </p:par>
                </p:childTnLst>
              </p:cTn>
              <p:nextCondLst>
                <p:cond evt="onClick" delay="0">
                  <p:tgtEl>
                    <p:spTgt spid="18456"/>
                  </p:tgtEl>
                </p:cond>
              </p:nextCondLst>
            </p:seq>
            <p:seq concurrent="1" nextAc="seek">
              <p:cTn id="8" restart="whenNotActive" fill="hold" evtFilter="cancelBubble" nodeType="interactiveSeq">
                <p:stCondLst>
                  <p:cond evt="onClick" delay="0">
                    <p:tgtEl>
                      <p:spTgt spid="18434"/>
                    </p:tgtEl>
                  </p:cond>
                </p:stCondLst>
                <p:endSync evt="end" delay="0">
                  <p:rtn val="all"/>
                </p:endSync>
                <p:childTnLst>
                  <p:par>
                    <p:cTn id="9" fill="hold">
                      <p:stCondLst>
                        <p:cond delay="0"/>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8456"/>
                                        </p:tgtEl>
                                        <p:attrNameLst>
                                          <p:attrName>style.visibility</p:attrName>
                                        </p:attrNameLst>
                                      </p:cBhvr>
                                      <p:to>
                                        <p:strVal val="visible"/>
                                      </p:to>
                                    </p:set>
                                  </p:childTnLst>
                                </p:cTn>
                              </p:par>
                            </p:childTnLst>
                          </p:cTn>
                        </p:par>
                      </p:childTnLst>
                    </p:cTn>
                  </p:par>
                </p:childTnLst>
              </p:cTn>
              <p:nextCondLst>
                <p:cond evt="onClick" delay="0">
                  <p:tgtEl>
                    <p:spTgt spid="18434"/>
                  </p:tgtEl>
                </p:cond>
              </p:nextCondLst>
            </p:seq>
            <p:seq concurrent="1" nextAc="seek">
              <p:cTn id="13" restart="whenNotActive" fill="hold" evtFilter="cancelBubble" nodeType="interactiveSeq">
                <p:stCondLst>
                  <p:cond evt="onClick" delay="0">
                    <p:tgtEl>
                      <p:spTgt spid="16"/>
                    </p:tgtEl>
                  </p:cond>
                </p:stCondLst>
                <p:endSync evt="end" delay="0">
                  <p:rtn val="all"/>
                </p:endSync>
                <p:childTnLst>
                  <p:par>
                    <p:cTn id="14" fill="hold">
                      <p:stCondLst>
                        <p:cond delay="0"/>
                      </p:stCondLst>
                      <p:childTnLst>
                        <p:par>
                          <p:cTn id="15" fill="hold">
                            <p:stCondLst>
                              <p:cond delay="0"/>
                            </p:stCondLst>
                            <p:childTnLst>
                              <p:par>
                                <p:cTn id="16" presetID="10" presetClass="exit" presetSubtype="0" fill="hold" nodeType="clickEffect">
                                  <p:stCondLst>
                                    <p:cond delay="0"/>
                                  </p:stCondLst>
                                  <p:childTnLst>
                                    <p:animEffect transition="out" filter="fade">
                                      <p:cBhvr>
                                        <p:cTn id="17" dur="500"/>
                                        <p:tgtEl>
                                          <p:spTgt spid="16"/>
                                        </p:tgtEl>
                                      </p:cBhvr>
                                    </p:animEffect>
                                    <p:set>
                                      <p:cBhvr>
                                        <p:cTn id="18"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19" restart="whenNotActive" fill="hold" evtFilter="cancelBubble" nodeType="interactiveSeq">
                <p:stCondLst>
                  <p:cond evt="onClick" delay="0">
                    <p:tgtEl>
                      <p:spTgt spid="17"/>
                    </p:tgtEl>
                  </p:cond>
                </p:stCondLst>
                <p:endSync evt="end" delay="0">
                  <p:rtn val="all"/>
                </p:endSync>
                <p:childTnLst>
                  <p:par>
                    <p:cTn id="20" fill="hold">
                      <p:stCondLst>
                        <p:cond delay="0"/>
                      </p:stCondLst>
                      <p:childTnLst>
                        <p:par>
                          <p:cTn id="21" fill="hold">
                            <p:stCondLst>
                              <p:cond delay="0"/>
                            </p:stCondLst>
                            <p:childTnLst>
                              <p:par>
                                <p:cTn id="22" presetID="10" presetClass="exit" presetSubtype="0" fill="hold" nodeType="clickEffect">
                                  <p:stCondLst>
                                    <p:cond delay="0"/>
                                  </p:stCondLst>
                                  <p:childTnLst>
                                    <p:animEffect transition="out" filter="fade">
                                      <p:cBhvr>
                                        <p:cTn id="23" dur="500"/>
                                        <p:tgtEl>
                                          <p:spTgt spid="17"/>
                                        </p:tgtEl>
                                      </p:cBhvr>
                                    </p:animEffect>
                                    <p:set>
                                      <p:cBhvr>
                                        <p:cTn id="24"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25" restart="whenNotActive" fill="hold" evtFilter="cancelBubble" nodeType="interactiveSeq">
                <p:stCondLst>
                  <p:cond evt="onClick" delay="0">
                    <p:tgtEl>
                      <p:spTgt spid="18"/>
                    </p:tgtEl>
                  </p:cond>
                </p:stCondLst>
                <p:endSync evt="end" delay="0">
                  <p:rtn val="all"/>
                </p:endSync>
                <p:childTnLst>
                  <p:par>
                    <p:cTn id="26" fill="hold">
                      <p:stCondLst>
                        <p:cond delay="0"/>
                      </p:stCondLst>
                      <p:childTnLst>
                        <p:par>
                          <p:cTn id="27" fill="hold">
                            <p:stCondLst>
                              <p:cond delay="0"/>
                            </p:stCondLst>
                            <p:childTnLst>
                              <p:par>
                                <p:cTn id="28" presetID="10" presetClass="exit" presetSubtype="0" fill="hold" nodeType="clickEffect">
                                  <p:stCondLst>
                                    <p:cond delay="0"/>
                                  </p:stCondLst>
                                  <p:childTnLst>
                                    <p:animEffect transition="out" filter="fade">
                                      <p:cBhvr>
                                        <p:cTn id="29" dur="500"/>
                                        <p:tgtEl>
                                          <p:spTgt spid="18"/>
                                        </p:tgtEl>
                                      </p:cBhvr>
                                    </p:animEffect>
                                    <p:set>
                                      <p:cBhvr>
                                        <p:cTn id="30"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31" restart="whenNotActive" fill="hold" evtFilter="cancelBubble" nodeType="interactiveSeq">
                <p:stCondLst>
                  <p:cond evt="onClick" delay="0">
                    <p:tgtEl>
                      <p:spTgt spid="19"/>
                    </p:tgtEl>
                  </p:cond>
                </p:stCondLst>
                <p:endSync evt="end" delay="0">
                  <p:rtn val="all"/>
                </p:endSync>
                <p:childTnLst>
                  <p:par>
                    <p:cTn id="32" fill="hold">
                      <p:stCondLst>
                        <p:cond delay="0"/>
                      </p:stCondLst>
                      <p:childTnLst>
                        <p:par>
                          <p:cTn id="33" fill="hold">
                            <p:stCondLst>
                              <p:cond delay="0"/>
                            </p:stCondLst>
                            <p:childTnLst>
                              <p:par>
                                <p:cTn id="34" presetID="10" presetClass="exit" presetSubtype="0" fill="hold" nodeType="clickEffect">
                                  <p:stCondLst>
                                    <p:cond delay="0"/>
                                  </p:stCondLst>
                                  <p:childTnLst>
                                    <p:animEffect transition="out" filter="fade">
                                      <p:cBhvr>
                                        <p:cTn id="35" dur="500"/>
                                        <p:tgtEl>
                                          <p:spTgt spid="19"/>
                                        </p:tgtEl>
                                      </p:cBhvr>
                                    </p:animEffect>
                                    <p:set>
                                      <p:cBhvr>
                                        <p:cTn id="36"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37" restart="whenNotActive" fill="hold" evtFilter="cancelBubble" nodeType="interactiveSeq">
                <p:stCondLst>
                  <p:cond evt="onClick" delay="0">
                    <p:tgtEl>
                      <p:spTgt spid="20"/>
                    </p:tgtEl>
                  </p:cond>
                </p:stCondLst>
                <p:endSync evt="end" delay="0">
                  <p:rtn val="all"/>
                </p:endSync>
                <p:childTnLst>
                  <p:par>
                    <p:cTn id="38" fill="hold">
                      <p:stCondLst>
                        <p:cond delay="0"/>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20"/>
                                        </p:tgtEl>
                                      </p:cBhvr>
                                    </p:animEffect>
                                    <p:set>
                                      <p:cBhvr>
                                        <p:cTn id="42"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43" restart="whenNotActive" fill="hold" evtFilter="cancelBubble" nodeType="interactiveSeq">
                <p:stCondLst>
                  <p:cond evt="onClick" delay="0">
                    <p:tgtEl>
                      <p:spTgt spid="18450"/>
                    </p:tgtEl>
                  </p:cond>
                </p:stCondLst>
                <p:endSync evt="end" delay="0">
                  <p:rtn val="all"/>
                </p:endSync>
                <p:childTnLst>
                  <p:par>
                    <p:cTn id="44" fill="hold">
                      <p:stCondLst>
                        <p:cond delay="0"/>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20"/>
                                        </p:tgtEl>
                                        <p:attrNameLst>
                                          <p:attrName>style.visibility</p:attrName>
                                        </p:attrNameLst>
                                      </p:cBhvr>
                                      <p:to>
                                        <p:strVal val="visible"/>
                                      </p:to>
                                    </p:set>
                                  </p:childTnLst>
                                </p:cTn>
                              </p:par>
                            </p:childTnLst>
                          </p:cTn>
                        </p:par>
                      </p:childTnLst>
                    </p:cTn>
                  </p:par>
                </p:childTnLst>
              </p:cTn>
              <p:nextCondLst>
                <p:cond evt="onClick" delay="0">
                  <p:tgtEl>
                    <p:spTgt spid="18450"/>
                  </p:tgtEl>
                </p:cond>
              </p:nextCondLst>
            </p:seq>
            <p:seq concurrent="1" nextAc="seek">
              <p:cTn id="48" restart="whenNotActive" fill="hold" evtFilter="cancelBubble" nodeType="interactiveSeq">
                <p:stCondLst>
                  <p:cond evt="onClick" delay="0">
                    <p:tgtEl>
                      <p:spTgt spid="18448"/>
                    </p:tgtEl>
                  </p:cond>
                </p:stCondLst>
                <p:endSync evt="end" delay="0">
                  <p:rtn val="all"/>
                </p:endSync>
                <p:childTnLst>
                  <p:par>
                    <p:cTn id="49" fill="hold">
                      <p:stCondLst>
                        <p:cond delay="0"/>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9"/>
                                        </p:tgtEl>
                                        <p:attrNameLst>
                                          <p:attrName>style.visibility</p:attrName>
                                        </p:attrNameLst>
                                      </p:cBhvr>
                                      <p:to>
                                        <p:strVal val="visible"/>
                                      </p:to>
                                    </p:set>
                                  </p:childTnLst>
                                </p:cTn>
                              </p:par>
                            </p:childTnLst>
                          </p:cTn>
                        </p:par>
                      </p:childTnLst>
                    </p:cTn>
                  </p:par>
                </p:childTnLst>
              </p:cTn>
              <p:nextCondLst>
                <p:cond evt="onClick" delay="0">
                  <p:tgtEl>
                    <p:spTgt spid="18448"/>
                  </p:tgtEl>
                </p:cond>
              </p:nextCondLst>
            </p:seq>
            <p:seq concurrent="1" nextAc="seek">
              <p:cTn id="53" restart="whenNotActive" fill="hold" evtFilter="cancelBubble" nodeType="interactiveSeq">
                <p:stCondLst>
                  <p:cond evt="onClick" delay="0">
                    <p:tgtEl>
                      <p:spTgt spid="18444"/>
                    </p:tgtEl>
                  </p:cond>
                </p:stCondLst>
                <p:endSync evt="end" delay="0">
                  <p:rtn val="all"/>
                </p:endSync>
                <p:childTnLst>
                  <p:par>
                    <p:cTn id="54" fill="hold">
                      <p:stCondLst>
                        <p:cond delay="0"/>
                      </p:stCondLst>
                      <p:childTnLst>
                        <p:par>
                          <p:cTn id="55" fill="hold">
                            <p:stCondLst>
                              <p:cond delay="0"/>
                            </p:stCondLst>
                            <p:childTnLst>
                              <p:par>
                                <p:cTn id="56" presetID="1" presetClass="entr" presetSubtype="0" fill="hold" nodeType="clickEffect">
                                  <p:stCondLst>
                                    <p:cond delay="0"/>
                                  </p:stCondLst>
                                  <p:childTnLst>
                                    <p:set>
                                      <p:cBhvr>
                                        <p:cTn id="57" dur="1" fill="hold">
                                          <p:stCondLst>
                                            <p:cond delay="0"/>
                                          </p:stCondLst>
                                        </p:cTn>
                                        <p:tgtEl>
                                          <p:spTgt spid="18"/>
                                        </p:tgtEl>
                                        <p:attrNameLst>
                                          <p:attrName>style.visibility</p:attrName>
                                        </p:attrNameLst>
                                      </p:cBhvr>
                                      <p:to>
                                        <p:strVal val="visible"/>
                                      </p:to>
                                    </p:set>
                                  </p:childTnLst>
                                </p:cTn>
                              </p:par>
                            </p:childTnLst>
                          </p:cTn>
                        </p:par>
                      </p:childTnLst>
                    </p:cTn>
                  </p:par>
                </p:childTnLst>
              </p:cTn>
              <p:nextCondLst>
                <p:cond evt="onClick" delay="0">
                  <p:tgtEl>
                    <p:spTgt spid="18444"/>
                  </p:tgtEl>
                </p:cond>
              </p:nextCondLst>
            </p:seq>
            <p:seq concurrent="1" nextAc="seek">
              <p:cTn id="58" restart="whenNotActive" fill="hold" evtFilter="cancelBubble" nodeType="interactiveSeq">
                <p:stCondLst>
                  <p:cond evt="onClick" delay="0">
                    <p:tgtEl>
                      <p:spTgt spid="18446"/>
                    </p:tgtEl>
                  </p:cond>
                </p:stCondLst>
                <p:endSync evt="end" delay="0">
                  <p:rtn val="all"/>
                </p:endSync>
                <p:childTnLst>
                  <p:par>
                    <p:cTn id="59" fill="hold">
                      <p:stCondLst>
                        <p:cond delay="0"/>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7"/>
                                        </p:tgtEl>
                                        <p:attrNameLst>
                                          <p:attrName>style.visibility</p:attrName>
                                        </p:attrNameLst>
                                      </p:cBhvr>
                                      <p:to>
                                        <p:strVal val="visible"/>
                                      </p:to>
                                    </p:set>
                                  </p:childTnLst>
                                </p:cTn>
                              </p:par>
                            </p:childTnLst>
                          </p:cTn>
                        </p:par>
                      </p:childTnLst>
                    </p:cTn>
                  </p:par>
                </p:childTnLst>
              </p:cTn>
              <p:nextCondLst>
                <p:cond evt="onClick" delay="0">
                  <p:tgtEl>
                    <p:spTgt spid="18446"/>
                  </p:tgtEl>
                </p:cond>
              </p:nextCondLst>
            </p:seq>
            <p:seq concurrent="1" nextAc="seek">
              <p:cTn id="63" restart="whenNotActive" fill="hold" evtFilter="cancelBubble" nodeType="interactiveSeq">
                <p:stCondLst>
                  <p:cond evt="onClick" delay="0">
                    <p:tgtEl>
                      <p:spTgt spid="18436"/>
                    </p:tgtEl>
                  </p:cond>
                </p:stCondLst>
                <p:endSync evt="end" delay="0">
                  <p:rtn val="all"/>
                </p:endSync>
                <p:childTnLst>
                  <p:par>
                    <p:cTn id="64" fill="hold">
                      <p:stCondLst>
                        <p:cond delay="0"/>
                      </p:stCondLst>
                      <p:childTnLst>
                        <p:par>
                          <p:cTn id="65" fill="hold">
                            <p:stCondLst>
                              <p:cond delay="0"/>
                            </p:stCondLst>
                            <p:childTnLst>
                              <p:par>
                                <p:cTn id="66" presetID="1" presetClass="entr" presetSubtype="0" fill="hold" nodeType="clickEffect">
                                  <p:stCondLst>
                                    <p:cond delay="0"/>
                                  </p:stCondLst>
                                  <p:childTnLst>
                                    <p:set>
                                      <p:cBhvr>
                                        <p:cTn id="67" dur="1" fill="hold">
                                          <p:stCondLst>
                                            <p:cond delay="0"/>
                                          </p:stCondLst>
                                        </p:cTn>
                                        <p:tgtEl>
                                          <p:spTgt spid="16"/>
                                        </p:tgtEl>
                                        <p:attrNameLst>
                                          <p:attrName>style.visibility</p:attrName>
                                        </p:attrNameLst>
                                      </p:cBhvr>
                                      <p:to>
                                        <p:strVal val="visible"/>
                                      </p:to>
                                    </p:set>
                                  </p:childTnLst>
                                </p:cTn>
                              </p:par>
                            </p:childTnLst>
                          </p:cTn>
                        </p:par>
                      </p:childTnLst>
                    </p:cTn>
                  </p:par>
                </p:childTnLst>
              </p:cTn>
              <p:nextCondLst>
                <p:cond evt="onClick" delay="0">
                  <p:tgtEl>
                    <p:spTgt spid="18436"/>
                  </p:tgtEl>
                </p:cond>
              </p:nextCondLst>
            </p:seq>
            <p:seq concurrent="1" nextAc="seek">
              <p:cTn id="68" restart="whenNotActive" fill="hold" evtFilter="cancelBubble" nodeType="interactiveSeq">
                <p:stCondLst>
                  <p:cond evt="onClick" delay="0">
                    <p:tgtEl>
                      <p:spTgt spid="21"/>
                    </p:tgtEl>
                  </p:cond>
                </p:stCondLst>
                <p:endSync evt="end" delay="0">
                  <p:rtn val="all"/>
                </p:endSync>
                <p:childTnLst>
                  <p:par>
                    <p:cTn id="69" fill="hold">
                      <p:stCondLst>
                        <p:cond delay="0"/>
                      </p:stCondLst>
                      <p:childTnLst>
                        <p:par>
                          <p:cTn id="70" fill="hold">
                            <p:stCondLst>
                              <p:cond delay="0"/>
                            </p:stCondLst>
                            <p:childTnLst>
                              <p:par>
                                <p:cTn id="71" presetID="10" presetClass="exit" presetSubtype="0" fill="hold" nodeType="clickEffect">
                                  <p:stCondLst>
                                    <p:cond delay="0"/>
                                  </p:stCondLst>
                                  <p:childTnLst>
                                    <p:animEffect transition="out" filter="fade">
                                      <p:cBhvr>
                                        <p:cTn id="72" dur="500"/>
                                        <p:tgtEl>
                                          <p:spTgt spid="21"/>
                                        </p:tgtEl>
                                      </p:cBhvr>
                                    </p:animEffect>
                                    <p:set>
                                      <p:cBhvr>
                                        <p:cTn id="73"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74" restart="whenNotActive" fill="hold" evtFilter="cancelBubble" nodeType="interactiveSeq">
                <p:stCondLst>
                  <p:cond evt="onClick" delay="0">
                    <p:tgtEl>
                      <p:spTgt spid="22"/>
                    </p:tgtEl>
                  </p:cond>
                </p:stCondLst>
                <p:endSync evt="end" delay="0">
                  <p:rtn val="all"/>
                </p:endSync>
                <p:childTnLst>
                  <p:par>
                    <p:cTn id="75" fill="hold">
                      <p:stCondLst>
                        <p:cond delay="0"/>
                      </p:stCondLst>
                      <p:childTnLst>
                        <p:par>
                          <p:cTn id="76" fill="hold">
                            <p:stCondLst>
                              <p:cond delay="0"/>
                            </p:stCondLst>
                            <p:childTnLst>
                              <p:par>
                                <p:cTn id="77" presetID="10" presetClass="exit" presetSubtype="0" fill="hold" nodeType="clickEffect">
                                  <p:stCondLst>
                                    <p:cond delay="0"/>
                                  </p:stCondLst>
                                  <p:childTnLst>
                                    <p:animEffect transition="out" filter="fade">
                                      <p:cBhvr>
                                        <p:cTn id="78" dur="500"/>
                                        <p:tgtEl>
                                          <p:spTgt spid="22"/>
                                        </p:tgtEl>
                                      </p:cBhvr>
                                    </p:animEffect>
                                    <p:set>
                                      <p:cBhvr>
                                        <p:cTn id="79"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80" restart="whenNotActive" fill="hold" evtFilter="cancelBubble" nodeType="interactiveSeq">
                <p:stCondLst>
                  <p:cond evt="onClick" delay="0">
                    <p:tgtEl>
                      <p:spTgt spid="23"/>
                    </p:tgtEl>
                  </p:cond>
                </p:stCondLst>
                <p:endSync evt="end" delay="0">
                  <p:rtn val="all"/>
                </p:endSync>
                <p:childTnLst>
                  <p:par>
                    <p:cTn id="81" fill="hold">
                      <p:stCondLst>
                        <p:cond delay="0"/>
                      </p:stCondLst>
                      <p:childTnLst>
                        <p:par>
                          <p:cTn id="82" fill="hold">
                            <p:stCondLst>
                              <p:cond delay="0"/>
                            </p:stCondLst>
                            <p:childTnLst>
                              <p:par>
                                <p:cTn id="83" presetID="10" presetClass="exit" presetSubtype="0" fill="hold" nodeType="clickEffect">
                                  <p:stCondLst>
                                    <p:cond delay="0"/>
                                  </p:stCondLst>
                                  <p:childTnLst>
                                    <p:animEffect transition="out" filter="fade">
                                      <p:cBhvr>
                                        <p:cTn id="84" dur="500"/>
                                        <p:tgtEl>
                                          <p:spTgt spid="23"/>
                                        </p:tgtEl>
                                      </p:cBhvr>
                                    </p:animEffect>
                                    <p:set>
                                      <p:cBhvr>
                                        <p:cTn id="85"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86" restart="whenNotActive" fill="hold" evtFilter="cancelBubble" nodeType="interactiveSeq">
                <p:stCondLst>
                  <p:cond evt="onClick" delay="0">
                    <p:tgtEl>
                      <p:spTgt spid="18438"/>
                    </p:tgtEl>
                  </p:cond>
                </p:stCondLst>
                <p:endSync evt="end" delay="0">
                  <p:rtn val="all"/>
                </p:endSync>
                <p:childTnLst>
                  <p:par>
                    <p:cTn id="87" fill="hold">
                      <p:stCondLst>
                        <p:cond delay="0"/>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23"/>
                                        </p:tgtEl>
                                        <p:attrNameLst>
                                          <p:attrName>style.visibility</p:attrName>
                                        </p:attrNameLst>
                                      </p:cBhvr>
                                      <p:to>
                                        <p:strVal val="visible"/>
                                      </p:to>
                                    </p:set>
                                  </p:childTnLst>
                                </p:cTn>
                              </p:par>
                            </p:childTnLst>
                          </p:cTn>
                        </p:par>
                      </p:childTnLst>
                    </p:cTn>
                  </p:par>
                </p:childTnLst>
              </p:cTn>
              <p:nextCondLst>
                <p:cond evt="onClick" delay="0">
                  <p:tgtEl>
                    <p:spTgt spid="18438"/>
                  </p:tgtEl>
                </p:cond>
              </p:nextCondLst>
            </p:seq>
            <p:seq concurrent="1" nextAc="seek">
              <p:cTn id="91" restart="whenNotActive" fill="hold" evtFilter="cancelBubble" nodeType="interactiveSeq">
                <p:stCondLst>
                  <p:cond evt="onClick" delay="0">
                    <p:tgtEl>
                      <p:spTgt spid="18452"/>
                    </p:tgtEl>
                  </p:cond>
                </p:stCondLst>
                <p:endSync evt="end" delay="0">
                  <p:rtn val="all"/>
                </p:endSync>
                <p:childTnLst>
                  <p:par>
                    <p:cTn id="92" fill="hold">
                      <p:stCondLst>
                        <p:cond delay="0"/>
                      </p:stCondLst>
                      <p:childTnLst>
                        <p:par>
                          <p:cTn id="93" fill="hold">
                            <p:stCondLst>
                              <p:cond delay="0"/>
                            </p:stCondLst>
                            <p:childTnLst>
                              <p:par>
                                <p:cTn id="94" presetID="1" presetClass="entr" presetSubtype="0" fill="hold" nodeType="clickEffect">
                                  <p:stCondLst>
                                    <p:cond delay="0"/>
                                  </p:stCondLst>
                                  <p:childTnLst>
                                    <p:set>
                                      <p:cBhvr>
                                        <p:cTn id="95" dur="1" fill="hold">
                                          <p:stCondLst>
                                            <p:cond delay="0"/>
                                          </p:stCondLst>
                                        </p:cTn>
                                        <p:tgtEl>
                                          <p:spTgt spid="22"/>
                                        </p:tgtEl>
                                        <p:attrNameLst>
                                          <p:attrName>style.visibility</p:attrName>
                                        </p:attrNameLst>
                                      </p:cBhvr>
                                      <p:to>
                                        <p:strVal val="visible"/>
                                      </p:to>
                                    </p:set>
                                  </p:childTnLst>
                                </p:cTn>
                              </p:par>
                            </p:childTnLst>
                          </p:cTn>
                        </p:par>
                      </p:childTnLst>
                    </p:cTn>
                  </p:par>
                </p:childTnLst>
              </p:cTn>
              <p:nextCondLst>
                <p:cond evt="onClick" delay="0">
                  <p:tgtEl>
                    <p:spTgt spid="18452"/>
                  </p:tgtEl>
                </p:cond>
              </p:nextCondLst>
            </p:seq>
            <p:seq concurrent="1" nextAc="seek">
              <p:cTn id="96" restart="whenNotActive" fill="hold" evtFilter="cancelBubble" nodeType="interactiveSeq">
                <p:stCondLst>
                  <p:cond evt="onClick" delay="0">
                    <p:tgtEl>
                      <p:spTgt spid="18440"/>
                    </p:tgtEl>
                  </p:cond>
                </p:stCondLst>
                <p:endSync evt="end" delay="0">
                  <p:rtn val="all"/>
                </p:endSync>
                <p:childTnLst>
                  <p:par>
                    <p:cTn id="97" fill="hold">
                      <p:stCondLst>
                        <p:cond delay="0"/>
                      </p:stCondLst>
                      <p:childTnLst>
                        <p:par>
                          <p:cTn id="98" fill="hold">
                            <p:stCondLst>
                              <p:cond delay="0"/>
                            </p:stCondLst>
                            <p:childTnLst>
                              <p:par>
                                <p:cTn id="99" presetID="1" presetClass="entr" presetSubtype="0" fill="hold" nodeType="clickEffect">
                                  <p:stCondLst>
                                    <p:cond delay="0"/>
                                  </p:stCondLst>
                                  <p:childTnLst>
                                    <p:set>
                                      <p:cBhvr>
                                        <p:cTn id="100" dur="1" fill="hold">
                                          <p:stCondLst>
                                            <p:cond delay="0"/>
                                          </p:stCondLst>
                                        </p:cTn>
                                        <p:tgtEl>
                                          <p:spTgt spid="21"/>
                                        </p:tgtEl>
                                        <p:attrNameLst>
                                          <p:attrName>style.visibility</p:attrName>
                                        </p:attrNameLst>
                                      </p:cBhvr>
                                      <p:to>
                                        <p:strVal val="visible"/>
                                      </p:to>
                                    </p:set>
                                  </p:childTnLst>
                                </p:cTn>
                              </p:par>
                            </p:childTnLst>
                          </p:cTn>
                        </p:par>
                      </p:childTnLst>
                    </p:cTn>
                  </p:par>
                </p:childTnLst>
              </p:cTn>
              <p:nextCondLst>
                <p:cond evt="onClick" delay="0">
                  <p:tgtEl>
                    <p:spTgt spid="18440"/>
                  </p:tgtEl>
                </p:cond>
              </p:nextCondLst>
            </p:seq>
            <p:seq concurrent="1" nextAc="seek">
              <p:cTn id="101" restart="whenNotActive" fill="hold" evtFilter="cancelBubble" nodeType="interactiveSeq">
                <p:stCondLst>
                  <p:cond evt="onClick" delay="0">
                    <p:tgtEl>
                      <p:spTgt spid="33"/>
                    </p:tgtEl>
                  </p:cond>
                </p:stCondLst>
                <p:endSync evt="end" delay="0">
                  <p:rtn val="all"/>
                </p:endSync>
                <p:childTnLst>
                  <p:par>
                    <p:cTn id="102" fill="hold">
                      <p:stCondLst>
                        <p:cond delay="0"/>
                      </p:stCondLst>
                      <p:childTnLst>
                        <p:par>
                          <p:cTn id="103" fill="hold">
                            <p:stCondLst>
                              <p:cond delay="0"/>
                            </p:stCondLst>
                            <p:childTnLst>
                              <p:par>
                                <p:cTn id="104" presetID="10" presetClass="exit" presetSubtype="0" fill="hold" nodeType="clickEffect">
                                  <p:stCondLst>
                                    <p:cond delay="0"/>
                                  </p:stCondLst>
                                  <p:childTnLst>
                                    <p:animEffect transition="out" filter="fade">
                                      <p:cBhvr>
                                        <p:cTn id="105" dur="500"/>
                                        <p:tgtEl>
                                          <p:spTgt spid="33"/>
                                        </p:tgtEl>
                                      </p:cBhvr>
                                    </p:animEffect>
                                    <p:set>
                                      <p:cBhvr>
                                        <p:cTn id="106" dur="1" fill="hold">
                                          <p:stCondLst>
                                            <p:cond delay="499"/>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33"/>
                  </p:tgtEl>
                </p:cond>
              </p:nextCondLst>
            </p:seq>
            <p:seq concurrent="1" nextAc="seek">
              <p:cTn id="107" restart="whenNotActive" fill="hold" evtFilter="cancelBubble" nodeType="interactiveSeq">
                <p:stCondLst>
                  <p:cond evt="onClick" delay="0">
                    <p:tgtEl>
                      <p:spTgt spid="24"/>
                    </p:tgtEl>
                  </p:cond>
                </p:stCondLst>
                <p:endSync evt="end" delay="0">
                  <p:rtn val="all"/>
                </p:endSync>
                <p:childTnLst>
                  <p:par>
                    <p:cTn id="108" fill="hold">
                      <p:stCondLst>
                        <p:cond delay="0"/>
                      </p:stCondLst>
                      <p:childTnLst>
                        <p:par>
                          <p:cTn id="109" fill="hold">
                            <p:stCondLst>
                              <p:cond delay="0"/>
                            </p:stCondLst>
                            <p:childTnLst>
                              <p:par>
                                <p:cTn id="110" presetID="1" presetClass="entr" presetSubtype="0" fill="hold" nodeType="clickEffect">
                                  <p:stCondLst>
                                    <p:cond delay="0"/>
                                  </p:stCondLst>
                                  <p:childTnLst>
                                    <p:set>
                                      <p:cBhvr>
                                        <p:cTn id="111" dur="1" fill="hold">
                                          <p:stCondLst>
                                            <p:cond delay="0"/>
                                          </p:stCondLst>
                                        </p:cTn>
                                        <p:tgtEl>
                                          <p:spTgt spid="33"/>
                                        </p:tgtEl>
                                        <p:attrNameLst>
                                          <p:attrName>style.visibility</p:attrName>
                                        </p:attrNameLst>
                                      </p:cBhvr>
                                      <p:to>
                                        <p:strVal val="visible"/>
                                      </p:to>
                                    </p:set>
                                  </p:childTnLst>
                                </p:cTn>
                              </p:par>
                            </p:childTnLst>
                          </p:cTn>
                        </p:par>
                      </p:childTnLst>
                    </p:cTn>
                  </p:par>
                </p:childTnLst>
              </p:cTn>
              <p:nextCondLst>
                <p:cond evt="onClick" delay="0">
                  <p:tgtEl>
                    <p:spTgt spid="24"/>
                  </p:tgtEl>
                </p:cond>
              </p:nextCondLst>
            </p:seq>
            <p:seq concurrent="1" nextAc="seek">
              <p:cTn id="112" restart="whenNotActive" fill="hold" evtFilter="cancelBubble" nodeType="interactiveSeq">
                <p:stCondLst>
                  <p:cond evt="onClick" delay="0">
                    <p:tgtEl>
                      <p:spTgt spid="34"/>
                    </p:tgtEl>
                  </p:cond>
                </p:stCondLst>
                <p:endSync evt="end" delay="0">
                  <p:rtn val="all"/>
                </p:endSync>
                <p:childTnLst>
                  <p:par>
                    <p:cTn id="113" fill="hold">
                      <p:stCondLst>
                        <p:cond delay="0"/>
                      </p:stCondLst>
                      <p:childTnLst>
                        <p:par>
                          <p:cTn id="114" fill="hold">
                            <p:stCondLst>
                              <p:cond delay="0"/>
                            </p:stCondLst>
                            <p:childTnLst>
                              <p:par>
                                <p:cTn id="115" presetID="10" presetClass="exit" presetSubtype="0" fill="hold" nodeType="clickEffect">
                                  <p:stCondLst>
                                    <p:cond delay="0"/>
                                  </p:stCondLst>
                                  <p:childTnLst>
                                    <p:animEffect transition="out" filter="fade">
                                      <p:cBhvr>
                                        <p:cTn id="116" dur="500"/>
                                        <p:tgtEl>
                                          <p:spTgt spid="34"/>
                                        </p:tgtEl>
                                      </p:cBhvr>
                                    </p:animEffect>
                                    <p:set>
                                      <p:cBhvr>
                                        <p:cTn id="117" dur="1" fill="hold">
                                          <p:stCondLst>
                                            <p:cond delay="499"/>
                                          </p:stCondLst>
                                        </p:cTn>
                                        <p:tgtEl>
                                          <p:spTgt spid="34"/>
                                        </p:tgtEl>
                                        <p:attrNameLst>
                                          <p:attrName>style.visibility</p:attrName>
                                        </p:attrNameLst>
                                      </p:cBhvr>
                                      <p:to>
                                        <p:strVal val="hidden"/>
                                      </p:to>
                                    </p:set>
                                  </p:childTnLst>
                                </p:cTn>
                              </p:par>
                            </p:childTnLst>
                          </p:cTn>
                        </p:par>
                      </p:childTnLst>
                    </p:cTn>
                  </p:par>
                </p:childTnLst>
              </p:cTn>
              <p:nextCondLst>
                <p:cond evt="onClick" delay="0">
                  <p:tgtEl>
                    <p:spTgt spid="34"/>
                  </p:tgtEl>
                </p:cond>
              </p:nextCondLst>
            </p:seq>
            <p:seq concurrent="1" nextAc="seek">
              <p:cTn id="118" restart="whenNotActive" fill="hold" evtFilter="cancelBubble" nodeType="interactiveSeq">
                <p:stCondLst>
                  <p:cond evt="onClick" delay="0">
                    <p:tgtEl>
                      <p:spTgt spid="35"/>
                    </p:tgtEl>
                  </p:cond>
                </p:stCondLst>
                <p:endSync evt="end" delay="0">
                  <p:rtn val="all"/>
                </p:endSync>
                <p:childTnLst>
                  <p:par>
                    <p:cTn id="119" fill="hold">
                      <p:stCondLst>
                        <p:cond delay="0"/>
                      </p:stCondLst>
                      <p:childTnLst>
                        <p:par>
                          <p:cTn id="120" fill="hold">
                            <p:stCondLst>
                              <p:cond delay="0"/>
                            </p:stCondLst>
                            <p:childTnLst>
                              <p:par>
                                <p:cTn id="121" presetID="10" presetClass="exit" presetSubtype="0" fill="hold" nodeType="clickEffect">
                                  <p:stCondLst>
                                    <p:cond delay="0"/>
                                  </p:stCondLst>
                                  <p:childTnLst>
                                    <p:animEffect transition="out" filter="fade">
                                      <p:cBhvr>
                                        <p:cTn id="122" dur="500"/>
                                        <p:tgtEl>
                                          <p:spTgt spid="35"/>
                                        </p:tgtEl>
                                      </p:cBhvr>
                                    </p:animEffect>
                                    <p:set>
                                      <p:cBhvr>
                                        <p:cTn id="123" dur="1" fill="hold">
                                          <p:stCondLst>
                                            <p:cond delay="499"/>
                                          </p:stCondLst>
                                        </p:cTn>
                                        <p:tgtEl>
                                          <p:spTgt spid="35"/>
                                        </p:tgtEl>
                                        <p:attrNameLst>
                                          <p:attrName>style.visibility</p:attrName>
                                        </p:attrNameLst>
                                      </p:cBhvr>
                                      <p:to>
                                        <p:strVal val="hidden"/>
                                      </p:to>
                                    </p:set>
                                  </p:childTnLst>
                                </p:cTn>
                              </p:par>
                            </p:childTnLst>
                          </p:cTn>
                        </p:par>
                      </p:childTnLst>
                    </p:cTn>
                  </p:par>
                </p:childTnLst>
              </p:cTn>
              <p:nextCondLst>
                <p:cond evt="onClick" delay="0">
                  <p:tgtEl>
                    <p:spTgt spid="35"/>
                  </p:tgtEl>
                </p:cond>
              </p:nextCondLst>
            </p:seq>
            <p:seq concurrent="1" nextAc="seek">
              <p:cTn id="124" restart="whenNotActive" fill="hold" evtFilter="cancelBubble" nodeType="interactiveSeq">
                <p:stCondLst>
                  <p:cond evt="onClick" delay="0">
                    <p:tgtEl>
                      <p:spTgt spid="36"/>
                    </p:tgtEl>
                  </p:cond>
                </p:stCondLst>
                <p:endSync evt="end" delay="0">
                  <p:rtn val="all"/>
                </p:endSync>
                <p:childTnLst>
                  <p:par>
                    <p:cTn id="125" fill="hold">
                      <p:stCondLst>
                        <p:cond delay="0"/>
                      </p:stCondLst>
                      <p:childTnLst>
                        <p:par>
                          <p:cTn id="126" fill="hold">
                            <p:stCondLst>
                              <p:cond delay="0"/>
                            </p:stCondLst>
                            <p:childTnLst>
                              <p:par>
                                <p:cTn id="127" presetID="10" presetClass="exit" presetSubtype="0" fill="hold" nodeType="clickEffect">
                                  <p:stCondLst>
                                    <p:cond delay="0"/>
                                  </p:stCondLst>
                                  <p:childTnLst>
                                    <p:animEffect transition="out" filter="fade">
                                      <p:cBhvr>
                                        <p:cTn id="128" dur="500"/>
                                        <p:tgtEl>
                                          <p:spTgt spid="36"/>
                                        </p:tgtEl>
                                      </p:cBhvr>
                                    </p:animEffect>
                                    <p:set>
                                      <p:cBhvr>
                                        <p:cTn id="129" dur="1" fill="hold">
                                          <p:stCondLst>
                                            <p:cond delay="499"/>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36"/>
                  </p:tgtEl>
                </p:cond>
              </p:nextCondLst>
            </p:seq>
            <p:seq concurrent="1" nextAc="seek">
              <p:cTn id="130" restart="whenNotActive" fill="hold" evtFilter="cancelBubble" nodeType="interactiveSeq">
                <p:stCondLst>
                  <p:cond evt="onClick" delay="0">
                    <p:tgtEl>
                      <p:spTgt spid="37"/>
                    </p:tgtEl>
                  </p:cond>
                </p:stCondLst>
                <p:endSync evt="end" delay="0">
                  <p:rtn val="all"/>
                </p:endSync>
                <p:childTnLst>
                  <p:par>
                    <p:cTn id="131" fill="hold">
                      <p:stCondLst>
                        <p:cond delay="0"/>
                      </p:stCondLst>
                      <p:childTnLst>
                        <p:par>
                          <p:cTn id="132" fill="hold">
                            <p:stCondLst>
                              <p:cond delay="0"/>
                            </p:stCondLst>
                            <p:childTnLst>
                              <p:par>
                                <p:cTn id="133" presetID="10" presetClass="exit" presetSubtype="0" fill="hold" nodeType="clickEffect">
                                  <p:stCondLst>
                                    <p:cond delay="0"/>
                                  </p:stCondLst>
                                  <p:childTnLst>
                                    <p:animEffect transition="out" filter="fade">
                                      <p:cBhvr>
                                        <p:cTn id="134" dur="500"/>
                                        <p:tgtEl>
                                          <p:spTgt spid="37"/>
                                        </p:tgtEl>
                                      </p:cBhvr>
                                    </p:animEffect>
                                    <p:set>
                                      <p:cBhvr>
                                        <p:cTn id="135" dur="1" fill="hold">
                                          <p:stCondLst>
                                            <p:cond delay="499"/>
                                          </p:stCondLst>
                                        </p:cTn>
                                        <p:tgtEl>
                                          <p:spTgt spid="37"/>
                                        </p:tgtEl>
                                        <p:attrNameLst>
                                          <p:attrName>style.visibility</p:attrName>
                                        </p:attrNameLst>
                                      </p:cBhvr>
                                      <p:to>
                                        <p:strVal val="hidden"/>
                                      </p:to>
                                    </p:set>
                                  </p:childTnLst>
                                </p:cTn>
                              </p:par>
                            </p:childTnLst>
                          </p:cTn>
                        </p:par>
                      </p:childTnLst>
                    </p:cTn>
                  </p:par>
                </p:childTnLst>
              </p:cTn>
              <p:nextCondLst>
                <p:cond evt="onClick" delay="0">
                  <p:tgtEl>
                    <p:spTgt spid="37"/>
                  </p:tgtEl>
                </p:cond>
              </p:nextCondLst>
            </p:seq>
            <p:seq concurrent="1" nextAc="seek">
              <p:cTn id="136" restart="whenNotActive" fill="hold" evtFilter="cancelBubble" nodeType="interactiveSeq">
                <p:stCondLst>
                  <p:cond evt="onClick" delay="0">
                    <p:tgtEl>
                      <p:spTgt spid="38"/>
                    </p:tgtEl>
                  </p:cond>
                </p:stCondLst>
                <p:endSync evt="end" delay="0">
                  <p:rtn val="all"/>
                </p:endSync>
                <p:childTnLst>
                  <p:par>
                    <p:cTn id="137" fill="hold">
                      <p:stCondLst>
                        <p:cond delay="0"/>
                      </p:stCondLst>
                      <p:childTnLst>
                        <p:par>
                          <p:cTn id="138" fill="hold">
                            <p:stCondLst>
                              <p:cond delay="0"/>
                            </p:stCondLst>
                            <p:childTnLst>
                              <p:par>
                                <p:cTn id="139" presetID="10" presetClass="exit" presetSubtype="0" fill="hold" nodeType="clickEffect">
                                  <p:stCondLst>
                                    <p:cond delay="0"/>
                                  </p:stCondLst>
                                  <p:childTnLst>
                                    <p:animEffect transition="out" filter="fade">
                                      <p:cBhvr>
                                        <p:cTn id="140" dur="500"/>
                                        <p:tgtEl>
                                          <p:spTgt spid="38"/>
                                        </p:tgtEl>
                                      </p:cBhvr>
                                    </p:animEffect>
                                    <p:set>
                                      <p:cBhvr>
                                        <p:cTn id="141" dur="1" fill="hold">
                                          <p:stCondLst>
                                            <p:cond delay="499"/>
                                          </p:stCondLst>
                                        </p:cTn>
                                        <p:tgtEl>
                                          <p:spTgt spid="38"/>
                                        </p:tgtEl>
                                        <p:attrNameLst>
                                          <p:attrName>style.visibility</p:attrName>
                                        </p:attrNameLst>
                                      </p:cBhvr>
                                      <p:to>
                                        <p:strVal val="hidden"/>
                                      </p:to>
                                    </p:set>
                                  </p:childTnLst>
                                </p:cTn>
                              </p:par>
                            </p:childTnLst>
                          </p:cTn>
                        </p:par>
                      </p:childTnLst>
                    </p:cTn>
                  </p:par>
                </p:childTnLst>
              </p:cTn>
              <p:nextCondLst>
                <p:cond evt="onClick" delay="0">
                  <p:tgtEl>
                    <p:spTgt spid="38"/>
                  </p:tgtEl>
                </p:cond>
              </p:nextCondLst>
            </p:seq>
            <p:seq concurrent="1" nextAc="seek">
              <p:cTn id="142" restart="whenNotActive" fill="hold" evtFilter="cancelBubble" nodeType="interactiveSeq">
                <p:stCondLst>
                  <p:cond evt="onClick" delay="0">
                    <p:tgtEl>
                      <p:spTgt spid="31"/>
                    </p:tgtEl>
                  </p:cond>
                </p:stCondLst>
                <p:endSync evt="end" delay="0">
                  <p:rtn val="all"/>
                </p:endSync>
                <p:childTnLst>
                  <p:par>
                    <p:cTn id="143" fill="hold">
                      <p:stCondLst>
                        <p:cond delay="0"/>
                      </p:stCondLst>
                      <p:childTnLst>
                        <p:par>
                          <p:cTn id="144" fill="hold">
                            <p:stCondLst>
                              <p:cond delay="0"/>
                            </p:stCondLst>
                            <p:childTnLst>
                              <p:par>
                                <p:cTn id="145" presetID="1" presetClass="entr" presetSubtype="0" fill="hold" nodeType="clickEffect">
                                  <p:stCondLst>
                                    <p:cond delay="0"/>
                                  </p:stCondLst>
                                  <p:childTnLst>
                                    <p:set>
                                      <p:cBhvr>
                                        <p:cTn id="146" dur="1" fill="hold">
                                          <p:stCondLst>
                                            <p:cond delay="0"/>
                                          </p:stCondLst>
                                        </p:cTn>
                                        <p:tgtEl>
                                          <p:spTgt spid="38"/>
                                        </p:tgtEl>
                                        <p:attrNameLst>
                                          <p:attrName>style.visibility</p:attrName>
                                        </p:attrNameLst>
                                      </p:cBhvr>
                                      <p:to>
                                        <p:strVal val="visible"/>
                                      </p:to>
                                    </p:set>
                                  </p:childTnLst>
                                </p:cTn>
                              </p:par>
                            </p:childTnLst>
                          </p:cTn>
                        </p:par>
                      </p:childTnLst>
                    </p:cTn>
                  </p:par>
                </p:childTnLst>
              </p:cTn>
              <p:nextCondLst>
                <p:cond evt="onClick" delay="0">
                  <p:tgtEl>
                    <p:spTgt spid="31"/>
                  </p:tgtEl>
                </p:cond>
              </p:nextCondLst>
            </p:seq>
            <p:seq concurrent="1" nextAc="seek">
              <p:cTn id="147" restart="whenNotActive" fill="hold" evtFilter="cancelBubble" nodeType="interactiveSeq">
                <p:stCondLst>
                  <p:cond evt="onClick" delay="0">
                    <p:tgtEl>
                      <p:spTgt spid="30"/>
                    </p:tgtEl>
                  </p:cond>
                </p:stCondLst>
                <p:endSync evt="end" delay="0">
                  <p:rtn val="all"/>
                </p:endSync>
                <p:childTnLst>
                  <p:par>
                    <p:cTn id="148" fill="hold">
                      <p:stCondLst>
                        <p:cond delay="0"/>
                      </p:stCondLst>
                      <p:childTnLst>
                        <p:par>
                          <p:cTn id="149" fill="hold">
                            <p:stCondLst>
                              <p:cond delay="0"/>
                            </p:stCondLst>
                            <p:childTnLst>
                              <p:par>
                                <p:cTn id="150" presetID="1" presetClass="entr" presetSubtype="0" fill="hold" nodeType="clickEffect">
                                  <p:stCondLst>
                                    <p:cond delay="0"/>
                                  </p:stCondLst>
                                  <p:childTnLst>
                                    <p:set>
                                      <p:cBhvr>
                                        <p:cTn id="151" dur="1" fill="hold">
                                          <p:stCondLst>
                                            <p:cond delay="0"/>
                                          </p:stCondLst>
                                        </p:cTn>
                                        <p:tgtEl>
                                          <p:spTgt spid="37"/>
                                        </p:tgtEl>
                                        <p:attrNameLst>
                                          <p:attrName>style.visibility</p:attrName>
                                        </p:attrNameLst>
                                      </p:cBhvr>
                                      <p:to>
                                        <p:strVal val="visible"/>
                                      </p:to>
                                    </p:set>
                                  </p:childTnLst>
                                </p:cTn>
                              </p:par>
                            </p:childTnLst>
                          </p:cTn>
                        </p:par>
                      </p:childTnLst>
                    </p:cTn>
                  </p:par>
                </p:childTnLst>
              </p:cTn>
              <p:nextCondLst>
                <p:cond evt="onClick" delay="0">
                  <p:tgtEl>
                    <p:spTgt spid="30"/>
                  </p:tgtEl>
                </p:cond>
              </p:nextCondLst>
            </p:seq>
            <p:seq concurrent="1" nextAc="seek">
              <p:cTn id="152" restart="whenNotActive" fill="hold" evtFilter="cancelBubble" nodeType="interactiveSeq">
                <p:stCondLst>
                  <p:cond evt="onClick" delay="0">
                    <p:tgtEl>
                      <p:spTgt spid="28"/>
                    </p:tgtEl>
                  </p:cond>
                </p:stCondLst>
                <p:endSync evt="end" delay="0">
                  <p:rtn val="all"/>
                </p:endSync>
                <p:childTnLst>
                  <p:par>
                    <p:cTn id="153" fill="hold">
                      <p:stCondLst>
                        <p:cond delay="0"/>
                      </p:stCondLst>
                      <p:childTnLst>
                        <p:par>
                          <p:cTn id="154" fill="hold">
                            <p:stCondLst>
                              <p:cond delay="0"/>
                            </p:stCondLst>
                            <p:childTnLst>
                              <p:par>
                                <p:cTn id="155" presetID="1" presetClass="entr" presetSubtype="0" fill="hold" nodeType="clickEffect">
                                  <p:stCondLst>
                                    <p:cond delay="0"/>
                                  </p:stCondLst>
                                  <p:childTnLst>
                                    <p:set>
                                      <p:cBhvr>
                                        <p:cTn id="156" dur="1" fill="hold">
                                          <p:stCondLst>
                                            <p:cond delay="0"/>
                                          </p:stCondLst>
                                        </p:cTn>
                                        <p:tgtEl>
                                          <p:spTgt spid="36"/>
                                        </p:tgtEl>
                                        <p:attrNameLst>
                                          <p:attrName>style.visibility</p:attrName>
                                        </p:attrNameLst>
                                      </p:cBhvr>
                                      <p:to>
                                        <p:strVal val="visible"/>
                                      </p:to>
                                    </p:set>
                                  </p:childTnLst>
                                </p:cTn>
                              </p:par>
                            </p:childTnLst>
                          </p:cTn>
                        </p:par>
                      </p:childTnLst>
                    </p:cTn>
                  </p:par>
                </p:childTnLst>
              </p:cTn>
              <p:nextCondLst>
                <p:cond evt="onClick" delay="0">
                  <p:tgtEl>
                    <p:spTgt spid="28"/>
                  </p:tgtEl>
                </p:cond>
              </p:nextCondLst>
            </p:seq>
            <p:seq concurrent="1" nextAc="seek">
              <p:cTn id="157" restart="whenNotActive" fill="hold" evtFilter="cancelBubble" nodeType="interactiveSeq">
                <p:stCondLst>
                  <p:cond evt="onClick" delay="0">
                    <p:tgtEl>
                      <p:spTgt spid="29"/>
                    </p:tgtEl>
                  </p:cond>
                </p:stCondLst>
                <p:endSync evt="end" delay="0">
                  <p:rtn val="all"/>
                </p:endSync>
                <p:childTnLst>
                  <p:par>
                    <p:cTn id="158" fill="hold">
                      <p:stCondLst>
                        <p:cond delay="0"/>
                      </p:stCondLst>
                      <p:childTnLst>
                        <p:par>
                          <p:cTn id="159" fill="hold">
                            <p:stCondLst>
                              <p:cond delay="0"/>
                            </p:stCondLst>
                            <p:childTnLst>
                              <p:par>
                                <p:cTn id="160" presetID="1" presetClass="entr" presetSubtype="0" fill="hold" nodeType="clickEffect">
                                  <p:stCondLst>
                                    <p:cond delay="0"/>
                                  </p:stCondLst>
                                  <p:childTnLst>
                                    <p:set>
                                      <p:cBhvr>
                                        <p:cTn id="161" dur="1" fill="hold">
                                          <p:stCondLst>
                                            <p:cond delay="0"/>
                                          </p:stCondLst>
                                        </p:cTn>
                                        <p:tgtEl>
                                          <p:spTgt spid="35"/>
                                        </p:tgtEl>
                                        <p:attrNameLst>
                                          <p:attrName>style.visibility</p:attrName>
                                        </p:attrNameLst>
                                      </p:cBhvr>
                                      <p:to>
                                        <p:strVal val="visible"/>
                                      </p:to>
                                    </p:set>
                                  </p:childTnLst>
                                </p:cTn>
                              </p:par>
                            </p:childTnLst>
                          </p:cTn>
                        </p:par>
                      </p:childTnLst>
                    </p:cTn>
                  </p:par>
                </p:childTnLst>
              </p:cTn>
              <p:nextCondLst>
                <p:cond evt="onClick" delay="0">
                  <p:tgtEl>
                    <p:spTgt spid="29"/>
                  </p:tgtEl>
                </p:cond>
              </p:nextCondLst>
            </p:seq>
            <p:seq concurrent="1" nextAc="seek">
              <p:cTn id="162" restart="whenNotActive" fill="hold" evtFilter="cancelBubble" nodeType="interactiveSeq">
                <p:stCondLst>
                  <p:cond evt="onClick" delay="0">
                    <p:tgtEl>
                      <p:spTgt spid="25"/>
                    </p:tgtEl>
                  </p:cond>
                </p:stCondLst>
                <p:endSync evt="end" delay="0">
                  <p:rtn val="all"/>
                </p:endSync>
                <p:childTnLst>
                  <p:par>
                    <p:cTn id="163" fill="hold">
                      <p:stCondLst>
                        <p:cond delay="0"/>
                      </p:stCondLst>
                      <p:childTnLst>
                        <p:par>
                          <p:cTn id="164" fill="hold">
                            <p:stCondLst>
                              <p:cond delay="0"/>
                            </p:stCondLst>
                            <p:childTnLst>
                              <p:par>
                                <p:cTn id="165" presetID="1" presetClass="entr" presetSubtype="0" fill="hold" nodeType="clickEffect">
                                  <p:stCondLst>
                                    <p:cond delay="0"/>
                                  </p:stCondLst>
                                  <p:childTnLst>
                                    <p:set>
                                      <p:cBhvr>
                                        <p:cTn id="166" dur="1" fill="hold">
                                          <p:stCondLst>
                                            <p:cond delay="0"/>
                                          </p:stCondLst>
                                        </p:cTn>
                                        <p:tgtEl>
                                          <p:spTgt spid="34"/>
                                        </p:tgtEl>
                                        <p:attrNameLst>
                                          <p:attrName>style.visibility</p:attrName>
                                        </p:attrNameLst>
                                      </p:cBhvr>
                                      <p:to>
                                        <p:strVal val="visible"/>
                                      </p:to>
                                    </p:set>
                                  </p:childTnLst>
                                </p:cTn>
                              </p:par>
                            </p:childTnLst>
                          </p:cTn>
                        </p:par>
                      </p:childTnLst>
                    </p:cTn>
                  </p:par>
                </p:childTnLst>
              </p:cTn>
              <p:nextCondLst>
                <p:cond evt="onClick" delay="0">
                  <p:tgtEl>
                    <p:spTgt spid="25"/>
                  </p:tgtEl>
                </p:cond>
              </p:nextCondLst>
            </p:seq>
            <p:seq concurrent="1" nextAc="seek">
              <p:cTn id="167" restart="whenNotActive" fill="hold" evtFilter="cancelBubble" nodeType="interactiveSeq">
                <p:stCondLst>
                  <p:cond evt="onClick" delay="0">
                    <p:tgtEl>
                      <p:spTgt spid="39"/>
                    </p:tgtEl>
                  </p:cond>
                </p:stCondLst>
                <p:endSync evt="end" delay="0">
                  <p:rtn val="all"/>
                </p:endSync>
                <p:childTnLst>
                  <p:par>
                    <p:cTn id="168" fill="hold">
                      <p:stCondLst>
                        <p:cond delay="0"/>
                      </p:stCondLst>
                      <p:childTnLst>
                        <p:par>
                          <p:cTn id="169" fill="hold">
                            <p:stCondLst>
                              <p:cond delay="0"/>
                            </p:stCondLst>
                            <p:childTnLst>
                              <p:par>
                                <p:cTn id="170" presetID="10" presetClass="exit" presetSubtype="0" fill="hold" nodeType="clickEffect">
                                  <p:stCondLst>
                                    <p:cond delay="0"/>
                                  </p:stCondLst>
                                  <p:childTnLst>
                                    <p:animEffect transition="out" filter="fade">
                                      <p:cBhvr>
                                        <p:cTn id="171" dur="500"/>
                                        <p:tgtEl>
                                          <p:spTgt spid="39"/>
                                        </p:tgtEl>
                                      </p:cBhvr>
                                    </p:animEffect>
                                    <p:set>
                                      <p:cBhvr>
                                        <p:cTn id="172" dur="1" fill="hold">
                                          <p:stCondLst>
                                            <p:cond delay="499"/>
                                          </p:stCondLst>
                                        </p:cTn>
                                        <p:tgtEl>
                                          <p:spTgt spid="39"/>
                                        </p:tgtEl>
                                        <p:attrNameLst>
                                          <p:attrName>style.visibility</p:attrName>
                                        </p:attrNameLst>
                                      </p:cBhvr>
                                      <p:to>
                                        <p:strVal val="hidden"/>
                                      </p:to>
                                    </p:set>
                                  </p:childTnLst>
                                </p:cTn>
                              </p:par>
                            </p:childTnLst>
                          </p:cTn>
                        </p:par>
                      </p:childTnLst>
                    </p:cTn>
                  </p:par>
                </p:childTnLst>
              </p:cTn>
              <p:nextCondLst>
                <p:cond evt="onClick" delay="0">
                  <p:tgtEl>
                    <p:spTgt spid="39"/>
                  </p:tgtEl>
                </p:cond>
              </p:nextCondLst>
            </p:seq>
            <p:seq concurrent="1" nextAc="seek">
              <p:cTn id="173" restart="whenNotActive" fill="hold" evtFilter="cancelBubble" nodeType="interactiveSeq">
                <p:stCondLst>
                  <p:cond evt="onClick" delay="0">
                    <p:tgtEl>
                      <p:spTgt spid="40"/>
                    </p:tgtEl>
                  </p:cond>
                </p:stCondLst>
                <p:endSync evt="end" delay="0">
                  <p:rtn val="all"/>
                </p:endSync>
                <p:childTnLst>
                  <p:par>
                    <p:cTn id="174" fill="hold">
                      <p:stCondLst>
                        <p:cond delay="0"/>
                      </p:stCondLst>
                      <p:childTnLst>
                        <p:par>
                          <p:cTn id="175" fill="hold">
                            <p:stCondLst>
                              <p:cond delay="0"/>
                            </p:stCondLst>
                            <p:childTnLst>
                              <p:par>
                                <p:cTn id="176" presetID="10" presetClass="exit" presetSubtype="0" fill="hold" nodeType="clickEffect">
                                  <p:stCondLst>
                                    <p:cond delay="0"/>
                                  </p:stCondLst>
                                  <p:childTnLst>
                                    <p:animEffect transition="out" filter="fade">
                                      <p:cBhvr>
                                        <p:cTn id="177" dur="500"/>
                                        <p:tgtEl>
                                          <p:spTgt spid="40"/>
                                        </p:tgtEl>
                                      </p:cBhvr>
                                    </p:animEffect>
                                    <p:set>
                                      <p:cBhvr>
                                        <p:cTn id="178" dur="1" fill="hold">
                                          <p:stCondLst>
                                            <p:cond delay="499"/>
                                          </p:stCondLst>
                                        </p:cTn>
                                        <p:tgtEl>
                                          <p:spTgt spid="40"/>
                                        </p:tgtEl>
                                        <p:attrNameLst>
                                          <p:attrName>style.visibility</p:attrName>
                                        </p:attrNameLst>
                                      </p:cBhvr>
                                      <p:to>
                                        <p:strVal val="hidden"/>
                                      </p:to>
                                    </p:set>
                                  </p:childTnLst>
                                </p:cTn>
                              </p:par>
                            </p:childTnLst>
                          </p:cTn>
                        </p:par>
                      </p:childTnLst>
                    </p:cTn>
                  </p:par>
                </p:childTnLst>
              </p:cTn>
              <p:nextCondLst>
                <p:cond evt="onClick" delay="0">
                  <p:tgtEl>
                    <p:spTgt spid="40"/>
                  </p:tgtEl>
                </p:cond>
              </p:nextCondLst>
            </p:seq>
            <p:seq concurrent="1" nextAc="seek">
              <p:cTn id="179" restart="whenNotActive" fill="hold" evtFilter="cancelBubble" nodeType="interactiveSeq">
                <p:stCondLst>
                  <p:cond evt="onClick" delay="0">
                    <p:tgtEl>
                      <p:spTgt spid="41"/>
                    </p:tgtEl>
                  </p:cond>
                </p:stCondLst>
                <p:endSync evt="end" delay="0">
                  <p:rtn val="all"/>
                </p:endSync>
                <p:childTnLst>
                  <p:par>
                    <p:cTn id="180" fill="hold">
                      <p:stCondLst>
                        <p:cond delay="0"/>
                      </p:stCondLst>
                      <p:childTnLst>
                        <p:par>
                          <p:cTn id="181" fill="hold">
                            <p:stCondLst>
                              <p:cond delay="0"/>
                            </p:stCondLst>
                            <p:childTnLst>
                              <p:par>
                                <p:cTn id="182" presetID="10" presetClass="exit" presetSubtype="0" fill="hold" nodeType="clickEffect">
                                  <p:stCondLst>
                                    <p:cond delay="0"/>
                                  </p:stCondLst>
                                  <p:childTnLst>
                                    <p:animEffect transition="out" filter="fade">
                                      <p:cBhvr>
                                        <p:cTn id="183" dur="500"/>
                                        <p:tgtEl>
                                          <p:spTgt spid="41"/>
                                        </p:tgtEl>
                                      </p:cBhvr>
                                    </p:animEffect>
                                    <p:set>
                                      <p:cBhvr>
                                        <p:cTn id="184" dur="1" fill="hold">
                                          <p:stCondLst>
                                            <p:cond delay="499"/>
                                          </p:stCondLst>
                                        </p:cTn>
                                        <p:tgtEl>
                                          <p:spTgt spid="41"/>
                                        </p:tgtEl>
                                        <p:attrNameLst>
                                          <p:attrName>style.visibility</p:attrName>
                                        </p:attrNameLst>
                                      </p:cBhvr>
                                      <p:to>
                                        <p:strVal val="hidden"/>
                                      </p:to>
                                    </p:set>
                                  </p:childTnLst>
                                </p:cTn>
                              </p:par>
                            </p:childTnLst>
                          </p:cTn>
                        </p:par>
                      </p:childTnLst>
                    </p:cTn>
                  </p:par>
                </p:childTnLst>
              </p:cTn>
              <p:nextCondLst>
                <p:cond evt="onClick" delay="0">
                  <p:tgtEl>
                    <p:spTgt spid="41"/>
                  </p:tgtEl>
                </p:cond>
              </p:nextCondLst>
            </p:seq>
            <p:seq concurrent="1" nextAc="seek">
              <p:cTn id="185" restart="whenNotActive" fill="hold" evtFilter="cancelBubble" nodeType="interactiveSeq">
                <p:stCondLst>
                  <p:cond evt="onClick" delay="0">
                    <p:tgtEl>
                      <p:spTgt spid="26"/>
                    </p:tgtEl>
                  </p:cond>
                </p:stCondLst>
                <p:endSync evt="end" delay="0">
                  <p:rtn val="all"/>
                </p:endSync>
                <p:childTnLst>
                  <p:par>
                    <p:cTn id="186" fill="hold">
                      <p:stCondLst>
                        <p:cond delay="0"/>
                      </p:stCondLst>
                      <p:childTnLst>
                        <p:par>
                          <p:cTn id="187" fill="hold">
                            <p:stCondLst>
                              <p:cond delay="0"/>
                            </p:stCondLst>
                            <p:childTnLst>
                              <p:par>
                                <p:cTn id="188" presetID="1" presetClass="entr" presetSubtype="0" fill="hold" nodeType="clickEffect">
                                  <p:stCondLst>
                                    <p:cond delay="0"/>
                                  </p:stCondLst>
                                  <p:childTnLst>
                                    <p:set>
                                      <p:cBhvr>
                                        <p:cTn id="189" dur="1" fill="hold">
                                          <p:stCondLst>
                                            <p:cond delay="0"/>
                                          </p:stCondLst>
                                        </p:cTn>
                                        <p:tgtEl>
                                          <p:spTgt spid="41"/>
                                        </p:tgtEl>
                                        <p:attrNameLst>
                                          <p:attrName>style.visibility</p:attrName>
                                        </p:attrNameLst>
                                      </p:cBhvr>
                                      <p:to>
                                        <p:strVal val="visible"/>
                                      </p:to>
                                    </p:set>
                                  </p:childTnLst>
                                </p:cTn>
                              </p:par>
                            </p:childTnLst>
                          </p:cTn>
                        </p:par>
                      </p:childTnLst>
                    </p:cTn>
                  </p:par>
                </p:childTnLst>
              </p:cTn>
              <p:nextCondLst>
                <p:cond evt="onClick" delay="0">
                  <p:tgtEl>
                    <p:spTgt spid="26"/>
                  </p:tgtEl>
                </p:cond>
              </p:nextCondLst>
            </p:seq>
            <p:seq concurrent="1" nextAc="seek">
              <p:cTn id="190" restart="whenNotActive" fill="hold" evtFilter="cancelBubble" nodeType="interactiveSeq">
                <p:stCondLst>
                  <p:cond evt="onClick" delay="0">
                    <p:tgtEl>
                      <p:spTgt spid="32"/>
                    </p:tgtEl>
                  </p:cond>
                </p:stCondLst>
                <p:endSync evt="end" delay="0">
                  <p:rtn val="all"/>
                </p:endSync>
                <p:childTnLst>
                  <p:par>
                    <p:cTn id="191" fill="hold">
                      <p:stCondLst>
                        <p:cond delay="0"/>
                      </p:stCondLst>
                      <p:childTnLst>
                        <p:par>
                          <p:cTn id="192" fill="hold">
                            <p:stCondLst>
                              <p:cond delay="0"/>
                            </p:stCondLst>
                            <p:childTnLst>
                              <p:par>
                                <p:cTn id="193" presetID="1" presetClass="entr" presetSubtype="0" fill="hold" nodeType="clickEffect">
                                  <p:stCondLst>
                                    <p:cond delay="0"/>
                                  </p:stCondLst>
                                  <p:childTnLst>
                                    <p:set>
                                      <p:cBhvr>
                                        <p:cTn id="194" dur="1" fill="hold">
                                          <p:stCondLst>
                                            <p:cond delay="0"/>
                                          </p:stCondLst>
                                        </p:cTn>
                                        <p:tgtEl>
                                          <p:spTgt spid="40"/>
                                        </p:tgtEl>
                                        <p:attrNameLst>
                                          <p:attrName>style.visibility</p:attrName>
                                        </p:attrNameLst>
                                      </p:cBhvr>
                                      <p:to>
                                        <p:strVal val="visible"/>
                                      </p:to>
                                    </p:set>
                                  </p:childTnLst>
                                </p:cTn>
                              </p:par>
                            </p:childTnLst>
                          </p:cTn>
                        </p:par>
                      </p:childTnLst>
                    </p:cTn>
                  </p:par>
                </p:childTnLst>
              </p:cTn>
              <p:nextCondLst>
                <p:cond evt="onClick" delay="0">
                  <p:tgtEl>
                    <p:spTgt spid="32"/>
                  </p:tgtEl>
                </p:cond>
              </p:nextCondLst>
            </p:seq>
            <p:seq concurrent="1" nextAc="seek">
              <p:cTn id="195" restart="whenNotActive" fill="hold" evtFilter="cancelBubble" nodeType="interactiveSeq">
                <p:stCondLst>
                  <p:cond evt="onClick" delay="0">
                    <p:tgtEl>
                      <p:spTgt spid="27"/>
                    </p:tgtEl>
                  </p:cond>
                </p:stCondLst>
                <p:endSync evt="end" delay="0">
                  <p:rtn val="all"/>
                </p:endSync>
                <p:childTnLst>
                  <p:par>
                    <p:cTn id="196" fill="hold">
                      <p:stCondLst>
                        <p:cond delay="0"/>
                      </p:stCondLst>
                      <p:childTnLst>
                        <p:par>
                          <p:cTn id="197" fill="hold">
                            <p:stCondLst>
                              <p:cond delay="0"/>
                            </p:stCondLst>
                            <p:childTnLst>
                              <p:par>
                                <p:cTn id="198" presetID="1" presetClass="entr" presetSubtype="0" fill="hold" nodeType="clickEffect">
                                  <p:stCondLst>
                                    <p:cond delay="0"/>
                                  </p:stCondLst>
                                  <p:childTnLst>
                                    <p:set>
                                      <p:cBhvr>
                                        <p:cTn id="199" dur="1" fill="hold">
                                          <p:stCondLst>
                                            <p:cond delay="0"/>
                                          </p:stCondLst>
                                        </p:cTn>
                                        <p:tgtEl>
                                          <p:spTgt spid="39"/>
                                        </p:tgtEl>
                                        <p:attrNameLst>
                                          <p:attrName>style.visibility</p:attrName>
                                        </p:attrNameLst>
                                      </p:cBhvr>
                                      <p:to>
                                        <p:strVal val="visible"/>
                                      </p:to>
                                    </p:set>
                                  </p:childTnLst>
                                </p:cTn>
                              </p:par>
                            </p:childTnLst>
                          </p:cTn>
                        </p:par>
                      </p:childTnLst>
                    </p:cTn>
                  </p:par>
                </p:childTnLst>
              </p:cTn>
              <p:nextCondLst>
                <p:cond evt="onClick" delay="0">
                  <p:tgtEl>
                    <p:spTgt spid="27"/>
                  </p:tgtEl>
                </p:cond>
              </p:nextCondLst>
            </p:seq>
            <p:seq concurrent="1" nextAc="seek">
              <p:cTn id="200" restart="whenNotActive" fill="hold" evtFilter="cancelBubble" nodeType="interactiveSeq">
                <p:stCondLst>
                  <p:cond evt="onClick" delay="0">
                    <p:tgtEl>
                      <p:spTgt spid="47"/>
                    </p:tgtEl>
                  </p:cond>
                </p:stCondLst>
                <p:endSync evt="end" delay="0">
                  <p:rtn val="all"/>
                </p:endSync>
                <p:childTnLst>
                  <p:par>
                    <p:cTn id="201" fill="hold">
                      <p:stCondLst>
                        <p:cond delay="0"/>
                      </p:stCondLst>
                      <p:childTnLst>
                        <p:par>
                          <p:cTn id="202" fill="hold">
                            <p:stCondLst>
                              <p:cond delay="0"/>
                            </p:stCondLst>
                            <p:childTnLst>
                              <p:par>
                                <p:cTn id="203" presetID="10" presetClass="exit" presetSubtype="0" fill="hold" nodeType="clickEffect">
                                  <p:stCondLst>
                                    <p:cond delay="0"/>
                                  </p:stCondLst>
                                  <p:childTnLst>
                                    <p:animEffect transition="out" filter="fade">
                                      <p:cBhvr>
                                        <p:cTn id="204" dur="500"/>
                                        <p:tgtEl>
                                          <p:spTgt spid="47"/>
                                        </p:tgtEl>
                                      </p:cBhvr>
                                    </p:animEffect>
                                    <p:set>
                                      <p:cBhvr>
                                        <p:cTn id="205" dur="1" fill="hold">
                                          <p:stCondLst>
                                            <p:cond delay="499"/>
                                          </p:stCondLst>
                                        </p:cTn>
                                        <p:tgtEl>
                                          <p:spTgt spid="47"/>
                                        </p:tgtEl>
                                        <p:attrNameLst>
                                          <p:attrName>style.visibility</p:attrName>
                                        </p:attrNameLst>
                                      </p:cBhvr>
                                      <p:to>
                                        <p:strVal val="hidden"/>
                                      </p:to>
                                    </p:set>
                                  </p:childTnLst>
                                </p:cTn>
                              </p:par>
                            </p:childTnLst>
                          </p:cTn>
                        </p:par>
                      </p:childTnLst>
                    </p:cTn>
                  </p:par>
                </p:childTnLst>
              </p:cTn>
              <p:nextCondLst>
                <p:cond evt="onClick" delay="0">
                  <p:tgtEl>
                    <p:spTgt spid="47"/>
                  </p:tgtEl>
                </p:cond>
              </p:nextCondLst>
            </p:seq>
            <p:seq concurrent="1" nextAc="seek">
              <p:cTn id="206" restart="whenNotActive" fill="hold" evtFilter="cancelBubble" nodeType="interactiveSeq">
                <p:stCondLst>
                  <p:cond evt="onClick" delay="0">
                    <p:tgtEl>
                      <p:spTgt spid="48"/>
                    </p:tgtEl>
                  </p:cond>
                </p:stCondLst>
                <p:endSync evt="end" delay="0">
                  <p:rtn val="all"/>
                </p:endSync>
                <p:childTnLst>
                  <p:par>
                    <p:cTn id="207" fill="hold">
                      <p:stCondLst>
                        <p:cond delay="0"/>
                      </p:stCondLst>
                      <p:childTnLst>
                        <p:par>
                          <p:cTn id="208" fill="hold">
                            <p:stCondLst>
                              <p:cond delay="0"/>
                            </p:stCondLst>
                            <p:childTnLst>
                              <p:par>
                                <p:cTn id="209" presetID="10" presetClass="exit" presetSubtype="0" fill="hold" nodeType="clickEffect">
                                  <p:stCondLst>
                                    <p:cond delay="0"/>
                                  </p:stCondLst>
                                  <p:childTnLst>
                                    <p:animEffect transition="out" filter="fade">
                                      <p:cBhvr>
                                        <p:cTn id="210" dur="500"/>
                                        <p:tgtEl>
                                          <p:spTgt spid="48"/>
                                        </p:tgtEl>
                                      </p:cBhvr>
                                    </p:animEffect>
                                    <p:set>
                                      <p:cBhvr>
                                        <p:cTn id="211" dur="1" fill="hold">
                                          <p:stCondLst>
                                            <p:cond delay="499"/>
                                          </p:stCondLst>
                                        </p:cTn>
                                        <p:tgtEl>
                                          <p:spTgt spid="48"/>
                                        </p:tgtEl>
                                        <p:attrNameLst>
                                          <p:attrName>style.visibility</p:attrName>
                                        </p:attrNameLst>
                                      </p:cBhvr>
                                      <p:to>
                                        <p:strVal val="hidden"/>
                                      </p:to>
                                    </p:set>
                                  </p:childTnLst>
                                </p:cTn>
                              </p:par>
                            </p:childTnLst>
                          </p:cTn>
                        </p:par>
                      </p:childTnLst>
                    </p:cTn>
                  </p:par>
                </p:childTnLst>
              </p:cTn>
              <p:nextCondLst>
                <p:cond evt="onClick" delay="0">
                  <p:tgtEl>
                    <p:spTgt spid="48"/>
                  </p:tgtEl>
                </p:cond>
              </p:nextCondLst>
            </p:seq>
            <p:seq concurrent="1" nextAc="seek">
              <p:cTn id="212" restart="whenNotActive" fill="hold" evtFilter="cancelBubble" nodeType="interactiveSeq">
                <p:stCondLst>
                  <p:cond evt="onClick" delay="0">
                    <p:tgtEl>
                      <p:spTgt spid="49"/>
                    </p:tgtEl>
                  </p:cond>
                </p:stCondLst>
                <p:endSync evt="end" delay="0">
                  <p:rtn val="all"/>
                </p:endSync>
                <p:childTnLst>
                  <p:par>
                    <p:cTn id="213" fill="hold">
                      <p:stCondLst>
                        <p:cond delay="0"/>
                      </p:stCondLst>
                      <p:childTnLst>
                        <p:par>
                          <p:cTn id="214" fill="hold">
                            <p:stCondLst>
                              <p:cond delay="0"/>
                            </p:stCondLst>
                            <p:childTnLst>
                              <p:par>
                                <p:cTn id="215" presetID="10" presetClass="exit" presetSubtype="0" fill="hold" nodeType="clickEffect">
                                  <p:stCondLst>
                                    <p:cond delay="0"/>
                                  </p:stCondLst>
                                  <p:childTnLst>
                                    <p:animEffect transition="out" filter="fade">
                                      <p:cBhvr>
                                        <p:cTn id="216" dur="500"/>
                                        <p:tgtEl>
                                          <p:spTgt spid="49"/>
                                        </p:tgtEl>
                                      </p:cBhvr>
                                    </p:animEffect>
                                    <p:set>
                                      <p:cBhvr>
                                        <p:cTn id="217" dur="1" fill="hold">
                                          <p:stCondLst>
                                            <p:cond delay="499"/>
                                          </p:stCondLst>
                                        </p:cTn>
                                        <p:tgtEl>
                                          <p:spTgt spid="49"/>
                                        </p:tgtEl>
                                        <p:attrNameLst>
                                          <p:attrName>style.visibility</p:attrName>
                                        </p:attrNameLst>
                                      </p:cBhvr>
                                      <p:to>
                                        <p:strVal val="hidden"/>
                                      </p:to>
                                    </p:set>
                                  </p:childTnLst>
                                </p:cTn>
                              </p:par>
                            </p:childTnLst>
                          </p:cTn>
                        </p:par>
                      </p:childTnLst>
                    </p:cTn>
                  </p:par>
                </p:childTnLst>
              </p:cTn>
              <p:nextCondLst>
                <p:cond evt="onClick" delay="0">
                  <p:tgtEl>
                    <p:spTgt spid="49"/>
                  </p:tgtEl>
                </p:cond>
              </p:nextCondLst>
            </p:seq>
            <p:seq concurrent="1" nextAc="seek">
              <p:cTn id="218" restart="whenNotActive" fill="hold" evtFilter="cancelBubble" nodeType="interactiveSeq">
                <p:stCondLst>
                  <p:cond evt="onClick" delay="0">
                    <p:tgtEl>
                      <p:spTgt spid="50"/>
                    </p:tgtEl>
                  </p:cond>
                </p:stCondLst>
                <p:endSync evt="end" delay="0">
                  <p:rtn val="all"/>
                </p:endSync>
                <p:childTnLst>
                  <p:par>
                    <p:cTn id="219" fill="hold">
                      <p:stCondLst>
                        <p:cond delay="0"/>
                      </p:stCondLst>
                      <p:childTnLst>
                        <p:par>
                          <p:cTn id="220" fill="hold">
                            <p:stCondLst>
                              <p:cond delay="0"/>
                            </p:stCondLst>
                            <p:childTnLst>
                              <p:par>
                                <p:cTn id="221" presetID="10" presetClass="exit" presetSubtype="0" fill="hold" nodeType="clickEffect">
                                  <p:stCondLst>
                                    <p:cond delay="0"/>
                                  </p:stCondLst>
                                  <p:childTnLst>
                                    <p:animEffect transition="out" filter="fade">
                                      <p:cBhvr>
                                        <p:cTn id="222" dur="500"/>
                                        <p:tgtEl>
                                          <p:spTgt spid="50"/>
                                        </p:tgtEl>
                                      </p:cBhvr>
                                    </p:animEffect>
                                    <p:set>
                                      <p:cBhvr>
                                        <p:cTn id="223" dur="1" fill="hold">
                                          <p:stCondLst>
                                            <p:cond delay="499"/>
                                          </p:stCondLst>
                                        </p:cTn>
                                        <p:tgtEl>
                                          <p:spTgt spid="50"/>
                                        </p:tgtEl>
                                        <p:attrNameLst>
                                          <p:attrName>style.visibility</p:attrName>
                                        </p:attrNameLst>
                                      </p:cBhvr>
                                      <p:to>
                                        <p:strVal val="hidden"/>
                                      </p:to>
                                    </p:set>
                                  </p:childTnLst>
                                </p:cTn>
                              </p:par>
                            </p:childTnLst>
                          </p:cTn>
                        </p:par>
                      </p:childTnLst>
                    </p:cTn>
                  </p:par>
                </p:childTnLst>
              </p:cTn>
              <p:nextCondLst>
                <p:cond evt="onClick" delay="0">
                  <p:tgtEl>
                    <p:spTgt spid="50"/>
                  </p:tgtEl>
                </p:cond>
              </p:nextCondLst>
            </p:seq>
            <p:seq concurrent="1" nextAc="seek">
              <p:cTn id="224" restart="whenNotActive" fill="hold" evtFilter="cancelBubble" nodeType="interactiveSeq">
                <p:stCondLst>
                  <p:cond evt="onClick" delay="0">
                    <p:tgtEl>
                      <p:spTgt spid="51"/>
                    </p:tgtEl>
                  </p:cond>
                </p:stCondLst>
                <p:endSync evt="end" delay="0">
                  <p:rtn val="all"/>
                </p:endSync>
                <p:childTnLst>
                  <p:par>
                    <p:cTn id="225" fill="hold">
                      <p:stCondLst>
                        <p:cond delay="0"/>
                      </p:stCondLst>
                      <p:childTnLst>
                        <p:par>
                          <p:cTn id="226" fill="hold">
                            <p:stCondLst>
                              <p:cond delay="0"/>
                            </p:stCondLst>
                            <p:childTnLst>
                              <p:par>
                                <p:cTn id="227" presetID="10" presetClass="exit" presetSubtype="0" fill="hold" nodeType="clickEffect">
                                  <p:stCondLst>
                                    <p:cond delay="0"/>
                                  </p:stCondLst>
                                  <p:childTnLst>
                                    <p:animEffect transition="out" filter="fade">
                                      <p:cBhvr>
                                        <p:cTn id="228" dur="500"/>
                                        <p:tgtEl>
                                          <p:spTgt spid="51"/>
                                        </p:tgtEl>
                                      </p:cBhvr>
                                    </p:animEffect>
                                    <p:set>
                                      <p:cBhvr>
                                        <p:cTn id="229" dur="1" fill="hold">
                                          <p:stCondLst>
                                            <p:cond delay="499"/>
                                          </p:stCondLst>
                                        </p:cTn>
                                        <p:tgtEl>
                                          <p:spTgt spid="51"/>
                                        </p:tgtEl>
                                        <p:attrNameLst>
                                          <p:attrName>style.visibility</p:attrName>
                                        </p:attrNameLst>
                                      </p:cBhvr>
                                      <p:to>
                                        <p:strVal val="hidden"/>
                                      </p:to>
                                    </p:set>
                                  </p:childTnLst>
                                </p:cTn>
                              </p:par>
                            </p:childTnLst>
                          </p:cTn>
                        </p:par>
                      </p:childTnLst>
                    </p:cTn>
                  </p:par>
                </p:childTnLst>
              </p:cTn>
              <p:nextCondLst>
                <p:cond evt="onClick" delay="0">
                  <p:tgtEl>
                    <p:spTgt spid="51"/>
                  </p:tgtEl>
                </p:cond>
              </p:nextCondLst>
            </p:seq>
            <p:seq concurrent="1" nextAc="seek">
              <p:cTn id="230" restart="whenNotActive" fill="hold" evtFilter="cancelBubble" nodeType="interactiveSeq">
                <p:stCondLst>
                  <p:cond evt="onClick" delay="0">
                    <p:tgtEl>
                      <p:spTgt spid="14"/>
                    </p:tgtEl>
                  </p:cond>
                </p:stCondLst>
                <p:endSync evt="end" delay="0">
                  <p:rtn val="all"/>
                </p:endSync>
                <p:childTnLst>
                  <p:par>
                    <p:cTn id="231" fill="hold">
                      <p:stCondLst>
                        <p:cond delay="0"/>
                      </p:stCondLst>
                      <p:childTnLst>
                        <p:par>
                          <p:cTn id="232" fill="hold">
                            <p:stCondLst>
                              <p:cond delay="0"/>
                            </p:stCondLst>
                            <p:childTnLst>
                              <p:par>
                                <p:cTn id="233" presetID="1" presetClass="entr" presetSubtype="0" fill="hold" nodeType="clickEffect">
                                  <p:stCondLst>
                                    <p:cond delay="0"/>
                                  </p:stCondLst>
                                  <p:childTnLst>
                                    <p:set>
                                      <p:cBhvr>
                                        <p:cTn id="234" dur="1" fill="hold">
                                          <p:stCondLst>
                                            <p:cond delay="0"/>
                                          </p:stCondLst>
                                        </p:cTn>
                                        <p:tgtEl>
                                          <p:spTgt spid="51"/>
                                        </p:tgtEl>
                                        <p:attrNameLst>
                                          <p:attrName>style.visibility</p:attrName>
                                        </p:attrNameLst>
                                      </p:cBhvr>
                                      <p:to>
                                        <p:strVal val="visible"/>
                                      </p:to>
                                    </p:set>
                                  </p:childTnLst>
                                </p:cTn>
                              </p:par>
                            </p:childTnLst>
                          </p:cTn>
                        </p:par>
                      </p:childTnLst>
                    </p:cTn>
                  </p:par>
                </p:childTnLst>
              </p:cTn>
              <p:nextCondLst>
                <p:cond evt="onClick" delay="0">
                  <p:tgtEl>
                    <p:spTgt spid="14"/>
                  </p:tgtEl>
                </p:cond>
              </p:nextCondLst>
            </p:seq>
            <p:seq concurrent="1" nextAc="seek">
              <p:cTn id="235" restart="whenNotActive" fill="hold" evtFilter="cancelBubble" nodeType="interactiveSeq">
                <p:stCondLst>
                  <p:cond evt="onClick" delay="0">
                    <p:tgtEl>
                      <p:spTgt spid="18458"/>
                    </p:tgtEl>
                  </p:cond>
                </p:stCondLst>
                <p:endSync evt="end" delay="0">
                  <p:rtn val="all"/>
                </p:endSync>
                <p:childTnLst>
                  <p:par>
                    <p:cTn id="236" fill="hold">
                      <p:stCondLst>
                        <p:cond delay="0"/>
                      </p:stCondLst>
                      <p:childTnLst>
                        <p:par>
                          <p:cTn id="237" fill="hold">
                            <p:stCondLst>
                              <p:cond delay="0"/>
                            </p:stCondLst>
                            <p:childTnLst>
                              <p:par>
                                <p:cTn id="238" presetID="1" presetClass="entr" presetSubtype="0" fill="hold" nodeType="clickEffect">
                                  <p:stCondLst>
                                    <p:cond delay="0"/>
                                  </p:stCondLst>
                                  <p:childTnLst>
                                    <p:set>
                                      <p:cBhvr>
                                        <p:cTn id="239" dur="1" fill="hold">
                                          <p:stCondLst>
                                            <p:cond delay="0"/>
                                          </p:stCondLst>
                                        </p:cTn>
                                        <p:tgtEl>
                                          <p:spTgt spid="50"/>
                                        </p:tgtEl>
                                        <p:attrNameLst>
                                          <p:attrName>style.visibility</p:attrName>
                                        </p:attrNameLst>
                                      </p:cBhvr>
                                      <p:to>
                                        <p:strVal val="visible"/>
                                      </p:to>
                                    </p:set>
                                  </p:childTnLst>
                                </p:cTn>
                              </p:par>
                            </p:childTnLst>
                          </p:cTn>
                        </p:par>
                      </p:childTnLst>
                    </p:cTn>
                  </p:par>
                </p:childTnLst>
              </p:cTn>
              <p:nextCondLst>
                <p:cond evt="onClick" delay="0">
                  <p:tgtEl>
                    <p:spTgt spid="18458"/>
                  </p:tgtEl>
                </p:cond>
              </p:nextCondLst>
            </p:seq>
            <p:seq concurrent="1" nextAc="seek">
              <p:cTn id="240" restart="whenNotActive" fill="hold" evtFilter="cancelBubble" nodeType="interactiveSeq">
                <p:stCondLst>
                  <p:cond evt="onClick" delay="0">
                    <p:tgtEl>
                      <p:spTgt spid="18460"/>
                    </p:tgtEl>
                  </p:cond>
                </p:stCondLst>
                <p:endSync evt="end" delay="0">
                  <p:rtn val="all"/>
                </p:endSync>
                <p:childTnLst>
                  <p:par>
                    <p:cTn id="241" fill="hold">
                      <p:stCondLst>
                        <p:cond delay="0"/>
                      </p:stCondLst>
                      <p:childTnLst>
                        <p:par>
                          <p:cTn id="242" fill="hold">
                            <p:stCondLst>
                              <p:cond delay="0"/>
                            </p:stCondLst>
                            <p:childTnLst>
                              <p:par>
                                <p:cTn id="243" presetID="1" presetClass="entr" presetSubtype="0" fill="hold" nodeType="clickEffect">
                                  <p:stCondLst>
                                    <p:cond delay="0"/>
                                  </p:stCondLst>
                                  <p:childTnLst>
                                    <p:set>
                                      <p:cBhvr>
                                        <p:cTn id="244" dur="1" fill="hold">
                                          <p:stCondLst>
                                            <p:cond delay="0"/>
                                          </p:stCondLst>
                                        </p:cTn>
                                        <p:tgtEl>
                                          <p:spTgt spid="49"/>
                                        </p:tgtEl>
                                        <p:attrNameLst>
                                          <p:attrName>style.visibility</p:attrName>
                                        </p:attrNameLst>
                                      </p:cBhvr>
                                      <p:to>
                                        <p:strVal val="visible"/>
                                      </p:to>
                                    </p:set>
                                  </p:childTnLst>
                                </p:cTn>
                              </p:par>
                            </p:childTnLst>
                          </p:cTn>
                        </p:par>
                      </p:childTnLst>
                    </p:cTn>
                  </p:par>
                </p:childTnLst>
              </p:cTn>
              <p:nextCondLst>
                <p:cond evt="onClick" delay="0">
                  <p:tgtEl>
                    <p:spTgt spid="18460"/>
                  </p:tgtEl>
                </p:cond>
              </p:nextCondLst>
            </p:seq>
            <p:seq concurrent="1" nextAc="seek">
              <p:cTn id="245" restart="whenNotActive" fill="hold" evtFilter="cancelBubble" nodeType="interactiveSeq">
                <p:stCondLst>
                  <p:cond evt="onClick" delay="0">
                    <p:tgtEl>
                      <p:spTgt spid="18462"/>
                    </p:tgtEl>
                  </p:cond>
                </p:stCondLst>
                <p:endSync evt="end" delay="0">
                  <p:rtn val="all"/>
                </p:endSync>
                <p:childTnLst>
                  <p:par>
                    <p:cTn id="246" fill="hold">
                      <p:stCondLst>
                        <p:cond delay="0"/>
                      </p:stCondLst>
                      <p:childTnLst>
                        <p:par>
                          <p:cTn id="247" fill="hold">
                            <p:stCondLst>
                              <p:cond delay="0"/>
                            </p:stCondLst>
                            <p:childTnLst>
                              <p:par>
                                <p:cTn id="248" presetID="1" presetClass="entr" presetSubtype="0" fill="hold" nodeType="clickEffect">
                                  <p:stCondLst>
                                    <p:cond delay="0"/>
                                  </p:stCondLst>
                                  <p:childTnLst>
                                    <p:set>
                                      <p:cBhvr>
                                        <p:cTn id="249" dur="1" fill="hold">
                                          <p:stCondLst>
                                            <p:cond delay="0"/>
                                          </p:stCondLst>
                                        </p:cTn>
                                        <p:tgtEl>
                                          <p:spTgt spid="48"/>
                                        </p:tgtEl>
                                        <p:attrNameLst>
                                          <p:attrName>style.visibility</p:attrName>
                                        </p:attrNameLst>
                                      </p:cBhvr>
                                      <p:to>
                                        <p:strVal val="visible"/>
                                      </p:to>
                                    </p:set>
                                  </p:childTnLst>
                                </p:cTn>
                              </p:par>
                            </p:childTnLst>
                          </p:cTn>
                        </p:par>
                      </p:childTnLst>
                    </p:cTn>
                  </p:par>
                </p:childTnLst>
              </p:cTn>
              <p:nextCondLst>
                <p:cond evt="onClick" delay="0">
                  <p:tgtEl>
                    <p:spTgt spid="18462"/>
                  </p:tgtEl>
                </p:cond>
              </p:nextCondLst>
            </p:seq>
            <p:seq concurrent="1" nextAc="seek">
              <p:cTn id="250" restart="whenNotActive" fill="hold" evtFilter="cancelBubble" nodeType="interactiveSeq">
                <p:stCondLst>
                  <p:cond evt="onClick" delay="0">
                    <p:tgtEl>
                      <p:spTgt spid="18464"/>
                    </p:tgtEl>
                  </p:cond>
                </p:stCondLst>
                <p:endSync evt="end" delay="0">
                  <p:rtn val="all"/>
                </p:endSync>
                <p:childTnLst>
                  <p:par>
                    <p:cTn id="251" fill="hold">
                      <p:stCondLst>
                        <p:cond delay="0"/>
                      </p:stCondLst>
                      <p:childTnLst>
                        <p:par>
                          <p:cTn id="252" fill="hold">
                            <p:stCondLst>
                              <p:cond delay="0"/>
                            </p:stCondLst>
                            <p:childTnLst>
                              <p:par>
                                <p:cTn id="253" presetID="1" presetClass="entr" presetSubtype="0" fill="hold" nodeType="clickEffect">
                                  <p:stCondLst>
                                    <p:cond delay="0"/>
                                  </p:stCondLst>
                                  <p:childTnLst>
                                    <p:set>
                                      <p:cBhvr>
                                        <p:cTn id="254" dur="1" fill="hold">
                                          <p:stCondLst>
                                            <p:cond delay="0"/>
                                          </p:stCondLst>
                                        </p:cTn>
                                        <p:tgtEl>
                                          <p:spTgt spid="47"/>
                                        </p:tgtEl>
                                        <p:attrNameLst>
                                          <p:attrName>style.visibility</p:attrName>
                                        </p:attrNameLst>
                                      </p:cBhvr>
                                      <p:to>
                                        <p:strVal val="visible"/>
                                      </p:to>
                                    </p:set>
                                  </p:childTnLst>
                                </p:cTn>
                              </p:par>
                            </p:childTnLst>
                          </p:cTn>
                        </p:par>
                      </p:childTnLst>
                    </p:cTn>
                  </p:par>
                </p:childTnLst>
              </p:cTn>
              <p:nextCondLst>
                <p:cond evt="onClick" delay="0">
                  <p:tgtEl>
                    <p:spTgt spid="18464"/>
                  </p:tgtEl>
                </p:cond>
              </p:nextCondLst>
            </p:seq>
            <p:seq concurrent="1" nextAc="seek">
              <p:cTn id="255" restart="whenNotActive" fill="hold" evtFilter="cancelBubble" nodeType="interactiveSeq">
                <p:stCondLst>
                  <p:cond evt="onClick" delay="0">
                    <p:tgtEl>
                      <p:spTgt spid="57"/>
                    </p:tgtEl>
                  </p:cond>
                </p:stCondLst>
                <p:endSync evt="end" delay="0">
                  <p:rtn val="all"/>
                </p:endSync>
                <p:childTnLst>
                  <p:par>
                    <p:cTn id="256" fill="hold">
                      <p:stCondLst>
                        <p:cond delay="0"/>
                      </p:stCondLst>
                      <p:childTnLst>
                        <p:par>
                          <p:cTn id="257" fill="hold">
                            <p:stCondLst>
                              <p:cond delay="0"/>
                            </p:stCondLst>
                            <p:childTnLst>
                              <p:par>
                                <p:cTn id="258" presetID="10" presetClass="exit" presetSubtype="0" fill="hold" nodeType="clickEffect">
                                  <p:stCondLst>
                                    <p:cond delay="0"/>
                                  </p:stCondLst>
                                  <p:childTnLst>
                                    <p:animEffect transition="out" filter="fade">
                                      <p:cBhvr>
                                        <p:cTn id="259" dur="500"/>
                                        <p:tgtEl>
                                          <p:spTgt spid="57"/>
                                        </p:tgtEl>
                                      </p:cBhvr>
                                    </p:animEffect>
                                    <p:set>
                                      <p:cBhvr>
                                        <p:cTn id="260" dur="1" fill="hold">
                                          <p:stCondLst>
                                            <p:cond delay="499"/>
                                          </p:stCondLst>
                                        </p:cTn>
                                        <p:tgtEl>
                                          <p:spTgt spid="57"/>
                                        </p:tgtEl>
                                        <p:attrNameLst>
                                          <p:attrName>style.visibility</p:attrName>
                                        </p:attrNameLst>
                                      </p:cBhvr>
                                      <p:to>
                                        <p:strVal val="hidden"/>
                                      </p:to>
                                    </p:set>
                                  </p:childTnLst>
                                </p:cTn>
                              </p:par>
                            </p:childTnLst>
                          </p:cTn>
                        </p:par>
                      </p:childTnLst>
                    </p:cTn>
                  </p:par>
                </p:childTnLst>
              </p:cTn>
              <p:nextCondLst>
                <p:cond evt="onClick" delay="0">
                  <p:tgtEl>
                    <p:spTgt spid="57"/>
                  </p:tgtEl>
                </p:cond>
              </p:nextCondLst>
            </p:seq>
            <p:seq concurrent="1" nextAc="seek">
              <p:cTn id="261" restart="whenNotActive" fill="hold" evtFilter="cancelBubble" nodeType="interactiveSeq">
                <p:stCondLst>
                  <p:cond evt="onClick" delay="0">
                    <p:tgtEl>
                      <p:spTgt spid="58"/>
                    </p:tgtEl>
                  </p:cond>
                </p:stCondLst>
                <p:endSync evt="end" delay="0">
                  <p:rtn val="all"/>
                </p:endSync>
                <p:childTnLst>
                  <p:par>
                    <p:cTn id="262" fill="hold">
                      <p:stCondLst>
                        <p:cond delay="0"/>
                      </p:stCondLst>
                      <p:childTnLst>
                        <p:par>
                          <p:cTn id="263" fill="hold">
                            <p:stCondLst>
                              <p:cond delay="0"/>
                            </p:stCondLst>
                            <p:childTnLst>
                              <p:par>
                                <p:cTn id="264" presetID="10" presetClass="exit" presetSubtype="0" fill="hold" nodeType="clickEffect">
                                  <p:stCondLst>
                                    <p:cond delay="0"/>
                                  </p:stCondLst>
                                  <p:childTnLst>
                                    <p:animEffect transition="out" filter="fade">
                                      <p:cBhvr>
                                        <p:cTn id="265" dur="500"/>
                                        <p:tgtEl>
                                          <p:spTgt spid="58"/>
                                        </p:tgtEl>
                                      </p:cBhvr>
                                    </p:animEffect>
                                    <p:set>
                                      <p:cBhvr>
                                        <p:cTn id="266" dur="1" fill="hold">
                                          <p:stCondLst>
                                            <p:cond delay="499"/>
                                          </p:stCondLst>
                                        </p:cTn>
                                        <p:tgtEl>
                                          <p:spTgt spid="58"/>
                                        </p:tgtEl>
                                        <p:attrNameLst>
                                          <p:attrName>style.visibility</p:attrName>
                                        </p:attrNameLst>
                                      </p:cBhvr>
                                      <p:to>
                                        <p:strVal val="hidden"/>
                                      </p:to>
                                    </p:set>
                                  </p:childTnLst>
                                </p:cTn>
                              </p:par>
                            </p:childTnLst>
                          </p:cTn>
                        </p:par>
                      </p:childTnLst>
                    </p:cTn>
                  </p:par>
                </p:childTnLst>
              </p:cTn>
              <p:nextCondLst>
                <p:cond evt="onClick" delay="0">
                  <p:tgtEl>
                    <p:spTgt spid="58"/>
                  </p:tgtEl>
                </p:cond>
              </p:nextCondLst>
            </p:seq>
            <p:seq concurrent="1" nextAc="seek">
              <p:cTn id="267" restart="whenNotActive" fill="hold" evtFilter="cancelBubble" nodeType="interactiveSeq">
                <p:stCondLst>
                  <p:cond evt="onClick" delay="0">
                    <p:tgtEl>
                      <p:spTgt spid="59"/>
                    </p:tgtEl>
                  </p:cond>
                </p:stCondLst>
                <p:endSync evt="end" delay="0">
                  <p:rtn val="all"/>
                </p:endSync>
                <p:childTnLst>
                  <p:par>
                    <p:cTn id="268" fill="hold">
                      <p:stCondLst>
                        <p:cond delay="0"/>
                      </p:stCondLst>
                      <p:childTnLst>
                        <p:par>
                          <p:cTn id="269" fill="hold">
                            <p:stCondLst>
                              <p:cond delay="0"/>
                            </p:stCondLst>
                            <p:childTnLst>
                              <p:par>
                                <p:cTn id="270" presetID="10" presetClass="exit" presetSubtype="0" fill="hold" nodeType="clickEffect">
                                  <p:stCondLst>
                                    <p:cond delay="0"/>
                                  </p:stCondLst>
                                  <p:childTnLst>
                                    <p:animEffect transition="out" filter="fade">
                                      <p:cBhvr>
                                        <p:cTn id="271" dur="500"/>
                                        <p:tgtEl>
                                          <p:spTgt spid="59"/>
                                        </p:tgtEl>
                                      </p:cBhvr>
                                    </p:animEffect>
                                    <p:set>
                                      <p:cBhvr>
                                        <p:cTn id="272" dur="1" fill="hold">
                                          <p:stCondLst>
                                            <p:cond delay="499"/>
                                          </p:stCondLst>
                                        </p:cTn>
                                        <p:tgtEl>
                                          <p:spTgt spid="59"/>
                                        </p:tgtEl>
                                        <p:attrNameLst>
                                          <p:attrName>style.visibility</p:attrName>
                                        </p:attrNameLst>
                                      </p:cBhvr>
                                      <p:to>
                                        <p:strVal val="hidden"/>
                                      </p:to>
                                    </p:set>
                                  </p:childTnLst>
                                </p:cTn>
                              </p:par>
                            </p:childTnLst>
                          </p:cTn>
                        </p:par>
                      </p:childTnLst>
                    </p:cTn>
                  </p:par>
                </p:childTnLst>
              </p:cTn>
              <p:nextCondLst>
                <p:cond evt="onClick" delay="0">
                  <p:tgtEl>
                    <p:spTgt spid="59"/>
                  </p:tgtEl>
                </p:cond>
              </p:nextCondLst>
            </p:seq>
            <p:seq concurrent="1" nextAc="seek">
              <p:cTn id="273" restart="whenNotActive" fill="hold" evtFilter="cancelBubble" nodeType="interactiveSeq">
                <p:stCondLst>
                  <p:cond evt="onClick" delay="0">
                    <p:tgtEl>
                      <p:spTgt spid="60"/>
                    </p:tgtEl>
                  </p:cond>
                </p:stCondLst>
                <p:endSync evt="end" delay="0">
                  <p:rtn val="all"/>
                </p:endSync>
                <p:childTnLst>
                  <p:par>
                    <p:cTn id="274" fill="hold">
                      <p:stCondLst>
                        <p:cond delay="0"/>
                      </p:stCondLst>
                      <p:childTnLst>
                        <p:par>
                          <p:cTn id="275" fill="hold">
                            <p:stCondLst>
                              <p:cond delay="0"/>
                            </p:stCondLst>
                            <p:childTnLst>
                              <p:par>
                                <p:cTn id="276" presetID="10" presetClass="exit" presetSubtype="0" fill="hold" nodeType="clickEffect">
                                  <p:stCondLst>
                                    <p:cond delay="0"/>
                                  </p:stCondLst>
                                  <p:childTnLst>
                                    <p:animEffect transition="out" filter="fade">
                                      <p:cBhvr>
                                        <p:cTn id="277" dur="500"/>
                                        <p:tgtEl>
                                          <p:spTgt spid="60"/>
                                        </p:tgtEl>
                                      </p:cBhvr>
                                    </p:animEffect>
                                    <p:set>
                                      <p:cBhvr>
                                        <p:cTn id="278" dur="1" fill="hold">
                                          <p:stCondLst>
                                            <p:cond delay="499"/>
                                          </p:stCondLst>
                                        </p:cTn>
                                        <p:tgtEl>
                                          <p:spTgt spid="60"/>
                                        </p:tgtEl>
                                        <p:attrNameLst>
                                          <p:attrName>style.visibility</p:attrName>
                                        </p:attrNameLst>
                                      </p:cBhvr>
                                      <p:to>
                                        <p:strVal val="hidden"/>
                                      </p:to>
                                    </p:set>
                                  </p:childTnLst>
                                </p:cTn>
                              </p:par>
                            </p:childTnLst>
                          </p:cTn>
                        </p:par>
                      </p:childTnLst>
                    </p:cTn>
                  </p:par>
                </p:childTnLst>
              </p:cTn>
              <p:nextCondLst>
                <p:cond evt="onClick" delay="0">
                  <p:tgtEl>
                    <p:spTgt spid="60"/>
                  </p:tgtEl>
                </p:cond>
              </p:nextCondLst>
            </p:seq>
            <p:seq concurrent="1" nextAc="seek">
              <p:cTn id="279" restart="whenNotActive" fill="hold" evtFilter="cancelBubble" nodeType="interactiveSeq">
                <p:stCondLst>
                  <p:cond evt="onClick" delay="0">
                    <p:tgtEl>
                      <p:spTgt spid="61"/>
                    </p:tgtEl>
                  </p:cond>
                </p:stCondLst>
                <p:endSync evt="end" delay="0">
                  <p:rtn val="all"/>
                </p:endSync>
                <p:childTnLst>
                  <p:par>
                    <p:cTn id="280" fill="hold">
                      <p:stCondLst>
                        <p:cond delay="0"/>
                      </p:stCondLst>
                      <p:childTnLst>
                        <p:par>
                          <p:cTn id="281" fill="hold">
                            <p:stCondLst>
                              <p:cond delay="0"/>
                            </p:stCondLst>
                            <p:childTnLst>
                              <p:par>
                                <p:cTn id="282" presetID="10" presetClass="exit" presetSubtype="0" fill="hold" nodeType="clickEffect">
                                  <p:stCondLst>
                                    <p:cond delay="0"/>
                                  </p:stCondLst>
                                  <p:childTnLst>
                                    <p:animEffect transition="out" filter="fade">
                                      <p:cBhvr>
                                        <p:cTn id="283" dur="500"/>
                                        <p:tgtEl>
                                          <p:spTgt spid="61"/>
                                        </p:tgtEl>
                                      </p:cBhvr>
                                    </p:animEffect>
                                    <p:set>
                                      <p:cBhvr>
                                        <p:cTn id="284" dur="1" fill="hold">
                                          <p:stCondLst>
                                            <p:cond delay="499"/>
                                          </p:stCondLst>
                                        </p:cTn>
                                        <p:tgtEl>
                                          <p:spTgt spid="61"/>
                                        </p:tgtEl>
                                        <p:attrNameLst>
                                          <p:attrName>style.visibility</p:attrName>
                                        </p:attrNameLst>
                                      </p:cBhvr>
                                      <p:to>
                                        <p:strVal val="hidden"/>
                                      </p:to>
                                    </p:set>
                                  </p:childTnLst>
                                </p:cTn>
                              </p:par>
                            </p:childTnLst>
                          </p:cTn>
                        </p:par>
                      </p:childTnLst>
                    </p:cTn>
                  </p:par>
                </p:childTnLst>
              </p:cTn>
              <p:nextCondLst>
                <p:cond evt="onClick" delay="0">
                  <p:tgtEl>
                    <p:spTgt spid="61"/>
                  </p:tgtEl>
                </p:cond>
              </p:nextCondLst>
            </p:seq>
            <p:seq concurrent="1" nextAc="seek">
              <p:cTn id="285" restart="whenNotActive" fill="hold" evtFilter="cancelBubble" nodeType="interactiveSeq">
                <p:stCondLst>
                  <p:cond evt="onClick" delay="0">
                    <p:tgtEl>
                      <p:spTgt spid="52"/>
                    </p:tgtEl>
                  </p:cond>
                </p:stCondLst>
                <p:endSync evt="end" delay="0">
                  <p:rtn val="all"/>
                </p:endSync>
                <p:childTnLst>
                  <p:par>
                    <p:cTn id="286" fill="hold">
                      <p:stCondLst>
                        <p:cond delay="0"/>
                      </p:stCondLst>
                      <p:childTnLst>
                        <p:par>
                          <p:cTn id="287" fill="hold">
                            <p:stCondLst>
                              <p:cond delay="0"/>
                            </p:stCondLst>
                            <p:childTnLst>
                              <p:par>
                                <p:cTn id="288" presetID="1" presetClass="entr" presetSubtype="0" fill="hold" nodeType="clickEffect">
                                  <p:stCondLst>
                                    <p:cond delay="0"/>
                                  </p:stCondLst>
                                  <p:childTnLst>
                                    <p:set>
                                      <p:cBhvr>
                                        <p:cTn id="289" dur="1" fill="hold">
                                          <p:stCondLst>
                                            <p:cond delay="0"/>
                                          </p:stCondLst>
                                        </p:cTn>
                                        <p:tgtEl>
                                          <p:spTgt spid="61"/>
                                        </p:tgtEl>
                                        <p:attrNameLst>
                                          <p:attrName>style.visibility</p:attrName>
                                        </p:attrNameLst>
                                      </p:cBhvr>
                                      <p:to>
                                        <p:strVal val="visible"/>
                                      </p:to>
                                    </p:set>
                                  </p:childTnLst>
                                </p:cTn>
                              </p:par>
                            </p:childTnLst>
                          </p:cTn>
                        </p:par>
                      </p:childTnLst>
                    </p:cTn>
                  </p:par>
                </p:childTnLst>
              </p:cTn>
              <p:nextCondLst>
                <p:cond evt="onClick" delay="0">
                  <p:tgtEl>
                    <p:spTgt spid="52"/>
                  </p:tgtEl>
                </p:cond>
              </p:nextCondLst>
            </p:seq>
            <p:seq concurrent="1" nextAc="seek">
              <p:cTn id="290" restart="whenNotActive" fill="hold" evtFilter="cancelBubble" nodeType="interactiveSeq">
                <p:stCondLst>
                  <p:cond evt="onClick" delay="0">
                    <p:tgtEl>
                      <p:spTgt spid="53"/>
                    </p:tgtEl>
                  </p:cond>
                </p:stCondLst>
                <p:endSync evt="end" delay="0">
                  <p:rtn val="all"/>
                </p:endSync>
                <p:childTnLst>
                  <p:par>
                    <p:cTn id="291" fill="hold">
                      <p:stCondLst>
                        <p:cond delay="0"/>
                      </p:stCondLst>
                      <p:childTnLst>
                        <p:par>
                          <p:cTn id="292" fill="hold">
                            <p:stCondLst>
                              <p:cond delay="0"/>
                            </p:stCondLst>
                            <p:childTnLst>
                              <p:par>
                                <p:cTn id="293" presetID="1" presetClass="entr" presetSubtype="0" fill="hold" nodeType="clickEffect">
                                  <p:stCondLst>
                                    <p:cond delay="0"/>
                                  </p:stCondLst>
                                  <p:childTnLst>
                                    <p:set>
                                      <p:cBhvr>
                                        <p:cTn id="294" dur="1" fill="hold">
                                          <p:stCondLst>
                                            <p:cond delay="0"/>
                                          </p:stCondLst>
                                        </p:cTn>
                                        <p:tgtEl>
                                          <p:spTgt spid="60"/>
                                        </p:tgtEl>
                                        <p:attrNameLst>
                                          <p:attrName>style.visibility</p:attrName>
                                        </p:attrNameLst>
                                      </p:cBhvr>
                                      <p:to>
                                        <p:strVal val="visible"/>
                                      </p:to>
                                    </p:set>
                                  </p:childTnLst>
                                </p:cTn>
                              </p:par>
                            </p:childTnLst>
                          </p:cTn>
                        </p:par>
                      </p:childTnLst>
                    </p:cTn>
                  </p:par>
                </p:childTnLst>
              </p:cTn>
              <p:nextCondLst>
                <p:cond evt="onClick" delay="0">
                  <p:tgtEl>
                    <p:spTgt spid="53"/>
                  </p:tgtEl>
                </p:cond>
              </p:nextCondLst>
            </p:seq>
            <p:seq concurrent="1" nextAc="seek">
              <p:cTn id="295" restart="whenNotActive" fill="hold" evtFilter="cancelBubble" nodeType="interactiveSeq">
                <p:stCondLst>
                  <p:cond evt="onClick" delay="0">
                    <p:tgtEl>
                      <p:spTgt spid="54"/>
                    </p:tgtEl>
                  </p:cond>
                </p:stCondLst>
                <p:endSync evt="end" delay="0">
                  <p:rtn val="all"/>
                </p:endSync>
                <p:childTnLst>
                  <p:par>
                    <p:cTn id="296" fill="hold">
                      <p:stCondLst>
                        <p:cond delay="0"/>
                      </p:stCondLst>
                      <p:childTnLst>
                        <p:par>
                          <p:cTn id="297" fill="hold">
                            <p:stCondLst>
                              <p:cond delay="0"/>
                            </p:stCondLst>
                            <p:childTnLst>
                              <p:par>
                                <p:cTn id="298" presetID="1" presetClass="entr" presetSubtype="0" fill="hold" nodeType="clickEffect">
                                  <p:stCondLst>
                                    <p:cond delay="0"/>
                                  </p:stCondLst>
                                  <p:childTnLst>
                                    <p:set>
                                      <p:cBhvr>
                                        <p:cTn id="299" dur="1" fill="hold">
                                          <p:stCondLst>
                                            <p:cond delay="0"/>
                                          </p:stCondLst>
                                        </p:cTn>
                                        <p:tgtEl>
                                          <p:spTgt spid="59"/>
                                        </p:tgtEl>
                                        <p:attrNameLst>
                                          <p:attrName>style.visibility</p:attrName>
                                        </p:attrNameLst>
                                      </p:cBhvr>
                                      <p:to>
                                        <p:strVal val="visible"/>
                                      </p:to>
                                    </p:set>
                                  </p:childTnLst>
                                </p:cTn>
                              </p:par>
                            </p:childTnLst>
                          </p:cTn>
                        </p:par>
                      </p:childTnLst>
                    </p:cTn>
                  </p:par>
                </p:childTnLst>
              </p:cTn>
              <p:nextCondLst>
                <p:cond evt="onClick" delay="0">
                  <p:tgtEl>
                    <p:spTgt spid="54"/>
                  </p:tgtEl>
                </p:cond>
              </p:nextCondLst>
            </p:seq>
            <p:seq concurrent="1" nextAc="seek">
              <p:cTn id="300" restart="whenNotActive" fill="hold" evtFilter="cancelBubble" nodeType="interactiveSeq">
                <p:stCondLst>
                  <p:cond evt="onClick" delay="0">
                    <p:tgtEl>
                      <p:spTgt spid="55"/>
                    </p:tgtEl>
                  </p:cond>
                </p:stCondLst>
                <p:endSync evt="end" delay="0">
                  <p:rtn val="all"/>
                </p:endSync>
                <p:childTnLst>
                  <p:par>
                    <p:cTn id="301" fill="hold">
                      <p:stCondLst>
                        <p:cond delay="0"/>
                      </p:stCondLst>
                      <p:childTnLst>
                        <p:par>
                          <p:cTn id="302" fill="hold">
                            <p:stCondLst>
                              <p:cond delay="0"/>
                            </p:stCondLst>
                            <p:childTnLst>
                              <p:par>
                                <p:cTn id="303" presetID="1" presetClass="entr" presetSubtype="0" fill="hold" nodeType="clickEffect">
                                  <p:stCondLst>
                                    <p:cond delay="0"/>
                                  </p:stCondLst>
                                  <p:childTnLst>
                                    <p:set>
                                      <p:cBhvr>
                                        <p:cTn id="304" dur="1" fill="hold">
                                          <p:stCondLst>
                                            <p:cond delay="0"/>
                                          </p:stCondLst>
                                        </p:cTn>
                                        <p:tgtEl>
                                          <p:spTgt spid="58"/>
                                        </p:tgtEl>
                                        <p:attrNameLst>
                                          <p:attrName>style.visibility</p:attrName>
                                        </p:attrNameLst>
                                      </p:cBhvr>
                                      <p:to>
                                        <p:strVal val="visible"/>
                                      </p:to>
                                    </p:set>
                                  </p:childTnLst>
                                </p:cTn>
                              </p:par>
                            </p:childTnLst>
                          </p:cTn>
                        </p:par>
                      </p:childTnLst>
                    </p:cTn>
                  </p:par>
                </p:childTnLst>
              </p:cTn>
              <p:nextCondLst>
                <p:cond evt="onClick" delay="0">
                  <p:tgtEl>
                    <p:spTgt spid="55"/>
                  </p:tgtEl>
                </p:cond>
              </p:nextCondLst>
            </p:seq>
            <p:seq concurrent="1" nextAc="seek">
              <p:cTn id="305" restart="whenNotActive" fill="hold" evtFilter="cancelBubble" nodeType="interactiveSeq">
                <p:stCondLst>
                  <p:cond evt="onClick" delay="0">
                    <p:tgtEl>
                      <p:spTgt spid="56"/>
                    </p:tgtEl>
                  </p:cond>
                </p:stCondLst>
                <p:endSync evt="end" delay="0">
                  <p:rtn val="all"/>
                </p:endSync>
                <p:childTnLst>
                  <p:par>
                    <p:cTn id="306" fill="hold">
                      <p:stCondLst>
                        <p:cond delay="0"/>
                      </p:stCondLst>
                      <p:childTnLst>
                        <p:par>
                          <p:cTn id="307" fill="hold">
                            <p:stCondLst>
                              <p:cond delay="0"/>
                            </p:stCondLst>
                            <p:childTnLst>
                              <p:par>
                                <p:cTn id="308" presetID="1" presetClass="entr" presetSubtype="0" fill="hold" nodeType="clickEffect">
                                  <p:stCondLst>
                                    <p:cond delay="0"/>
                                  </p:stCondLst>
                                  <p:childTnLst>
                                    <p:set>
                                      <p:cBhvr>
                                        <p:cTn id="309" dur="1" fill="hold">
                                          <p:stCondLst>
                                            <p:cond delay="0"/>
                                          </p:stCondLst>
                                        </p:cTn>
                                        <p:tgtEl>
                                          <p:spTgt spid="57"/>
                                        </p:tgtEl>
                                        <p:attrNameLst>
                                          <p:attrName>style.visibility</p:attrName>
                                        </p:attrNameLst>
                                      </p:cBhvr>
                                      <p:to>
                                        <p:strVal val="visible"/>
                                      </p:to>
                                    </p:set>
                                  </p:childTnLst>
                                </p:cTn>
                              </p:par>
                            </p:childTnLst>
                          </p:cTn>
                        </p:par>
                      </p:childTnLst>
                    </p:cTn>
                  </p:par>
                </p:childTnLst>
              </p:cTn>
              <p:nextCondLst>
                <p:cond evt="onClick" delay="0">
                  <p:tgtEl>
                    <p:spTgt spid="56"/>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Fotos de Muñeco de nieve de stock, Muñeco de nieve imágenes libres de  derechos | Depositphotos®">
            <a:extLst>
              <a:ext uri="{FF2B5EF4-FFF2-40B4-BE49-F238E27FC236}">
                <a16:creationId xmlns:a16="http://schemas.microsoft.com/office/drawing/2014/main" id="{CF5203F4-49BC-9145-B864-FB80B4E9BAE9}"/>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2167" b="97833" l="2167" r="90000">
                        <a14:foregroundMark x1="5000" y1="9333" x2="14000" y2="80000"/>
                        <a14:foregroundMark x1="53167" y1="96833" x2="9667" y2="95333"/>
                        <a14:foregroundMark x1="9667" y1="95333" x2="5333" y2="84833"/>
                        <a14:foregroundMark x1="5333" y1="84833" x2="6500" y2="45500"/>
                        <a14:foregroundMark x1="5500" y1="6000" x2="49667" y2="3333"/>
                        <a14:foregroundMark x1="49667" y1="3333" x2="54667" y2="4500"/>
                        <a14:foregroundMark x1="2333" y1="2167" x2="4500" y2="64500"/>
                        <a14:foregroundMark x1="3333" y1="97333" x2="31167" y2="97833"/>
                      </a14:backgroundRemoval>
                    </a14:imgEffect>
                  </a14:imgLayer>
                </a14:imgProps>
              </a:ext>
              <a:ext uri="{28A0092B-C50C-407E-A947-70E740481C1C}">
                <a14:useLocalDpi xmlns:a14="http://schemas.microsoft.com/office/drawing/2010/main" val="0"/>
              </a:ext>
            </a:extLst>
          </a:blip>
          <a:srcRect r="35600"/>
          <a:stretch/>
        </p:blipFill>
        <p:spPr bwMode="auto">
          <a:xfrm>
            <a:off x="0" y="-3646"/>
            <a:ext cx="5655733"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Descargar fondos de pantalla muñeco de nieve, invierno, navidad, nieve,  muñeco de nieve 3d libre. Imágenes fondos de descarga gratuita">
            <a:extLst>
              <a:ext uri="{FF2B5EF4-FFF2-40B4-BE49-F238E27FC236}">
                <a16:creationId xmlns:a16="http://schemas.microsoft.com/office/drawing/2014/main" id="{96A0B620-A188-634D-8042-DADB3FA2FE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Pergamino vertical 4">
            <a:extLst>
              <a:ext uri="{FF2B5EF4-FFF2-40B4-BE49-F238E27FC236}">
                <a16:creationId xmlns:a16="http://schemas.microsoft.com/office/drawing/2014/main" id="{9B52A334-6570-3243-98DF-CC16441814AE}"/>
              </a:ext>
            </a:extLst>
          </p:cNvPr>
          <p:cNvSpPr/>
          <p:nvPr/>
        </p:nvSpPr>
        <p:spPr>
          <a:xfrm>
            <a:off x="425302" y="479007"/>
            <a:ext cx="4969946" cy="5892692"/>
          </a:xfrm>
          <a:prstGeom prst="verticalScroll">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800" b="1" i="0" u="none" strike="noStrike" dirty="0">
                <a:solidFill>
                  <a:srgbClr val="002060"/>
                </a:solidFill>
                <a:effectLst/>
              </a:rPr>
              <a:t>Cuando estoy en el campo soy verde y muy alto, y si me llevan a casa me adornan con mucho encanto. ¿Quién soy?</a:t>
            </a:r>
            <a:endParaRPr lang="es-CL" sz="2800" dirty="0"/>
          </a:p>
        </p:txBody>
      </p:sp>
      <p:sp>
        <p:nvSpPr>
          <p:cNvPr id="6" name="CuadroTexto 5">
            <a:extLst>
              <a:ext uri="{FF2B5EF4-FFF2-40B4-BE49-F238E27FC236}">
                <a16:creationId xmlns:a16="http://schemas.microsoft.com/office/drawing/2014/main" id="{F893326D-CBBD-E94C-A5C1-BAC5FC8BCD09}"/>
              </a:ext>
            </a:extLst>
          </p:cNvPr>
          <p:cNvSpPr txBox="1"/>
          <p:nvPr/>
        </p:nvSpPr>
        <p:spPr>
          <a:xfrm>
            <a:off x="1246667" y="5089532"/>
            <a:ext cx="3327216" cy="584775"/>
          </a:xfrm>
          <a:prstGeom prst="rect">
            <a:avLst/>
          </a:prstGeom>
          <a:blipFill>
            <a:blip r:embed="rId5"/>
            <a:tile tx="0" ty="0" sx="100000" sy="100000" flip="none" algn="tl"/>
          </a:blipFill>
          <a:ln>
            <a:solidFill>
              <a:srgbClr val="002060"/>
            </a:solidFill>
            <a:extLst>
              <a:ext uri="{C807C97D-BFC1-408E-A445-0C87EB9F89A2}">
                <ask:lineSketchStyleProps xmlns:ask="http://schemas.microsoft.com/office/drawing/2018/sketchyshapes" sd="2727557108">
                  <a:custGeom>
                    <a:avLst/>
                    <a:gdLst>
                      <a:gd name="connsiteX0" fmla="*/ 0 w 3327216"/>
                      <a:gd name="connsiteY0" fmla="*/ 0 h 584775"/>
                      <a:gd name="connsiteX1" fmla="*/ 554536 w 3327216"/>
                      <a:gd name="connsiteY1" fmla="*/ 0 h 584775"/>
                      <a:gd name="connsiteX2" fmla="*/ 1042528 w 3327216"/>
                      <a:gd name="connsiteY2" fmla="*/ 0 h 584775"/>
                      <a:gd name="connsiteX3" fmla="*/ 1597064 w 3327216"/>
                      <a:gd name="connsiteY3" fmla="*/ 0 h 584775"/>
                      <a:gd name="connsiteX4" fmla="*/ 2051783 w 3327216"/>
                      <a:gd name="connsiteY4" fmla="*/ 0 h 584775"/>
                      <a:gd name="connsiteX5" fmla="*/ 2573047 w 3327216"/>
                      <a:gd name="connsiteY5" fmla="*/ 0 h 584775"/>
                      <a:gd name="connsiteX6" fmla="*/ 3327216 w 3327216"/>
                      <a:gd name="connsiteY6" fmla="*/ 0 h 584775"/>
                      <a:gd name="connsiteX7" fmla="*/ 3327216 w 3327216"/>
                      <a:gd name="connsiteY7" fmla="*/ 584775 h 584775"/>
                      <a:gd name="connsiteX8" fmla="*/ 2772680 w 3327216"/>
                      <a:gd name="connsiteY8" fmla="*/ 584775 h 584775"/>
                      <a:gd name="connsiteX9" fmla="*/ 2184872 w 3327216"/>
                      <a:gd name="connsiteY9" fmla="*/ 584775 h 584775"/>
                      <a:gd name="connsiteX10" fmla="*/ 1696880 w 3327216"/>
                      <a:gd name="connsiteY10" fmla="*/ 584775 h 584775"/>
                      <a:gd name="connsiteX11" fmla="*/ 1075800 w 3327216"/>
                      <a:gd name="connsiteY11" fmla="*/ 584775 h 584775"/>
                      <a:gd name="connsiteX12" fmla="*/ 587808 w 3327216"/>
                      <a:gd name="connsiteY12" fmla="*/ 584775 h 584775"/>
                      <a:gd name="connsiteX13" fmla="*/ 0 w 3327216"/>
                      <a:gd name="connsiteY13" fmla="*/ 584775 h 584775"/>
                      <a:gd name="connsiteX14" fmla="*/ 0 w 3327216"/>
                      <a:gd name="connsiteY14" fmla="*/ 0 h 58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27216" h="584775" fill="none" extrusionOk="0">
                        <a:moveTo>
                          <a:pt x="0" y="0"/>
                        </a:moveTo>
                        <a:cubicBezTo>
                          <a:pt x="144918" y="-30540"/>
                          <a:pt x="339211" y="22231"/>
                          <a:pt x="554536" y="0"/>
                        </a:cubicBezTo>
                        <a:cubicBezTo>
                          <a:pt x="769861" y="-22231"/>
                          <a:pt x="941330" y="12827"/>
                          <a:pt x="1042528" y="0"/>
                        </a:cubicBezTo>
                        <a:cubicBezTo>
                          <a:pt x="1143726" y="-12827"/>
                          <a:pt x="1370139" y="15309"/>
                          <a:pt x="1597064" y="0"/>
                        </a:cubicBezTo>
                        <a:cubicBezTo>
                          <a:pt x="1823989" y="-15309"/>
                          <a:pt x="1910114" y="31678"/>
                          <a:pt x="2051783" y="0"/>
                        </a:cubicBezTo>
                        <a:cubicBezTo>
                          <a:pt x="2193452" y="-31678"/>
                          <a:pt x="2446816" y="39408"/>
                          <a:pt x="2573047" y="0"/>
                        </a:cubicBezTo>
                        <a:cubicBezTo>
                          <a:pt x="2699278" y="-39408"/>
                          <a:pt x="2973515" y="29197"/>
                          <a:pt x="3327216" y="0"/>
                        </a:cubicBezTo>
                        <a:cubicBezTo>
                          <a:pt x="3355614" y="118773"/>
                          <a:pt x="3269103" y="406495"/>
                          <a:pt x="3327216" y="584775"/>
                        </a:cubicBezTo>
                        <a:cubicBezTo>
                          <a:pt x="3185512" y="587401"/>
                          <a:pt x="2887454" y="537447"/>
                          <a:pt x="2772680" y="584775"/>
                        </a:cubicBezTo>
                        <a:cubicBezTo>
                          <a:pt x="2657906" y="632103"/>
                          <a:pt x="2462840" y="559480"/>
                          <a:pt x="2184872" y="584775"/>
                        </a:cubicBezTo>
                        <a:cubicBezTo>
                          <a:pt x="1906904" y="610070"/>
                          <a:pt x="1852241" y="546125"/>
                          <a:pt x="1696880" y="584775"/>
                        </a:cubicBezTo>
                        <a:cubicBezTo>
                          <a:pt x="1541519" y="623425"/>
                          <a:pt x="1325867" y="584474"/>
                          <a:pt x="1075800" y="584775"/>
                        </a:cubicBezTo>
                        <a:cubicBezTo>
                          <a:pt x="825733" y="585076"/>
                          <a:pt x="806864" y="564775"/>
                          <a:pt x="587808" y="584775"/>
                        </a:cubicBezTo>
                        <a:cubicBezTo>
                          <a:pt x="368752" y="604775"/>
                          <a:pt x="190872" y="541233"/>
                          <a:pt x="0" y="584775"/>
                        </a:cubicBezTo>
                        <a:cubicBezTo>
                          <a:pt x="-61588" y="381269"/>
                          <a:pt x="68395" y="217563"/>
                          <a:pt x="0" y="0"/>
                        </a:cubicBezTo>
                        <a:close/>
                      </a:path>
                      <a:path w="3327216" h="584775" stroke="0" extrusionOk="0">
                        <a:moveTo>
                          <a:pt x="0" y="0"/>
                        </a:moveTo>
                        <a:cubicBezTo>
                          <a:pt x="114582" y="-56442"/>
                          <a:pt x="364545" y="42692"/>
                          <a:pt x="487992" y="0"/>
                        </a:cubicBezTo>
                        <a:cubicBezTo>
                          <a:pt x="611439" y="-42692"/>
                          <a:pt x="849827" y="42551"/>
                          <a:pt x="942711" y="0"/>
                        </a:cubicBezTo>
                        <a:cubicBezTo>
                          <a:pt x="1035595" y="-42551"/>
                          <a:pt x="1321476" y="13087"/>
                          <a:pt x="1430703" y="0"/>
                        </a:cubicBezTo>
                        <a:cubicBezTo>
                          <a:pt x="1539930" y="-13087"/>
                          <a:pt x="1797654" y="458"/>
                          <a:pt x="1985239" y="0"/>
                        </a:cubicBezTo>
                        <a:cubicBezTo>
                          <a:pt x="2172824" y="-458"/>
                          <a:pt x="2323290" y="20091"/>
                          <a:pt x="2573047" y="0"/>
                        </a:cubicBezTo>
                        <a:cubicBezTo>
                          <a:pt x="2822804" y="-20091"/>
                          <a:pt x="2982966" y="83774"/>
                          <a:pt x="3327216" y="0"/>
                        </a:cubicBezTo>
                        <a:cubicBezTo>
                          <a:pt x="3358164" y="178410"/>
                          <a:pt x="3320456" y="398653"/>
                          <a:pt x="3327216" y="584775"/>
                        </a:cubicBezTo>
                        <a:cubicBezTo>
                          <a:pt x="3130632" y="604989"/>
                          <a:pt x="2838056" y="526672"/>
                          <a:pt x="2706136" y="584775"/>
                        </a:cubicBezTo>
                        <a:cubicBezTo>
                          <a:pt x="2574216" y="642878"/>
                          <a:pt x="2471191" y="539025"/>
                          <a:pt x="2251416" y="584775"/>
                        </a:cubicBezTo>
                        <a:cubicBezTo>
                          <a:pt x="2031641" y="630525"/>
                          <a:pt x="1893840" y="569145"/>
                          <a:pt x="1630336" y="584775"/>
                        </a:cubicBezTo>
                        <a:cubicBezTo>
                          <a:pt x="1366832" y="600405"/>
                          <a:pt x="1151532" y="570428"/>
                          <a:pt x="1009256" y="584775"/>
                        </a:cubicBezTo>
                        <a:cubicBezTo>
                          <a:pt x="866980" y="599122"/>
                          <a:pt x="646833" y="576246"/>
                          <a:pt x="554536" y="584775"/>
                        </a:cubicBezTo>
                        <a:cubicBezTo>
                          <a:pt x="462239" y="593304"/>
                          <a:pt x="158022" y="543498"/>
                          <a:pt x="0" y="584775"/>
                        </a:cubicBezTo>
                        <a:cubicBezTo>
                          <a:pt x="-33041" y="376923"/>
                          <a:pt x="46149" y="250830"/>
                          <a:pt x="0" y="0"/>
                        </a:cubicBezTo>
                        <a:close/>
                      </a:path>
                    </a:pathLst>
                  </a:custGeom>
                  <ask:type>
                    <ask:lineSketchScribble/>
                  </ask:type>
                </ask:lineSketchStyleProps>
              </a:ext>
            </a:extLst>
          </a:ln>
        </p:spPr>
        <p:txBody>
          <a:bodyPr wrap="square" rtlCol="0">
            <a:spAutoFit/>
          </a:bodyPr>
          <a:lstStyle/>
          <a:p>
            <a:pPr algn="ctr"/>
            <a:r>
              <a:rPr lang="es-CL" sz="3200" b="1" dirty="0">
                <a:solidFill>
                  <a:srgbClr val="002060"/>
                </a:solidFill>
              </a:rPr>
              <a:t>Árbol de navidad </a:t>
            </a:r>
          </a:p>
        </p:txBody>
      </p:sp>
      <p:sp>
        <p:nvSpPr>
          <p:cNvPr id="7" name="R">
            <a:hlinkClick r:id="" action="ppaction://noaction">
              <a:snd r:embed="rId6" name="chimes.wav"/>
            </a:hlinkClick>
            <a:extLst>
              <a:ext uri="{FF2B5EF4-FFF2-40B4-BE49-F238E27FC236}">
                <a16:creationId xmlns:a16="http://schemas.microsoft.com/office/drawing/2014/main" id="{A365D1EB-E608-A942-A304-4EB69497CD8B}"/>
              </a:ext>
            </a:extLst>
          </p:cNvPr>
          <p:cNvSpPr/>
          <p:nvPr/>
        </p:nvSpPr>
        <p:spPr>
          <a:xfrm>
            <a:off x="3645409" y="486301"/>
            <a:ext cx="1133149" cy="1015663"/>
          </a:xfrm>
          <a:prstGeom prst="star16">
            <a:avLst/>
          </a:prstGeom>
          <a:solidFill>
            <a:srgbClr val="FF2F92"/>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4000" b="1" dirty="0"/>
              <a:t>R</a:t>
            </a:r>
          </a:p>
        </p:txBody>
      </p:sp>
      <p:pic>
        <p:nvPicPr>
          <p:cNvPr id="8" name="Picture 14" descr="siguiente icono de estilo degradado de bloque de botón de interfaz 1993552  Vector en Vecteezy">
            <a:hlinkClick r:id="" action="ppaction://hlinkshowjump?jump=nextslide">
              <a:snd r:embed="rId7" name="click.wav"/>
            </a:hlinkClick>
            <a:extLst>
              <a:ext uri="{FF2B5EF4-FFF2-40B4-BE49-F238E27FC236}">
                <a16:creationId xmlns:a16="http://schemas.microsoft.com/office/drawing/2014/main" id="{73AEDB69-FC8D-3940-920E-9C9F8A5B9A4E}"/>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7881" t="9811" r="17510" b="13568"/>
          <a:stretch/>
        </p:blipFill>
        <p:spPr bwMode="auto">
          <a:xfrm>
            <a:off x="11006469" y="5605328"/>
            <a:ext cx="868565" cy="10300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332435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nextCondLst>
                <p:cond evt="onClick" delay="0">
                  <p:tgtEl>
                    <p:spTgt spid="7"/>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Fotos de Muñeco de nieve de stock, Muñeco de nieve imágenes libres de  derechos | Depositphotos®">
            <a:extLst>
              <a:ext uri="{FF2B5EF4-FFF2-40B4-BE49-F238E27FC236}">
                <a16:creationId xmlns:a16="http://schemas.microsoft.com/office/drawing/2014/main" id="{CF5203F4-49BC-9145-B864-FB80B4E9BAE9}"/>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2167" b="97833" l="2167" r="90000">
                        <a14:foregroundMark x1="5000" y1="9333" x2="14000" y2="80000"/>
                        <a14:foregroundMark x1="53167" y1="96833" x2="9667" y2="95333"/>
                        <a14:foregroundMark x1="9667" y1="95333" x2="5333" y2="84833"/>
                        <a14:foregroundMark x1="5333" y1="84833" x2="6500" y2="45500"/>
                        <a14:foregroundMark x1="5500" y1="6000" x2="49667" y2="3333"/>
                        <a14:foregroundMark x1="49667" y1="3333" x2="54667" y2="4500"/>
                        <a14:foregroundMark x1="2333" y1="2167" x2="4500" y2="64500"/>
                        <a14:foregroundMark x1="3333" y1="97333" x2="31167" y2="97833"/>
                      </a14:backgroundRemoval>
                    </a14:imgEffect>
                  </a14:imgLayer>
                </a14:imgProps>
              </a:ext>
              <a:ext uri="{28A0092B-C50C-407E-A947-70E740481C1C}">
                <a14:useLocalDpi xmlns:a14="http://schemas.microsoft.com/office/drawing/2010/main" val="0"/>
              </a:ext>
            </a:extLst>
          </a:blip>
          <a:srcRect r="35600"/>
          <a:stretch/>
        </p:blipFill>
        <p:spPr bwMode="auto">
          <a:xfrm>
            <a:off x="0" y="-3646"/>
            <a:ext cx="5655733"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Descargar fondos de pantalla muñeco de nieve, invierno, navidad, nieve,  muñeco de nieve 3d libre. Imágenes fondos de descarga gratuita">
            <a:extLst>
              <a:ext uri="{FF2B5EF4-FFF2-40B4-BE49-F238E27FC236}">
                <a16:creationId xmlns:a16="http://schemas.microsoft.com/office/drawing/2014/main" id="{96A0B620-A188-634D-8042-DADB3FA2FE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Pergamino vertical 4">
            <a:extLst>
              <a:ext uri="{FF2B5EF4-FFF2-40B4-BE49-F238E27FC236}">
                <a16:creationId xmlns:a16="http://schemas.microsoft.com/office/drawing/2014/main" id="{9B52A334-6570-3243-98DF-CC16441814AE}"/>
              </a:ext>
            </a:extLst>
          </p:cNvPr>
          <p:cNvSpPr/>
          <p:nvPr/>
        </p:nvSpPr>
        <p:spPr>
          <a:xfrm>
            <a:off x="425302" y="479007"/>
            <a:ext cx="4969946" cy="5892692"/>
          </a:xfrm>
          <a:prstGeom prst="verticalScroll">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3600" b="1" i="0" strike="noStrike" dirty="0">
                <a:solidFill>
                  <a:srgbClr val="002060"/>
                </a:solidFill>
                <a:effectLst/>
              </a:rPr>
              <a:t>Guío a los </a:t>
            </a:r>
            <a:r>
              <a:rPr lang="es-CL" sz="3600" b="1" dirty="0">
                <a:solidFill>
                  <a:srgbClr val="002060"/>
                </a:solidFill>
              </a:rPr>
              <a:t>Reyes Magos </a:t>
            </a:r>
            <a:r>
              <a:rPr lang="es-CL" sz="3600" b="1" i="0" strike="noStrike" dirty="0">
                <a:solidFill>
                  <a:srgbClr val="002060"/>
                </a:solidFill>
                <a:effectLst/>
              </a:rPr>
              <a:t>hasta el portal de Belén. Espero que hoy los guíe hasta mi casa también</a:t>
            </a:r>
            <a:endParaRPr lang="es-CL" sz="3600" dirty="0"/>
          </a:p>
        </p:txBody>
      </p:sp>
      <p:sp>
        <p:nvSpPr>
          <p:cNvPr id="6" name="CuadroTexto 5">
            <a:extLst>
              <a:ext uri="{FF2B5EF4-FFF2-40B4-BE49-F238E27FC236}">
                <a16:creationId xmlns:a16="http://schemas.microsoft.com/office/drawing/2014/main" id="{F893326D-CBBD-E94C-A5C1-BAC5FC8BCD09}"/>
              </a:ext>
            </a:extLst>
          </p:cNvPr>
          <p:cNvSpPr txBox="1"/>
          <p:nvPr/>
        </p:nvSpPr>
        <p:spPr>
          <a:xfrm>
            <a:off x="1246667" y="5496360"/>
            <a:ext cx="3327216" cy="584775"/>
          </a:xfrm>
          <a:prstGeom prst="rect">
            <a:avLst/>
          </a:prstGeom>
          <a:blipFill>
            <a:blip r:embed="rId5"/>
            <a:tile tx="0" ty="0" sx="100000" sy="100000" flip="none" algn="tl"/>
          </a:blipFill>
          <a:ln>
            <a:solidFill>
              <a:srgbClr val="002060"/>
            </a:solidFill>
            <a:extLst>
              <a:ext uri="{C807C97D-BFC1-408E-A445-0C87EB9F89A2}">
                <ask:lineSketchStyleProps xmlns:ask="http://schemas.microsoft.com/office/drawing/2018/sketchyshapes" sd="2727557108">
                  <a:custGeom>
                    <a:avLst/>
                    <a:gdLst>
                      <a:gd name="connsiteX0" fmla="*/ 0 w 3327216"/>
                      <a:gd name="connsiteY0" fmla="*/ 0 h 584775"/>
                      <a:gd name="connsiteX1" fmla="*/ 554536 w 3327216"/>
                      <a:gd name="connsiteY1" fmla="*/ 0 h 584775"/>
                      <a:gd name="connsiteX2" fmla="*/ 1042528 w 3327216"/>
                      <a:gd name="connsiteY2" fmla="*/ 0 h 584775"/>
                      <a:gd name="connsiteX3" fmla="*/ 1597064 w 3327216"/>
                      <a:gd name="connsiteY3" fmla="*/ 0 h 584775"/>
                      <a:gd name="connsiteX4" fmla="*/ 2051783 w 3327216"/>
                      <a:gd name="connsiteY4" fmla="*/ 0 h 584775"/>
                      <a:gd name="connsiteX5" fmla="*/ 2573047 w 3327216"/>
                      <a:gd name="connsiteY5" fmla="*/ 0 h 584775"/>
                      <a:gd name="connsiteX6" fmla="*/ 3327216 w 3327216"/>
                      <a:gd name="connsiteY6" fmla="*/ 0 h 584775"/>
                      <a:gd name="connsiteX7" fmla="*/ 3327216 w 3327216"/>
                      <a:gd name="connsiteY7" fmla="*/ 584775 h 584775"/>
                      <a:gd name="connsiteX8" fmla="*/ 2772680 w 3327216"/>
                      <a:gd name="connsiteY8" fmla="*/ 584775 h 584775"/>
                      <a:gd name="connsiteX9" fmla="*/ 2184872 w 3327216"/>
                      <a:gd name="connsiteY9" fmla="*/ 584775 h 584775"/>
                      <a:gd name="connsiteX10" fmla="*/ 1696880 w 3327216"/>
                      <a:gd name="connsiteY10" fmla="*/ 584775 h 584775"/>
                      <a:gd name="connsiteX11" fmla="*/ 1075800 w 3327216"/>
                      <a:gd name="connsiteY11" fmla="*/ 584775 h 584775"/>
                      <a:gd name="connsiteX12" fmla="*/ 587808 w 3327216"/>
                      <a:gd name="connsiteY12" fmla="*/ 584775 h 584775"/>
                      <a:gd name="connsiteX13" fmla="*/ 0 w 3327216"/>
                      <a:gd name="connsiteY13" fmla="*/ 584775 h 584775"/>
                      <a:gd name="connsiteX14" fmla="*/ 0 w 3327216"/>
                      <a:gd name="connsiteY14" fmla="*/ 0 h 58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27216" h="584775" fill="none" extrusionOk="0">
                        <a:moveTo>
                          <a:pt x="0" y="0"/>
                        </a:moveTo>
                        <a:cubicBezTo>
                          <a:pt x="144918" y="-30540"/>
                          <a:pt x="339211" y="22231"/>
                          <a:pt x="554536" y="0"/>
                        </a:cubicBezTo>
                        <a:cubicBezTo>
                          <a:pt x="769861" y="-22231"/>
                          <a:pt x="941330" y="12827"/>
                          <a:pt x="1042528" y="0"/>
                        </a:cubicBezTo>
                        <a:cubicBezTo>
                          <a:pt x="1143726" y="-12827"/>
                          <a:pt x="1370139" y="15309"/>
                          <a:pt x="1597064" y="0"/>
                        </a:cubicBezTo>
                        <a:cubicBezTo>
                          <a:pt x="1823989" y="-15309"/>
                          <a:pt x="1910114" y="31678"/>
                          <a:pt x="2051783" y="0"/>
                        </a:cubicBezTo>
                        <a:cubicBezTo>
                          <a:pt x="2193452" y="-31678"/>
                          <a:pt x="2446816" y="39408"/>
                          <a:pt x="2573047" y="0"/>
                        </a:cubicBezTo>
                        <a:cubicBezTo>
                          <a:pt x="2699278" y="-39408"/>
                          <a:pt x="2973515" y="29197"/>
                          <a:pt x="3327216" y="0"/>
                        </a:cubicBezTo>
                        <a:cubicBezTo>
                          <a:pt x="3355614" y="118773"/>
                          <a:pt x="3269103" y="406495"/>
                          <a:pt x="3327216" y="584775"/>
                        </a:cubicBezTo>
                        <a:cubicBezTo>
                          <a:pt x="3185512" y="587401"/>
                          <a:pt x="2887454" y="537447"/>
                          <a:pt x="2772680" y="584775"/>
                        </a:cubicBezTo>
                        <a:cubicBezTo>
                          <a:pt x="2657906" y="632103"/>
                          <a:pt x="2462840" y="559480"/>
                          <a:pt x="2184872" y="584775"/>
                        </a:cubicBezTo>
                        <a:cubicBezTo>
                          <a:pt x="1906904" y="610070"/>
                          <a:pt x="1852241" y="546125"/>
                          <a:pt x="1696880" y="584775"/>
                        </a:cubicBezTo>
                        <a:cubicBezTo>
                          <a:pt x="1541519" y="623425"/>
                          <a:pt x="1325867" y="584474"/>
                          <a:pt x="1075800" y="584775"/>
                        </a:cubicBezTo>
                        <a:cubicBezTo>
                          <a:pt x="825733" y="585076"/>
                          <a:pt x="806864" y="564775"/>
                          <a:pt x="587808" y="584775"/>
                        </a:cubicBezTo>
                        <a:cubicBezTo>
                          <a:pt x="368752" y="604775"/>
                          <a:pt x="190872" y="541233"/>
                          <a:pt x="0" y="584775"/>
                        </a:cubicBezTo>
                        <a:cubicBezTo>
                          <a:pt x="-61588" y="381269"/>
                          <a:pt x="68395" y="217563"/>
                          <a:pt x="0" y="0"/>
                        </a:cubicBezTo>
                        <a:close/>
                      </a:path>
                      <a:path w="3327216" h="584775" stroke="0" extrusionOk="0">
                        <a:moveTo>
                          <a:pt x="0" y="0"/>
                        </a:moveTo>
                        <a:cubicBezTo>
                          <a:pt x="114582" y="-56442"/>
                          <a:pt x="364545" y="42692"/>
                          <a:pt x="487992" y="0"/>
                        </a:cubicBezTo>
                        <a:cubicBezTo>
                          <a:pt x="611439" y="-42692"/>
                          <a:pt x="849827" y="42551"/>
                          <a:pt x="942711" y="0"/>
                        </a:cubicBezTo>
                        <a:cubicBezTo>
                          <a:pt x="1035595" y="-42551"/>
                          <a:pt x="1321476" y="13087"/>
                          <a:pt x="1430703" y="0"/>
                        </a:cubicBezTo>
                        <a:cubicBezTo>
                          <a:pt x="1539930" y="-13087"/>
                          <a:pt x="1797654" y="458"/>
                          <a:pt x="1985239" y="0"/>
                        </a:cubicBezTo>
                        <a:cubicBezTo>
                          <a:pt x="2172824" y="-458"/>
                          <a:pt x="2323290" y="20091"/>
                          <a:pt x="2573047" y="0"/>
                        </a:cubicBezTo>
                        <a:cubicBezTo>
                          <a:pt x="2822804" y="-20091"/>
                          <a:pt x="2982966" y="83774"/>
                          <a:pt x="3327216" y="0"/>
                        </a:cubicBezTo>
                        <a:cubicBezTo>
                          <a:pt x="3358164" y="178410"/>
                          <a:pt x="3320456" y="398653"/>
                          <a:pt x="3327216" y="584775"/>
                        </a:cubicBezTo>
                        <a:cubicBezTo>
                          <a:pt x="3130632" y="604989"/>
                          <a:pt x="2838056" y="526672"/>
                          <a:pt x="2706136" y="584775"/>
                        </a:cubicBezTo>
                        <a:cubicBezTo>
                          <a:pt x="2574216" y="642878"/>
                          <a:pt x="2471191" y="539025"/>
                          <a:pt x="2251416" y="584775"/>
                        </a:cubicBezTo>
                        <a:cubicBezTo>
                          <a:pt x="2031641" y="630525"/>
                          <a:pt x="1893840" y="569145"/>
                          <a:pt x="1630336" y="584775"/>
                        </a:cubicBezTo>
                        <a:cubicBezTo>
                          <a:pt x="1366832" y="600405"/>
                          <a:pt x="1151532" y="570428"/>
                          <a:pt x="1009256" y="584775"/>
                        </a:cubicBezTo>
                        <a:cubicBezTo>
                          <a:pt x="866980" y="599122"/>
                          <a:pt x="646833" y="576246"/>
                          <a:pt x="554536" y="584775"/>
                        </a:cubicBezTo>
                        <a:cubicBezTo>
                          <a:pt x="462239" y="593304"/>
                          <a:pt x="158022" y="543498"/>
                          <a:pt x="0" y="584775"/>
                        </a:cubicBezTo>
                        <a:cubicBezTo>
                          <a:pt x="-33041" y="376923"/>
                          <a:pt x="46149" y="250830"/>
                          <a:pt x="0" y="0"/>
                        </a:cubicBezTo>
                        <a:close/>
                      </a:path>
                    </a:pathLst>
                  </a:custGeom>
                  <ask:type>
                    <ask:lineSketchScribble/>
                  </ask:type>
                </ask:lineSketchStyleProps>
              </a:ext>
            </a:extLst>
          </a:ln>
        </p:spPr>
        <p:txBody>
          <a:bodyPr wrap="square" rtlCol="0">
            <a:spAutoFit/>
          </a:bodyPr>
          <a:lstStyle/>
          <a:p>
            <a:pPr algn="ctr"/>
            <a:r>
              <a:rPr lang="es-CL" sz="3200" b="1" dirty="0">
                <a:solidFill>
                  <a:srgbClr val="002060"/>
                </a:solidFill>
              </a:rPr>
              <a:t>La estrella  </a:t>
            </a:r>
          </a:p>
        </p:txBody>
      </p:sp>
      <p:sp>
        <p:nvSpPr>
          <p:cNvPr id="7" name="R">
            <a:hlinkClick r:id="" action="ppaction://noaction">
              <a:snd r:embed="rId6" name="chimes.wav"/>
            </a:hlinkClick>
            <a:extLst>
              <a:ext uri="{FF2B5EF4-FFF2-40B4-BE49-F238E27FC236}">
                <a16:creationId xmlns:a16="http://schemas.microsoft.com/office/drawing/2014/main" id="{4DF7C9CC-66CA-0348-91E3-EA4092C3D559}"/>
              </a:ext>
            </a:extLst>
          </p:cNvPr>
          <p:cNvSpPr/>
          <p:nvPr/>
        </p:nvSpPr>
        <p:spPr>
          <a:xfrm>
            <a:off x="3645409" y="486301"/>
            <a:ext cx="1133149" cy="1015663"/>
          </a:xfrm>
          <a:prstGeom prst="star16">
            <a:avLst/>
          </a:prstGeom>
          <a:solidFill>
            <a:srgbClr val="FF2F92"/>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4000" b="1" dirty="0"/>
              <a:t>R</a:t>
            </a:r>
          </a:p>
        </p:txBody>
      </p:sp>
      <p:pic>
        <p:nvPicPr>
          <p:cNvPr id="8" name="Picture 14" descr="siguiente icono de estilo degradado de bloque de botón de interfaz 1993552  Vector en Vecteezy">
            <a:hlinkClick r:id="" action="ppaction://hlinkshowjump?jump=nextslide">
              <a:snd r:embed="rId7" name="click.wav"/>
            </a:hlinkClick>
            <a:extLst>
              <a:ext uri="{FF2B5EF4-FFF2-40B4-BE49-F238E27FC236}">
                <a16:creationId xmlns:a16="http://schemas.microsoft.com/office/drawing/2014/main" id="{3BAD2CCE-D56A-234E-B8BC-51F8162E4390}"/>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7881" t="9811" r="17510" b="13568"/>
          <a:stretch/>
        </p:blipFill>
        <p:spPr bwMode="auto">
          <a:xfrm>
            <a:off x="11006469" y="5605328"/>
            <a:ext cx="868565" cy="10300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10644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nextCondLst>
                <p:cond evt="onClick" delay="0">
                  <p:tgtEl>
                    <p:spTgt spid="7"/>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Fotos de Muñeco de nieve de stock, Muñeco de nieve imágenes libres de  derechos | Depositphotos®">
            <a:extLst>
              <a:ext uri="{FF2B5EF4-FFF2-40B4-BE49-F238E27FC236}">
                <a16:creationId xmlns:a16="http://schemas.microsoft.com/office/drawing/2014/main" id="{CF5203F4-49BC-9145-B864-FB80B4E9BAE9}"/>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2167" b="97833" l="2167" r="90000">
                        <a14:foregroundMark x1="5000" y1="9333" x2="14000" y2="80000"/>
                        <a14:foregroundMark x1="53167" y1="96833" x2="9667" y2="95333"/>
                        <a14:foregroundMark x1="9667" y1="95333" x2="5333" y2="84833"/>
                        <a14:foregroundMark x1="5333" y1="84833" x2="6500" y2="45500"/>
                        <a14:foregroundMark x1="5500" y1="6000" x2="49667" y2="3333"/>
                        <a14:foregroundMark x1="49667" y1="3333" x2="54667" y2="4500"/>
                        <a14:foregroundMark x1="2333" y1="2167" x2="4500" y2="64500"/>
                        <a14:foregroundMark x1="3333" y1="97333" x2="31167" y2="97833"/>
                      </a14:backgroundRemoval>
                    </a14:imgEffect>
                  </a14:imgLayer>
                </a14:imgProps>
              </a:ext>
              <a:ext uri="{28A0092B-C50C-407E-A947-70E740481C1C}">
                <a14:useLocalDpi xmlns:a14="http://schemas.microsoft.com/office/drawing/2010/main" val="0"/>
              </a:ext>
            </a:extLst>
          </a:blip>
          <a:srcRect r="35600"/>
          <a:stretch/>
        </p:blipFill>
        <p:spPr bwMode="auto">
          <a:xfrm>
            <a:off x="0" y="-3646"/>
            <a:ext cx="5655733"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Descargar fondos de pantalla muñeco de nieve, invierno, navidad, nieve,  muñeco de nieve 3d libre. Imágenes fondos de descarga gratuita">
            <a:extLst>
              <a:ext uri="{FF2B5EF4-FFF2-40B4-BE49-F238E27FC236}">
                <a16:creationId xmlns:a16="http://schemas.microsoft.com/office/drawing/2014/main" id="{96A0B620-A188-634D-8042-DADB3FA2FE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Pergamino vertical 4">
            <a:extLst>
              <a:ext uri="{FF2B5EF4-FFF2-40B4-BE49-F238E27FC236}">
                <a16:creationId xmlns:a16="http://schemas.microsoft.com/office/drawing/2014/main" id="{9B52A334-6570-3243-98DF-CC16441814AE}"/>
              </a:ext>
            </a:extLst>
          </p:cNvPr>
          <p:cNvSpPr/>
          <p:nvPr/>
        </p:nvSpPr>
        <p:spPr>
          <a:xfrm>
            <a:off x="425302" y="479007"/>
            <a:ext cx="4969946" cy="5892692"/>
          </a:xfrm>
          <a:prstGeom prst="verticalScroll">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800" b="1" i="0" u="none" strike="noStrike" dirty="0">
                <a:solidFill>
                  <a:srgbClr val="002060"/>
                </a:solidFill>
                <a:effectLst/>
              </a:rPr>
              <a:t>Alguien le dijo a José en un sueño que con María y Jesús se fueran de viaje. ¿Quién fue el que le dio a José este útil mensaje?.</a:t>
            </a:r>
          </a:p>
          <a:p>
            <a:pPr algn="ctr"/>
            <a:endParaRPr lang="es-CL" sz="2800" dirty="0"/>
          </a:p>
        </p:txBody>
      </p:sp>
      <p:sp>
        <p:nvSpPr>
          <p:cNvPr id="6" name="CuadroTexto 5">
            <a:extLst>
              <a:ext uri="{FF2B5EF4-FFF2-40B4-BE49-F238E27FC236}">
                <a16:creationId xmlns:a16="http://schemas.microsoft.com/office/drawing/2014/main" id="{F893326D-CBBD-E94C-A5C1-BAC5FC8BCD09}"/>
              </a:ext>
            </a:extLst>
          </p:cNvPr>
          <p:cNvSpPr txBox="1"/>
          <p:nvPr/>
        </p:nvSpPr>
        <p:spPr>
          <a:xfrm>
            <a:off x="1246667" y="5089532"/>
            <a:ext cx="3327216" cy="584775"/>
          </a:xfrm>
          <a:prstGeom prst="rect">
            <a:avLst/>
          </a:prstGeom>
          <a:blipFill>
            <a:blip r:embed="rId5"/>
            <a:tile tx="0" ty="0" sx="100000" sy="100000" flip="none" algn="tl"/>
          </a:blipFill>
          <a:ln>
            <a:solidFill>
              <a:srgbClr val="002060"/>
            </a:solidFill>
            <a:extLst>
              <a:ext uri="{C807C97D-BFC1-408E-A445-0C87EB9F89A2}">
                <ask:lineSketchStyleProps xmlns:ask="http://schemas.microsoft.com/office/drawing/2018/sketchyshapes" sd="2727557108">
                  <a:custGeom>
                    <a:avLst/>
                    <a:gdLst>
                      <a:gd name="connsiteX0" fmla="*/ 0 w 3327216"/>
                      <a:gd name="connsiteY0" fmla="*/ 0 h 584775"/>
                      <a:gd name="connsiteX1" fmla="*/ 554536 w 3327216"/>
                      <a:gd name="connsiteY1" fmla="*/ 0 h 584775"/>
                      <a:gd name="connsiteX2" fmla="*/ 1042528 w 3327216"/>
                      <a:gd name="connsiteY2" fmla="*/ 0 h 584775"/>
                      <a:gd name="connsiteX3" fmla="*/ 1597064 w 3327216"/>
                      <a:gd name="connsiteY3" fmla="*/ 0 h 584775"/>
                      <a:gd name="connsiteX4" fmla="*/ 2051783 w 3327216"/>
                      <a:gd name="connsiteY4" fmla="*/ 0 h 584775"/>
                      <a:gd name="connsiteX5" fmla="*/ 2573047 w 3327216"/>
                      <a:gd name="connsiteY5" fmla="*/ 0 h 584775"/>
                      <a:gd name="connsiteX6" fmla="*/ 3327216 w 3327216"/>
                      <a:gd name="connsiteY6" fmla="*/ 0 h 584775"/>
                      <a:gd name="connsiteX7" fmla="*/ 3327216 w 3327216"/>
                      <a:gd name="connsiteY7" fmla="*/ 584775 h 584775"/>
                      <a:gd name="connsiteX8" fmla="*/ 2772680 w 3327216"/>
                      <a:gd name="connsiteY8" fmla="*/ 584775 h 584775"/>
                      <a:gd name="connsiteX9" fmla="*/ 2184872 w 3327216"/>
                      <a:gd name="connsiteY9" fmla="*/ 584775 h 584775"/>
                      <a:gd name="connsiteX10" fmla="*/ 1696880 w 3327216"/>
                      <a:gd name="connsiteY10" fmla="*/ 584775 h 584775"/>
                      <a:gd name="connsiteX11" fmla="*/ 1075800 w 3327216"/>
                      <a:gd name="connsiteY11" fmla="*/ 584775 h 584775"/>
                      <a:gd name="connsiteX12" fmla="*/ 587808 w 3327216"/>
                      <a:gd name="connsiteY12" fmla="*/ 584775 h 584775"/>
                      <a:gd name="connsiteX13" fmla="*/ 0 w 3327216"/>
                      <a:gd name="connsiteY13" fmla="*/ 584775 h 584775"/>
                      <a:gd name="connsiteX14" fmla="*/ 0 w 3327216"/>
                      <a:gd name="connsiteY14" fmla="*/ 0 h 58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27216" h="584775" fill="none" extrusionOk="0">
                        <a:moveTo>
                          <a:pt x="0" y="0"/>
                        </a:moveTo>
                        <a:cubicBezTo>
                          <a:pt x="144918" y="-30540"/>
                          <a:pt x="339211" y="22231"/>
                          <a:pt x="554536" y="0"/>
                        </a:cubicBezTo>
                        <a:cubicBezTo>
                          <a:pt x="769861" y="-22231"/>
                          <a:pt x="941330" y="12827"/>
                          <a:pt x="1042528" y="0"/>
                        </a:cubicBezTo>
                        <a:cubicBezTo>
                          <a:pt x="1143726" y="-12827"/>
                          <a:pt x="1370139" y="15309"/>
                          <a:pt x="1597064" y="0"/>
                        </a:cubicBezTo>
                        <a:cubicBezTo>
                          <a:pt x="1823989" y="-15309"/>
                          <a:pt x="1910114" y="31678"/>
                          <a:pt x="2051783" y="0"/>
                        </a:cubicBezTo>
                        <a:cubicBezTo>
                          <a:pt x="2193452" y="-31678"/>
                          <a:pt x="2446816" y="39408"/>
                          <a:pt x="2573047" y="0"/>
                        </a:cubicBezTo>
                        <a:cubicBezTo>
                          <a:pt x="2699278" y="-39408"/>
                          <a:pt x="2973515" y="29197"/>
                          <a:pt x="3327216" y="0"/>
                        </a:cubicBezTo>
                        <a:cubicBezTo>
                          <a:pt x="3355614" y="118773"/>
                          <a:pt x="3269103" y="406495"/>
                          <a:pt x="3327216" y="584775"/>
                        </a:cubicBezTo>
                        <a:cubicBezTo>
                          <a:pt x="3185512" y="587401"/>
                          <a:pt x="2887454" y="537447"/>
                          <a:pt x="2772680" y="584775"/>
                        </a:cubicBezTo>
                        <a:cubicBezTo>
                          <a:pt x="2657906" y="632103"/>
                          <a:pt x="2462840" y="559480"/>
                          <a:pt x="2184872" y="584775"/>
                        </a:cubicBezTo>
                        <a:cubicBezTo>
                          <a:pt x="1906904" y="610070"/>
                          <a:pt x="1852241" y="546125"/>
                          <a:pt x="1696880" y="584775"/>
                        </a:cubicBezTo>
                        <a:cubicBezTo>
                          <a:pt x="1541519" y="623425"/>
                          <a:pt x="1325867" y="584474"/>
                          <a:pt x="1075800" y="584775"/>
                        </a:cubicBezTo>
                        <a:cubicBezTo>
                          <a:pt x="825733" y="585076"/>
                          <a:pt x="806864" y="564775"/>
                          <a:pt x="587808" y="584775"/>
                        </a:cubicBezTo>
                        <a:cubicBezTo>
                          <a:pt x="368752" y="604775"/>
                          <a:pt x="190872" y="541233"/>
                          <a:pt x="0" y="584775"/>
                        </a:cubicBezTo>
                        <a:cubicBezTo>
                          <a:pt x="-61588" y="381269"/>
                          <a:pt x="68395" y="217563"/>
                          <a:pt x="0" y="0"/>
                        </a:cubicBezTo>
                        <a:close/>
                      </a:path>
                      <a:path w="3327216" h="584775" stroke="0" extrusionOk="0">
                        <a:moveTo>
                          <a:pt x="0" y="0"/>
                        </a:moveTo>
                        <a:cubicBezTo>
                          <a:pt x="114582" y="-56442"/>
                          <a:pt x="364545" y="42692"/>
                          <a:pt x="487992" y="0"/>
                        </a:cubicBezTo>
                        <a:cubicBezTo>
                          <a:pt x="611439" y="-42692"/>
                          <a:pt x="849827" y="42551"/>
                          <a:pt x="942711" y="0"/>
                        </a:cubicBezTo>
                        <a:cubicBezTo>
                          <a:pt x="1035595" y="-42551"/>
                          <a:pt x="1321476" y="13087"/>
                          <a:pt x="1430703" y="0"/>
                        </a:cubicBezTo>
                        <a:cubicBezTo>
                          <a:pt x="1539930" y="-13087"/>
                          <a:pt x="1797654" y="458"/>
                          <a:pt x="1985239" y="0"/>
                        </a:cubicBezTo>
                        <a:cubicBezTo>
                          <a:pt x="2172824" y="-458"/>
                          <a:pt x="2323290" y="20091"/>
                          <a:pt x="2573047" y="0"/>
                        </a:cubicBezTo>
                        <a:cubicBezTo>
                          <a:pt x="2822804" y="-20091"/>
                          <a:pt x="2982966" y="83774"/>
                          <a:pt x="3327216" y="0"/>
                        </a:cubicBezTo>
                        <a:cubicBezTo>
                          <a:pt x="3358164" y="178410"/>
                          <a:pt x="3320456" y="398653"/>
                          <a:pt x="3327216" y="584775"/>
                        </a:cubicBezTo>
                        <a:cubicBezTo>
                          <a:pt x="3130632" y="604989"/>
                          <a:pt x="2838056" y="526672"/>
                          <a:pt x="2706136" y="584775"/>
                        </a:cubicBezTo>
                        <a:cubicBezTo>
                          <a:pt x="2574216" y="642878"/>
                          <a:pt x="2471191" y="539025"/>
                          <a:pt x="2251416" y="584775"/>
                        </a:cubicBezTo>
                        <a:cubicBezTo>
                          <a:pt x="2031641" y="630525"/>
                          <a:pt x="1893840" y="569145"/>
                          <a:pt x="1630336" y="584775"/>
                        </a:cubicBezTo>
                        <a:cubicBezTo>
                          <a:pt x="1366832" y="600405"/>
                          <a:pt x="1151532" y="570428"/>
                          <a:pt x="1009256" y="584775"/>
                        </a:cubicBezTo>
                        <a:cubicBezTo>
                          <a:pt x="866980" y="599122"/>
                          <a:pt x="646833" y="576246"/>
                          <a:pt x="554536" y="584775"/>
                        </a:cubicBezTo>
                        <a:cubicBezTo>
                          <a:pt x="462239" y="593304"/>
                          <a:pt x="158022" y="543498"/>
                          <a:pt x="0" y="584775"/>
                        </a:cubicBezTo>
                        <a:cubicBezTo>
                          <a:pt x="-33041" y="376923"/>
                          <a:pt x="46149" y="250830"/>
                          <a:pt x="0" y="0"/>
                        </a:cubicBezTo>
                        <a:close/>
                      </a:path>
                    </a:pathLst>
                  </a:custGeom>
                  <ask:type>
                    <ask:lineSketchScribble/>
                  </ask:type>
                </ask:lineSketchStyleProps>
              </a:ext>
            </a:extLst>
          </a:ln>
        </p:spPr>
        <p:txBody>
          <a:bodyPr wrap="square" rtlCol="0">
            <a:spAutoFit/>
          </a:bodyPr>
          <a:lstStyle/>
          <a:p>
            <a:pPr algn="ctr"/>
            <a:r>
              <a:rPr lang="es-CL" sz="3200" b="1" dirty="0">
                <a:solidFill>
                  <a:srgbClr val="002060"/>
                </a:solidFill>
              </a:rPr>
              <a:t>Arcángel Gabriel  </a:t>
            </a:r>
          </a:p>
        </p:txBody>
      </p:sp>
      <p:sp>
        <p:nvSpPr>
          <p:cNvPr id="7" name="R">
            <a:hlinkClick r:id="" action="ppaction://noaction">
              <a:snd r:embed="rId6" name="chimes.wav"/>
            </a:hlinkClick>
            <a:extLst>
              <a:ext uri="{FF2B5EF4-FFF2-40B4-BE49-F238E27FC236}">
                <a16:creationId xmlns:a16="http://schemas.microsoft.com/office/drawing/2014/main" id="{AF81CD13-BE45-C946-913E-B00D44D170F7}"/>
              </a:ext>
            </a:extLst>
          </p:cNvPr>
          <p:cNvSpPr/>
          <p:nvPr/>
        </p:nvSpPr>
        <p:spPr>
          <a:xfrm>
            <a:off x="3645409" y="486301"/>
            <a:ext cx="1133149" cy="1015663"/>
          </a:xfrm>
          <a:prstGeom prst="star16">
            <a:avLst/>
          </a:prstGeom>
          <a:solidFill>
            <a:srgbClr val="FF2F92"/>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4000" b="1" dirty="0"/>
              <a:t>R</a:t>
            </a:r>
          </a:p>
        </p:txBody>
      </p:sp>
      <p:pic>
        <p:nvPicPr>
          <p:cNvPr id="8" name="Picture 14" descr="siguiente icono de estilo degradado de bloque de botón de interfaz 1993552  Vector en Vecteezy">
            <a:hlinkClick r:id="" action="ppaction://hlinkshowjump?jump=nextslide">
              <a:snd r:embed="rId7" name="click.wav"/>
            </a:hlinkClick>
            <a:extLst>
              <a:ext uri="{FF2B5EF4-FFF2-40B4-BE49-F238E27FC236}">
                <a16:creationId xmlns:a16="http://schemas.microsoft.com/office/drawing/2014/main" id="{FC962B66-C1F3-B64C-ACDF-EE98A0DA5A8F}"/>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7881" t="9811" r="17510" b="13568"/>
          <a:stretch/>
        </p:blipFill>
        <p:spPr bwMode="auto">
          <a:xfrm>
            <a:off x="11006469" y="5605328"/>
            <a:ext cx="868565" cy="10300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72709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nextCondLst>
                <p:cond evt="onClick" delay="0">
                  <p:tgtEl>
                    <p:spTgt spid="7"/>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Fotos de Muñeco de nieve de stock, Muñeco de nieve imágenes libres de  derechos | Depositphotos®">
            <a:extLst>
              <a:ext uri="{FF2B5EF4-FFF2-40B4-BE49-F238E27FC236}">
                <a16:creationId xmlns:a16="http://schemas.microsoft.com/office/drawing/2014/main" id="{CF5203F4-49BC-9145-B864-FB80B4E9BAE9}"/>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2167" b="97833" l="2167" r="90000">
                        <a14:foregroundMark x1="5000" y1="9333" x2="14000" y2="80000"/>
                        <a14:foregroundMark x1="53167" y1="96833" x2="9667" y2="95333"/>
                        <a14:foregroundMark x1="9667" y1="95333" x2="5333" y2="84833"/>
                        <a14:foregroundMark x1="5333" y1="84833" x2="6500" y2="45500"/>
                        <a14:foregroundMark x1="5500" y1="6000" x2="49667" y2="3333"/>
                        <a14:foregroundMark x1="49667" y1="3333" x2="54667" y2="4500"/>
                        <a14:foregroundMark x1="2333" y1="2167" x2="4500" y2="64500"/>
                        <a14:foregroundMark x1="3333" y1="97333" x2="31167" y2="97833"/>
                      </a14:backgroundRemoval>
                    </a14:imgEffect>
                  </a14:imgLayer>
                </a14:imgProps>
              </a:ext>
              <a:ext uri="{28A0092B-C50C-407E-A947-70E740481C1C}">
                <a14:useLocalDpi xmlns:a14="http://schemas.microsoft.com/office/drawing/2010/main" val="0"/>
              </a:ext>
            </a:extLst>
          </a:blip>
          <a:srcRect r="35600"/>
          <a:stretch/>
        </p:blipFill>
        <p:spPr bwMode="auto">
          <a:xfrm>
            <a:off x="0" y="-3646"/>
            <a:ext cx="5655733"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Descargar fondos de pantalla muñeco de nieve, invierno, navidad, nieve,  muñeco de nieve 3d libre. Imágenes fondos de descarga gratuita">
            <a:extLst>
              <a:ext uri="{FF2B5EF4-FFF2-40B4-BE49-F238E27FC236}">
                <a16:creationId xmlns:a16="http://schemas.microsoft.com/office/drawing/2014/main" id="{96A0B620-A188-634D-8042-DADB3FA2FE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Pergamino vertical 4">
            <a:extLst>
              <a:ext uri="{FF2B5EF4-FFF2-40B4-BE49-F238E27FC236}">
                <a16:creationId xmlns:a16="http://schemas.microsoft.com/office/drawing/2014/main" id="{9B52A334-6570-3243-98DF-CC16441814AE}"/>
              </a:ext>
            </a:extLst>
          </p:cNvPr>
          <p:cNvSpPr/>
          <p:nvPr/>
        </p:nvSpPr>
        <p:spPr>
          <a:xfrm>
            <a:off x="425302" y="479007"/>
            <a:ext cx="4969946" cy="5892692"/>
          </a:xfrm>
          <a:prstGeom prst="verticalScroll">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3600" b="1" i="0" u="none" strike="noStrike" dirty="0">
                <a:solidFill>
                  <a:srgbClr val="002060"/>
                </a:solidFill>
                <a:effectLst/>
              </a:rPr>
              <a:t> </a:t>
            </a:r>
            <a:r>
              <a:rPr lang="es-CL" sz="2800" b="1" i="0" u="none" strike="noStrike" dirty="0">
                <a:solidFill>
                  <a:srgbClr val="002060"/>
                </a:solidFill>
                <a:effectLst/>
              </a:rPr>
              <a:t>María y José llevaron a Jesús a un lugar muy tranquilo, donde había palmeras, pirámides y un río llamado Nilo. ¿Cuál es ese lugar?</a:t>
            </a:r>
            <a:r>
              <a:rPr lang="es-CL" sz="2800" b="1" dirty="0">
                <a:solidFill>
                  <a:srgbClr val="002060"/>
                </a:solidFill>
              </a:rPr>
              <a:t>.</a:t>
            </a:r>
          </a:p>
          <a:p>
            <a:pPr algn="ctr"/>
            <a:endParaRPr lang="es-CL" sz="3600" dirty="0"/>
          </a:p>
        </p:txBody>
      </p:sp>
      <p:sp>
        <p:nvSpPr>
          <p:cNvPr id="6" name="CuadroTexto 5">
            <a:extLst>
              <a:ext uri="{FF2B5EF4-FFF2-40B4-BE49-F238E27FC236}">
                <a16:creationId xmlns:a16="http://schemas.microsoft.com/office/drawing/2014/main" id="{F893326D-CBBD-E94C-A5C1-BAC5FC8BCD09}"/>
              </a:ext>
            </a:extLst>
          </p:cNvPr>
          <p:cNvSpPr txBox="1"/>
          <p:nvPr/>
        </p:nvSpPr>
        <p:spPr>
          <a:xfrm>
            <a:off x="1246667" y="5089532"/>
            <a:ext cx="3327216" cy="1015663"/>
          </a:xfrm>
          <a:prstGeom prst="rect">
            <a:avLst/>
          </a:prstGeom>
          <a:blipFill>
            <a:blip r:embed="rId5"/>
            <a:tile tx="0" ty="0" sx="100000" sy="100000" flip="none" algn="tl"/>
          </a:blipFill>
          <a:ln>
            <a:solidFill>
              <a:srgbClr val="002060"/>
            </a:solidFill>
            <a:extLst>
              <a:ext uri="{C807C97D-BFC1-408E-A445-0C87EB9F89A2}">
                <ask:lineSketchStyleProps xmlns:ask="http://schemas.microsoft.com/office/drawing/2018/sketchyshapes" sd="2727557108">
                  <a:custGeom>
                    <a:avLst/>
                    <a:gdLst>
                      <a:gd name="connsiteX0" fmla="*/ 0 w 3327216"/>
                      <a:gd name="connsiteY0" fmla="*/ 0 h 1015663"/>
                      <a:gd name="connsiteX1" fmla="*/ 621080 w 3327216"/>
                      <a:gd name="connsiteY1" fmla="*/ 0 h 1015663"/>
                      <a:gd name="connsiteX2" fmla="*/ 1175616 w 3327216"/>
                      <a:gd name="connsiteY2" fmla="*/ 0 h 1015663"/>
                      <a:gd name="connsiteX3" fmla="*/ 1630336 w 3327216"/>
                      <a:gd name="connsiteY3" fmla="*/ 0 h 1015663"/>
                      <a:gd name="connsiteX4" fmla="*/ 2151600 w 3327216"/>
                      <a:gd name="connsiteY4" fmla="*/ 0 h 1015663"/>
                      <a:gd name="connsiteX5" fmla="*/ 2772680 w 3327216"/>
                      <a:gd name="connsiteY5" fmla="*/ 0 h 1015663"/>
                      <a:gd name="connsiteX6" fmla="*/ 3327216 w 3327216"/>
                      <a:gd name="connsiteY6" fmla="*/ 0 h 1015663"/>
                      <a:gd name="connsiteX7" fmla="*/ 3327216 w 3327216"/>
                      <a:gd name="connsiteY7" fmla="*/ 487518 h 1015663"/>
                      <a:gd name="connsiteX8" fmla="*/ 3327216 w 3327216"/>
                      <a:gd name="connsiteY8" fmla="*/ 1015663 h 1015663"/>
                      <a:gd name="connsiteX9" fmla="*/ 2839224 w 3327216"/>
                      <a:gd name="connsiteY9" fmla="*/ 1015663 h 1015663"/>
                      <a:gd name="connsiteX10" fmla="*/ 2218144 w 3327216"/>
                      <a:gd name="connsiteY10" fmla="*/ 1015663 h 1015663"/>
                      <a:gd name="connsiteX11" fmla="*/ 1730152 w 3327216"/>
                      <a:gd name="connsiteY11" fmla="*/ 1015663 h 1015663"/>
                      <a:gd name="connsiteX12" fmla="*/ 1242161 w 3327216"/>
                      <a:gd name="connsiteY12" fmla="*/ 1015663 h 1015663"/>
                      <a:gd name="connsiteX13" fmla="*/ 654352 w 3327216"/>
                      <a:gd name="connsiteY13" fmla="*/ 1015663 h 1015663"/>
                      <a:gd name="connsiteX14" fmla="*/ 0 w 3327216"/>
                      <a:gd name="connsiteY14" fmla="*/ 1015663 h 1015663"/>
                      <a:gd name="connsiteX15" fmla="*/ 0 w 3327216"/>
                      <a:gd name="connsiteY15" fmla="*/ 538301 h 1015663"/>
                      <a:gd name="connsiteX16" fmla="*/ 0 w 3327216"/>
                      <a:gd name="connsiteY16" fmla="*/ 0 h 1015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27216" h="1015663" fill="none" extrusionOk="0">
                        <a:moveTo>
                          <a:pt x="0" y="0"/>
                        </a:moveTo>
                        <a:cubicBezTo>
                          <a:pt x="306907" y="-11773"/>
                          <a:pt x="458171" y="57608"/>
                          <a:pt x="621080" y="0"/>
                        </a:cubicBezTo>
                        <a:cubicBezTo>
                          <a:pt x="783989" y="-57608"/>
                          <a:pt x="948691" y="15309"/>
                          <a:pt x="1175616" y="0"/>
                        </a:cubicBezTo>
                        <a:cubicBezTo>
                          <a:pt x="1402541" y="-15309"/>
                          <a:pt x="1483022" y="27568"/>
                          <a:pt x="1630336" y="0"/>
                        </a:cubicBezTo>
                        <a:cubicBezTo>
                          <a:pt x="1777650" y="-27568"/>
                          <a:pt x="2025369" y="39408"/>
                          <a:pt x="2151600" y="0"/>
                        </a:cubicBezTo>
                        <a:cubicBezTo>
                          <a:pt x="2277831" y="-39408"/>
                          <a:pt x="2577437" y="13384"/>
                          <a:pt x="2772680" y="0"/>
                        </a:cubicBezTo>
                        <a:cubicBezTo>
                          <a:pt x="2967923" y="-13384"/>
                          <a:pt x="3177675" y="36863"/>
                          <a:pt x="3327216" y="0"/>
                        </a:cubicBezTo>
                        <a:cubicBezTo>
                          <a:pt x="3382711" y="190871"/>
                          <a:pt x="3273144" y="354109"/>
                          <a:pt x="3327216" y="487518"/>
                        </a:cubicBezTo>
                        <a:cubicBezTo>
                          <a:pt x="3381288" y="620927"/>
                          <a:pt x="3326327" y="807086"/>
                          <a:pt x="3327216" y="1015663"/>
                        </a:cubicBezTo>
                        <a:cubicBezTo>
                          <a:pt x="3227226" y="1052582"/>
                          <a:pt x="2994585" y="977013"/>
                          <a:pt x="2839224" y="1015663"/>
                        </a:cubicBezTo>
                        <a:cubicBezTo>
                          <a:pt x="2683863" y="1054313"/>
                          <a:pt x="2468211" y="1015362"/>
                          <a:pt x="2218144" y="1015663"/>
                        </a:cubicBezTo>
                        <a:cubicBezTo>
                          <a:pt x="1968077" y="1015964"/>
                          <a:pt x="1949208" y="995663"/>
                          <a:pt x="1730152" y="1015663"/>
                        </a:cubicBezTo>
                        <a:cubicBezTo>
                          <a:pt x="1511096" y="1035663"/>
                          <a:pt x="1482997" y="1003419"/>
                          <a:pt x="1242161" y="1015663"/>
                        </a:cubicBezTo>
                        <a:cubicBezTo>
                          <a:pt x="1001325" y="1027907"/>
                          <a:pt x="810989" y="966245"/>
                          <a:pt x="654352" y="1015663"/>
                        </a:cubicBezTo>
                        <a:cubicBezTo>
                          <a:pt x="497715" y="1065081"/>
                          <a:pt x="244792" y="1011717"/>
                          <a:pt x="0" y="1015663"/>
                        </a:cubicBezTo>
                        <a:cubicBezTo>
                          <a:pt x="-29841" y="864948"/>
                          <a:pt x="1581" y="757150"/>
                          <a:pt x="0" y="538301"/>
                        </a:cubicBezTo>
                        <a:cubicBezTo>
                          <a:pt x="-1581" y="319452"/>
                          <a:pt x="57764" y="136909"/>
                          <a:pt x="0" y="0"/>
                        </a:cubicBezTo>
                        <a:close/>
                      </a:path>
                      <a:path w="3327216" h="1015663" stroke="0" extrusionOk="0">
                        <a:moveTo>
                          <a:pt x="0" y="0"/>
                        </a:moveTo>
                        <a:cubicBezTo>
                          <a:pt x="114582" y="-56442"/>
                          <a:pt x="364545" y="42692"/>
                          <a:pt x="487992" y="0"/>
                        </a:cubicBezTo>
                        <a:cubicBezTo>
                          <a:pt x="611439" y="-42692"/>
                          <a:pt x="849827" y="42551"/>
                          <a:pt x="942711" y="0"/>
                        </a:cubicBezTo>
                        <a:cubicBezTo>
                          <a:pt x="1035595" y="-42551"/>
                          <a:pt x="1321476" y="13087"/>
                          <a:pt x="1430703" y="0"/>
                        </a:cubicBezTo>
                        <a:cubicBezTo>
                          <a:pt x="1539930" y="-13087"/>
                          <a:pt x="1797654" y="458"/>
                          <a:pt x="1985239" y="0"/>
                        </a:cubicBezTo>
                        <a:cubicBezTo>
                          <a:pt x="2172824" y="-458"/>
                          <a:pt x="2323290" y="20091"/>
                          <a:pt x="2573047" y="0"/>
                        </a:cubicBezTo>
                        <a:cubicBezTo>
                          <a:pt x="2822804" y="-20091"/>
                          <a:pt x="2982966" y="83774"/>
                          <a:pt x="3327216" y="0"/>
                        </a:cubicBezTo>
                        <a:cubicBezTo>
                          <a:pt x="3343405" y="120691"/>
                          <a:pt x="3311996" y="418849"/>
                          <a:pt x="3327216" y="528145"/>
                        </a:cubicBezTo>
                        <a:cubicBezTo>
                          <a:pt x="3342436" y="637442"/>
                          <a:pt x="3285211" y="892527"/>
                          <a:pt x="3327216" y="1015663"/>
                        </a:cubicBezTo>
                        <a:cubicBezTo>
                          <a:pt x="3129282" y="1061838"/>
                          <a:pt x="3011106" y="950483"/>
                          <a:pt x="2739408" y="1015663"/>
                        </a:cubicBezTo>
                        <a:cubicBezTo>
                          <a:pt x="2467710" y="1080843"/>
                          <a:pt x="2381832" y="1000033"/>
                          <a:pt x="2118328" y="1015663"/>
                        </a:cubicBezTo>
                        <a:cubicBezTo>
                          <a:pt x="1854824" y="1031293"/>
                          <a:pt x="1641341" y="1007430"/>
                          <a:pt x="1497247" y="1015663"/>
                        </a:cubicBezTo>
                        <a:cubicBezTo>
                          <a:pt x="1353153" y="1023896"/>
                          <a:pt x="1266718" y="1003250"/>
                          <a:pt x="1042528" y="1015663"/>
                        </a:cubicBezTo>
                        <a:cubicBezTo>
                          <a:pt x="818338" y="1028076"/>
                          <a:pt x="225974" y="905683"/>
                          <a:pt x="0" y="1015663"/>
                        </a:cubicBezTo>
                        <a:cubicBezTo>
                          <a:pt x="-49253" y="770490"/>
                          <a:pt x="32493" y="701942"/>
                          <a:pt x="0" y="517988"/>
                        </a:cubicBezTo>
                        <a:cubicBezTo>
                          <a:pt x="-32493" y="334034"/>
                          <a:pt x="42696" y="199805"/>
                          <a:pt x="0" y="0"/>
                        </a:cubicBezTo>
                        <a:close/>
                      </a:path>
                    </a:pathLst>
                  </a:custGeom>
                  <ask:type>
                    <ask:lineSketchScribble/>
                  </ask:type>
                </ask:lineSketchStyleProps>
              </a:ext>
            </a:extLst>
          </a:ln>
        </p:spPr>
        <p:txBody>
          <a:bodyPr wrap="square" rtlCol="0">
            <a:spAutoFit/>
          </a:bodyPr>
          <a:lstStyle/>
          <a:p>
            <a:pPr algn="ctr"/>
            <a:r>
              <a:rPr lang="es-CL" sz="6000" b="1" dirty="0">
                <a:solidFill>
                  <a:srgbClr val="002060"/>
                </a:solidFill>
              </a:rPr>
              <a:t>Egipto </a:t>
            </a:r>
          </a:p>
        </p:txBody>
      </p:sp>
      <p:sp>
        <p:nvSpPr>
          <p:cNvPr id="7" name="R">
            <a:hlinkClick r:id="" action="ppaction://noaction">
              <a:snd r:embed="rId6" name="chimes.wav"/>
            </a:hlinkClick>
            <a:extLst>
              <a:ext uri="{FF2B5EF4-FFF2-40B4-BE49-F238E27FC236}">
                <a16:creationId xmlns:a16="http://schemas.microsoft.com/office/drawing/2014/main" id="{A3E5D131-1292-CF44-8CFD-9F58879AA849}"/>
              </a:ext>
            </a:extLst>
          </p:cNvPr>
          <p:cNvSpPr/>
          <p:nvPr/>
        </p:nvSpPr>
        <p:spPr>
          <a:xfrm>
            <a:off x="3645409" y="486301"/>
            <a:ext cx="1133149" cy="1015663"/>
          </a:xfrm>
          <a:prstGeom prst="star16">
            <a:avLst/>
          </a:prstGeom>
          <a:solidFill>
            <a:srgbClr val="FF2F92"/>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4000" b="1" dirty="0"/>
              <a:t>R</a:t>
            </a:r>
          </a:p>
        </p:txBody>
      </p:sp>
      <p:pic>
        <p:nvPicPr>
          <p:cNvPr id="8" name="Picture 14" descr="siguiente icono de estilo degradado de bloque de botón de interfaz 1993552  Vector en Vecteezy">
            <a:hlinkClick r:id="" action="ppaction://hlinkshowjump?jump=nextslide">
              <a:snd r:embed="rId7" name="click.wav"/>
            </a:hlinkClick>
            <a:extLst>
              <a:ext uri="{FF2B5EF4-FFF2-40B4-BE49-F238E27FC236}">
                <a16:creationId xmlns:a16="http://schemas.microsoft.com/office/drawing/2014/main" id="{C86588E7-9333-0148-8142-201D2F434C9C}"/>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7881" t="9811" r="17510" b="13568"/>
          <a:stretch/>
        </p:blipFill>
        <p:spPr bwMode="auto">
          <a:xfrm>
            <a:off x="11006469" y="5605328"/>
            <a:ext cx="868565" cy="10300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990861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nextCondLst>
                <p:cond evt="onClick" delay="0">
                  <p:tgtEl>
                    <p:spTgt spid="7"/>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Fotos de Muñeco de nieve de stock, Muñeco de nieve imágenes libres de  derechos | Depositphotos®">
            <a:extLst>
              <a:ext uri="{FF2B5EF4-FFF2-40B4-BE49-F238E27FC236}">
                <a16:creationId xmlns:a16="http://schemas.microsoft.com/office/drawing/2014/main" id="{CF5203F4-49BC-9145-B864-FB80B4E9BAE9}"/>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2167" b="97833" l="2167" r="90000">
                        <a14:foregroundMark x1="5000" y1="9333" x2="14000" y2="80000"/>
                        <a14:foregroundMark x1="53167" y1="96833" x2="9667" y2="95333"/>
                        <a14:foregroundMark x1="9667" y1="95333" x2="5333" y2="84833"/>
                        <a14:foregroundMark x1="5333" y1="84833" x2="6500" y2="45500"/>
                        <a14:foregroundMark x1="5500" y1="6000" x2="49667" y2="3333"/>
                        <a14:foregroundMark x1="49667" y1="3333" x2="54667" y2="4500"/>
                        <a14:foregroundMark x1="2333" y1="2167" x2="4500" y2="64500"/>
                        <a14:foregroundMark x1="3333" y1="97333" x2="31167" y2="97833"/>
                      </a14:backgroundRemoval>
                    </a14:imgEffect>
                  </a14:imgLayer>
                </a14:imgProps>
              </a:ext>
              <a:ext uri="{28A0092B-C50C-407E-A947-70E740481C1C}">
                <a14:useLocalDpi xmlns:a14="http://schemas.microsoft.com/office/drawing/2010/main" val="0"/>
              </a:ext>
            </a:extLst>
          </a:blip>
          <a:srcRect r="35600"/>
          <a:stretch/>
        </p:blipFill>
        <p:spPr bwMode="auto">
          <a:xfrm>
            <a:off x="0" y="-3646"/>
            <a:ext cx="5655733"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Descargar fondos de pantalla muñeco de nieve, invierno, navidad, nieve,  muñeco de nieve 3d libre. Imágenes fondos de descarga gratuita">
            <a:extLst>
              <a:ext uri="{FF2B5EF4-FFF2-40B4-BE49-F238E27FC236}">
                <a16:creationId xmlns:a16="http://schemas.microsoft.com/office/drawing/2014/main" id="{96A0B620-A188-634D-8042-DADB3FA2FE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Pergamino vertical 4">
            <a:extLst>
              <a:ext uri="{FF2B5EF4-FFF2-40B4-BE49-F238E27FC236}">
                <a16:creationId xmlns:a16="http://schemas.microsoft.com/office/drawing/2014/main" id="{9B52A334-6570-3243-98DF-CC16441814AE}"/>
              </a:ext>
            </a:extLst>
          </p:cNvPr>
          <p:cNvSpPr/>
          <p:nvPr/>
        </p:nvSpPr>
        <p:spPr>
          <a:xfrm>
            <a:off x="425302" y="479007"/>
            <a:ext cx="4969946" cy="5892692"/>
          </a:xfrm>
          <a:prstGeom prst="verticalScroll">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3600" b="1" i="0" u="none" strike="noStrike" dirty="0">
                <a:solidFill>
                  <a:srgbClr val="002060"/>
                </a:solidFill>
                <a:effectLst/>
              </a:rPr>
              <a:t> </a:t>
            </a:r>
            <a:r>
              <a:rPr lang="es-CL" sz="3200" b="1" i="0" u="none" strike="noStrike" dirty="0">
                <a:solidFill>
                  <a:srgbClr val="002060"/>
                </a:solidFill>
                <a:effectLst/>
              </a:rPr>
              <a:t>José llevó a María a Belén por un camino seguro, pero no iban en auto, ni en tren, más bien sobre un animal bien orejudo. ¿Quién es?.</a:t>
            </a:r>
            <a:endParaRPr lang="es-CL" sz="3200" b="1" dirty="0">
              <a:solidFill>
                <a:srgbClr val="002060"/>
              </a:solidFill>
            </a:endParaRPr>
          </a:p>
          <a:p>
            <a:pPr algn="ctr"/>
            <a:endParaRPr lang="es-CL" sz="3600" dirty="0"/>
          </a:p>
        </p:txBody>
      </p:sp>
      <p:sp>
        <p:nvSpPr>
          <p:cNvPr id="6" name="CuadroTexto 5">
            <a:extLst>
              <a:ext uri="{FF2B5EF4-FFF2-40B4-BE49-F238E27FC236}">
                <a16:creationId xmlns:a16="http://schemas.microsoft.com/office/drawing/2014/main" id="{F893326D-CBBD-E94C-A5C1-BAC5FC8BCD09}"/>
              </a:ext>
            </a:extLst>
          </p:cNvPr>
          <p:cNvSpPr txBox="1"/>
          <p:nvPr/>
        </p:nvSpPr>
        <p:spPr>
          <a:xfrm>
            <a:off x="1246667" y="5089532"/>
            <a:ext cx="3327216" cy="1015663"/>
          </a:xfrm>
          <a:prstGeom prst="rect">
            <a:avLst/>
          </a:prstGeom>
          <a:blipFill>
            <a:blip r:embed="rId5"/>
            <a:tile tx="0" ty="0" sx="100000" sy="100000" flip="none" algn="tl"/>
          </a:blipFill>
          <a:ln>
            <a:solidFill>
              <a:srgbClr val="002060"/>
            </a:solidFill>
            <a:extLst>
              <a:ext uri="{C807C97D-BFC1-408E-A445-0C87EB9F89A2}">
                <ask:lineSketchStyleProps xmlns:ask="http://schemas.microsoft.com/office/drawing/2018/sketchyshapes" sd="2727557108">
                  <a:custGeom>
                    <a:avLst/>
                    <a:gdLst>
                      <a:gd name="connsiteX0" fmla="*/ 0 w 3327216"/>
                      <a:gd name="connsiteY0" fmla="*/ 0 h 1015663"/>
                      <a:gd name="connsiteX1" fmla="*/ 621080 w 3327216"/>
                      <a:gd name="connsiteY1" fmla="*/ 0 h 1015663"/>
                      <a:gd name="connsiteX2" fmla="*/ 1175616 w 3327216"/>
                      <a:gd name="connsiteY2" fmla="*/ 0 h 1015663"/>
                      <a:gd name="connsiteX3" fmla="*/ 1630336 w 3327216"/>
                      <a:gd name="connsiteY3" fmla="*/ 0 h 1015663"/>
                      <a:gd name="connsiteX4" fmla="*/ 2151600 w 3327216"/>
                      <a:gd name="connsiteY4" fmla="*/ 0 h 1015663"/>
                      <a:gd name="connsiteX5" fmla="*/ 2772680 w 3327216"/>
                      <a:gd name="connsiteY5" fmla="*/ 0 h 1015663"/>
                      <a:gd name="connsiteX6" fmla="*/ 3327216 w 3327216"/>
                      <a:gd name="connsiteY6" fmla="*/ 0 h 1015663"/>
                      <a:gd name="connsiteX7" fmla="*/ 3327216 w 3327216"/>
                      <a:gd name="connsiteY7" fmla="*/ 487518 h 1015663"/>
                      <a:gd name="connsiteX8" fmla="*/ 3327216 w 3327216"/>
                      <a:gd name="connsiteY8" fmla="*/ 1015663 h 1015663"/>
                      <a:gd name="connsiteX9" fmla="*/ 2839224 w 3327216"/>
                      <a:gd name="connsiteY9" fmla="*/ 1015663 h 1015663"/>
                      <a:gd name="connsiteX10" fmla="*/ 2218144 w 3327216"/>
                      <a:gd name="connsiteY10" fmla="*/ 1015663 h 1015663"/>
                      <a:gd name="connsiteX11" fmla="*/ 1730152 w 3327216"/>
                      <a:gd name="connsiteY11" fmla="*/ 1015663 h 1015663"/>
                      <a:gd name="connsiteX12" fmla="*/ 1242161 w 3327216"/>
                      <a:gd name="connsiteY12" fmla="*/ 1015663 h 1015663"/>
                      <a:gd name="connsiteX13" fmla="*/ 654352 w 3327216"/>
                      <a:gd name="connsiteY13" fmla="*/ 1015663 h 1015663"/>
                      <a:gd name="connsiteX14" fmla="*/ 0 w 3327216"/>
                      <a:gd name="connsiteY14" fmla="*/ 1015663 h 1015663"/>
                      <a:gd name="connsiteX15" fmla="*/ 0 w 3327216"/>
                      <a:gd name="connsiteY15" fmla="*/ 538301 h 1015663"/>
                      <a:gd name="connsiteX16" fmla="*/ 0 w 3327216"/>
                      <a:gd name="connsiteY16" fmla="*/ 0 h 1015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27216" h="1015663" fill="none" extrusionOk="0">
                        <a:moveTo>
                          <a:pt x="0" y="0"/>
                        </a:moveTo>
                        <a:cubicBezTo>
                          <a:pt x="306907" y="-11773"/>
                          <a:pt x="458171" y="57608"/>
                          <a:pt x="621080" y="0"/>
                        </a:cubicBezTo>
                        <a:cubicBezTo>
                          <a:pt x="783989" y="-57608"/>
                          <a:pt x="948691" y="15309"/>
                          <a:pt x="1175616" y="0"/>
                        </a:cubicBezTo>
                        <a:cubicBezTo>
                          <a:pt x="1402541" y="-15309"/>
                          <a:pt x="1483022" y="27568"/>
                          <a:pt x="1630336" y="0"/>
                        </a:cubicBezTo>
                        <a:cubicBezTo>
                          <a:pt x="1777650" y="-27568"/>
                          <a:pt x="2025369" y="39408"/>
                          <a:pt x="2151600" y="0"/>
                        </a:cubicBezTo>
                        <a:cubicBezTo>
                          <a:pt x="2277831" y="-39408"/>
                          <a:pt x="2577437" y="13384"/>
                          <a:pt x="2772680" y="0"/>
                        </a:cubicBezTo>
                        <a:cubicBezTo>
                          <a:pt x="2967923" y="-13384"/>
                          <a:pt x="3177675" y="36863"/>
                          <a:pt x="3327216" y="0"/>
                        </a:cubicBezTo>
                        <a:cubicBezTo>
                          <a:pt x="3382711" y="190871"/>
                          <a:pt x="3273144" y="354109"/>
                          <a:pt x="3327216" y="487518"/>
                        </a:cubicBezTo>
                        <a:cubicBezTo>
                          <a:pt x="3381288" y="620927"/>
                          <a:pt x="3326327" y="807086"/>
                          <a:pt x="3327216" y="1015663"/>
                        </a:cubicBezTo>
                        <a:cubicBezTo>
                          <a:pt x="3227226" y="1052582"/>
                          <a:pt x="2994585" y="977013"/>
                          <a:pt x="2839224" y="1015663"/>
                        </a:cubicBezTo>
                        <a:cubicBezTo>
                          <a:pt x="2683863" y="1054313"/>
                          <a:pt x="2468211" y="1015362"/>
                          <a:pt x="2218144" y="1015663"/>
                        </a:cubicBezTo>
                        <a:cubicBezTo>
                          <a:pt x="1968077" y="1015964"/>
                          <a:pt x="1949208" y="995663"/>
                          <a:pt x="1730152" y="1015663"/>
                        </a:cubicBezTo>
                        <a:cubicBezTo>
                          <a:pt x="1511096" y="1035663"/>
                          <a:pt x="1482997" y="1003419"/>
                          <a:pt x="1242161" y="1015663"/>
                        </a:cubicBezTo>
                        <a:cubicBezTo>
                          <a:pt x="1001325" y="1027907"/>
                          <a:pt x="810989" y="966245"/>
                          <a:pt x="654352" y="1015663"/>
                        </a:cubicBezTo>
                        <a:cubicBezTo>
                          <a:pt x="497715" y="1065081"/>
                          <a:pt x="244792" y="1011717"/>
                          <a:pt x="0" y="1015663"/>
                        </a:cubicBezTo>
                        <a:cubicBezTo>
                          <a:pt x="-29841" y="864948"/>
                          <a:pt x="1581" y="757150"/>
                          <a:pt x="0" y="538301"/>
                        </a:cubicBezTo>
                        <a:cubicBezTo>
                          <a:pt x="-1581" y="319452"/>
                          <a:pt x="57764" y="136909"/>
                          <a:pt x="0" y="0"/>
                        </a:cubicBezTo>
                        <a:close/>
                      </a:path>
                      <a:path w="3327216" h="1015663" stroke="0" extrusionOk="0">
                        <a:moveTo>
                          <a:pt x="0" y="0"/>
                        </a:moveTo>
                        <a:cubicBezTo>
                          <a:pt x="114582" y="-56442"/>
                          <a:pt x="364545" y="42692"/>
                          <a:pt x="487992" y="0"/>
                        </a:cubicBezTo>
                        <a:cubicBezTo>
                          <a:pt x="611439" y="-42692"/>
                          <a:pt x="849827" y="42551"/>
                          <a:pt x="942711" y="0"/>
                        </a:cubicBezTo>
                        <a:cubicBezTo>
                          <a:pt x="1035595" y="-42551"/>
                          <a:pt x="1321476" y="13087"/>
                          <a:pt x="1430703" y="0"/>
                        </a:cubicBezTo>
                        <a:cubicBezTo>
                          <a:pt x="1539930" y="-13087"/>
                          <a:pt x="1797654" y="458"/>
                          <a:pt x="1985239" y="0"/>
                        </a:cubicBezTo>
                        <a:cubicBezTo>
                          <a:pt x="2172824" y="-458"/>
                          <a:pt x="2323290" y="20091"/>
                          <a:pt x="2573047" y="0"/>
                        </a:cubicBezTo>
                        <a:cubicBezTo>
                          <a:pt x="2822804" y="-20091"/>
                          <a:pt x="2982966" y="83774"/>
                          <a:pt x="3327216" y="0"/>
                        </a:cubicBezTo>
                        <a:cubicBezTo>
                          <a:pt x="3343405" y="120691"/>
                          <a:pt x="3311996" y="418849"/>
                          <a:pt x="3327216" y="528145"/>
                        </a:cubicBezTo>
                        <a:cubicBezTo>
                          <a:pt x="3342436" y="637442"/>
                          <a:pt x="3285211" y="892527"/>
                          <a:pt x="3327216" y="1015663"/>
                        </a:cubicBezTo>
                        <a:cubicBezTo>
                          <a:pt x="3129282" y="1061838"/>
                          <a:pt x="3011106" y="950483"/>
                          <a:pt x="2739408" y="1015663"/>
                        </a:cubicBezTo>
                        <a:cubicBezTo>
                          <a:pt x="2467710" y="1080843"/>
                          <a:pt x="2381832" y="1000033"/>
                          <a:pt x="2118328" y="1015663"/>
                        </a:cubicBezTo>
                        <a:cubicBezTo>
                          <a:pt x="1854824" y="1031293"/>
                          <a:pt x="1641341" y="1007430"/>
                          <a:pt x="1497247" y="1015663"/>
                        </a:cubicBezTo>
                        <a:cubicBezTo>
                          <a:pt x="1353153" y="1023896"/>
                          <a:pt x="1266718" y="1003250"/>
                          <a:pt x="1042528" y="1015663"/>
                        </a:cubicBezTo>
                        <a:cubicBezTo>
                          <a:pt x="818338" y="1028076"/>
                          <a:pt x="225974" y="905683"/>
                          <a:pt x="0" y="1015663"/>
                        </a:cubicBezTo>
                        <a:cubicBezTo>
                          <a:pt x="-49253" y="770490"/>
                          <a:pt x="32493" y="701942"/>
                          <a:pt x="0" y="517988"/>
                        </a:cubicBezTo>
                        <a:cubicBezTo>
                          <a:pt x="-32493" y="334034"/>
                          <a:pt x="42696" y="199805"/>
                          <a:pt x="0" y="0"/>
                        </a:cubicBezTo>
                        <a:close/>
                      </a:path>
                    </a:pathLst>
                  </a:custGeom>
                  <ask:type>
                    <ask:lineSketchScribble/>
                  </ask:type>
                </ask:lineSketchStyleProps>
              </a:ext>
            </a:extLst>
          </a:ln>
        </p:spPr>
        <p:txBody>
          <a:bodyPr wrap="square" rtlCol="0">
            <a:spAutoFit/>
          </a:bodyPr>
          <a:lstStyle/>
          <a:p>
            <a:pPr algn="ctr"/>
            <a:r>
              <a:rPr lang="es-CL" sz="6000" b="1" dirty="0">
                <a:solidFill>
                  <a:srgbClr val="002060"/>
                </a:solidFill>
              </a:rPr>
              <a:t>Burro </a:t>
            </a:r>
          </a:p>
        </p:txBody>
      </p:sp>
      <p:sp>
        <p:nvSpPr>
          <p:cNvPr id="3" name="R">
            <a:hlinkClick r:id="" action="ppaction://noaction">
              <a:snd r:embed="rId6" name="chimes.wav"/>
            </a:hlinkClick>
            <a:extLst>
              <a:ext uri="{FF2B5EF4-FFF2-40B4-BE49-F238E27FC236}">
                <a16:creationId xmlns:a16="http://schemas.microsoft.com/office/drawing/2014/main" id="{821EB5E8-9D2E-684E-807E-3BCB2FE8247F}"/>
              </a:ext>
            </a:extLst>
          </p:cNvPr>
          <p:cNvSpPr/>
          <p:nvPr/>
        </p:nvSpPr>
        <p:spPr>
          <a:xfrm>
            <a:off x="3645409" y="486301"/>
            <a:ext cx="1133149" cy="1015663"/>
          </a:xfrm>
          <a:prstGeom prst="star16">
            <a:avLst/>
          </a:prstGeom>
          <a:solidFill>
            <a:srgbClr val="FF2F92"/>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4000" b="1" dirty="0"/>
              <a:t>R</a:t>
            </a:r>
          </a:p>
        </p:txBody>
      </p:sp>
      <p:pic>
        <p:nvPicPr>
          <p:cNvPr id="7" name="Picture 14" descr="siguiente icono de estilo degradado de bloque de botón de interfaz 1993552  Vector en Vecteezy">
            <a:hlinkClick r:id="" action="ppaction://hlinkshowjump?jump=nextslide">
              <a:snd r:embed="rId7" name="click.wav"/>
            </a:hlinkClick>
            <a:extLst>
              <a:ext uri="{FF2B5EF4-FFF2-40B4-BE49-F238E27FC236}">
                <a16:creationId xmlns:a16="http://schemas.microsoft.com/office/drawing/2014/main" id="{95CBA348-3C3B-B944-9647-03117280EDB5}"/>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7881" t="9811" r="17510" b="13568"/>
          <a:stretch/>
        </p:blipFill>
        <p:spPr bwMode="auto">
          <a:xfrm>
            <a:off x="11006469" y="5605328"/>
            <a:ext cx="868565" cy="10300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757809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nextCondLst>
                <p:cond evt="onClick" delay="0">
                  <p:tgtEl>
                    <p:spTgt spid="3"/>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Fotos de Muñeco de nieve de stock, Muñeco de nieve imágenes libres de  derechos | Depositphotos®">
            <a:extLst>
              <a:ext uri="{FF2B5EF4-FFF2-40B4-BE49-F238E27FC236}">
                <a16:creationId xmlns:a16="http://schemas.microsoft.com/office/drawing/2014/main" id="{CF5203F4-49BC-9145-B864-FB80B4E9BAE9}"/>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2167" b="97833" l="2167" r="90000">
                        <a14:foregroundMark x1="5000" y1="9333" x2="14000" y2="80000"/>
                        <a14:foregroundMark x1="53167" y1="96833" x2="9667" y2="95333"/>
                        <a14:foregroundMark x1="9667" y1="95333" x2="5333" y2="84833"/>
                        <a14:foregroundMark x1="5333" y1="84833" x2="6500" y2="45500"/>
                        <a14:foregroundMark x1="5500" y1="6000" x2="49667" y2="3333"/>
                        <a14:foregroundMark x1="49667" y1="3333" x2="54667" y2="4500"/>
                        <a14:foregroundMark x1="2333" y1="2167" x2="4500" y2="64500"/>
                        <a14:foregroundMark x1="3333" y1="97333" x2="31167" y2="97833"/>
                      </a14:backgroundRemoval>
                    </a14:imgEffect>
                  </a14:imgLayer>
                </a14:imgProps>
              </a:ext>
              <a:ext uri="{28A0092B-C50C-407E-A947-70E740481C1C}">
                <a14:useLocalDpi xmlns:a14="http://schemas.microsoft.com/office/drawing/2010/main" val="0"/>
              </a:ext>
            </a:extLst>
          </a:blip>
          <a:srcRect r="35600"/>
          <a:stretch/>
        </p:blipFill>
        <p:spPr bwMode="auto">
          <a:xfrm>
            <a:off x="0" y="-3646"/>
            <a:ext cx="5655733"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Descargar fondos de pantalla muñeco de nieve, invierno, navidad, nieve,  muñeco de nieve 3d libre. Imágenes fondos de descarga gratuita">
            <a:extLst>
              <a:ext uri="{FF2B5EF4-FFF2-40B4-BE49-F238E27FC236}">
                <a16:creationId xmlns:a16="http://schemas.microsoft.com/office/drawing/2014/main" id="{96A0B620-A188-634D-8042-DADB3FA2FE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Pergamino vertical 4">
            <a:extLst>
              <a:ext uri="{FF2B5EF4-FFF2-40B4-BE49-F238E27FC236}">
                <a16:creationId xmlns:a16="http://schemas.microsoft.com/office/drawing/2014/main" id="{9B52A334-6570-3243-98DF-CC16441814AE}"/>
              </a:ext>
            </a:extLst>
          </p:cNvPr>
          <p:cNvSpPr/>
          <p:nvPr/>
        </p:nvSpPr>
        <p:spPr>
          <a:xfrm>
            <a:off x="425302" y="479007"/>
            <a:ext cx="4969946" cy="5892692"/>
          </a:xfrm>
          <a:prstGeom prst="verticalScroll">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4000" b="1" i="0" u="none" strike="noStrike" dirty="0">
                <a:solidFill>
                  <a:srgbClr val="002060"/>
                </a:solidFill>
                <a:effectLst/>
              </a:rPr>
              <a:t> </a:t>
            </a:r>
            <a:r>
              <a:rPr lang="es-CL" sz="2400" b="1" i="0" u="none" strike="noStrike" dirty="0">
                <a:solidFill>
                  <a:srgbClr val="002060"/>
                </a:solidFill>
                <a:effectLst/>
              </a:rPr>
              <a:t>Sin zanahoria no sería lo mismo, pero no es una ensalada. No le puede faltar tampoco sombrero, pero no es un señor. En vez de ojos tiene botones, pero no es una camisa. ¿Sabes qué podría ser?.</a:t>
            </a:r>
            <a:endParaRPr lang="es-CL" sz="2800" b="1" dirty="0">
              <a:solidFill>
                <a:srgbClr val="002060"/>
              </a:solidFill>
            </a:endParaRPr>
          </a:p>
          <a:p>
            <a:pPr algn="ctr"/>
            <a:endParaRPr lang="es-CL" sz="3600" dirty="0"/>
          </a:p>
        </p:txBody>
      </p:sp>
      <p:sp>
        <p:nvSpPr>
          <p:cNvPr id="6" name="CuadroTexto 5">
            <a:extLst>
              <a:ext uri="{FF2B5EF4-FFF2-40B4-BE49-F238E27FC236}">
                <a16:creationId xmlns:a16="http://schemas.microsoft.com/office/drawing/2014/main" id="{F893326D-CBBD-E94C-A5C1-BAC5FC8BCD09}"/>
              </a:ext>
            </a:extLst>
          </p:cNvPr>
          <p:cNvSpPr txBox="1"/>
          <p:nvPr/>
        </p:nvSpPr>
        <p:spPr>
          <a:xfrm>
            <a:off x="1246667" y="5344713"/>
            <a:ext cx="3327216" cy="584775"/>
          </a:xfrm>
          <a:prstGeom prst="rect">
            <a:avLst/>
          </a:prstGeom>
          <a:blipFill>
            <a:blip r:embed="rId5"/>
            <a:tile tx="0" ty="0" sx="100000" sy="100000" flip="none" algn="tl"/>
          </a:blipFill>
          <a:ln>
            <a:solidFill>
              <a:srgbClr val="002060"/>
            </a:solidFill>
            <a:extLst>
              <a:ext uri="{C807C97D-BFC1-408E-A445-0C87EB9F89A2}">
                <ask:lineSketchStyleProps xmlns:ask="http://schemas.microsoft.com/office/drawing/2018/sketchyshapes" sd="2727557108">
                  <a:custGeom>
                    <a:avLst/>
                    <a:gdLst>
                      <a:gd name="connsiteX0" fmla="*/ 0 w 3327216"/>
                      <a:gd name="connsiteY0" fmla="*/ 0 h 584775"/>
                      <a:gd name="connsiteX1" fmla="*/ 554536 w 3327216"/>
                      <a:gd name="connsiteY1" fmla="*/ 0 h 584775"/>
                      <a:gd name="connsiteX2" fmla="*/ 1042528 w 3327216"/>
                      <a:gd name="connsiteY2" fmla="*/ 0 h 584775"/>
                      <a:gd name="connsiteX3" fmla="*/ 1597064 w 3327216"/>
                      <a:gd name="connsiteY3" fmla="*/ 0 h 584775"/>
                      <a:gd name="connsiteX4" fmla="*/ 2051783 w 3327216"/>
                      <a:gd name="connsiteY4" fmla="*/ 0 h 584775"/>
                      <a:gd name="connsiteX5" fmla="*/ 2573047 w 3327216"/>
                      <a:gd name="connsiteY5" fmla="*/ 0 h 584775"/>
                      <a:gd name="connsiteX6" fmla="*/ 3327216 w 3327216"/>
                      <a:gd name="connsiteY6" fmla="*/ 0 h 584775"/>
                      <a:gd name="connsiteX7" fmla="*/ 3327216 w 3327216"/>
                      <a:gd name="connsiteY7" fmla="*/ 584775 h 584775"/>
                      <a:gd name="connsiteX8" fmla="*/ 2772680 w 3327216"/>
                      <a:gd name="connsiteY8" fmla="*/ 584775 h 584775"/>
                      <a:gd name="connsiteX9" fmla="*/ 2184872 w 3327216"/>
                      <a:gd name="connsiteY9" fmla="*/ 584775 h 584775"/>
                      <a:gd name="connsiteX10" fmla="*/ 1696880 w 3327216"/>
                      <a:gd name="connsiteY10" fmla="*/ 584775 h 584775"/>
                      <a:gd name="connsiteX11" fmla="*/ 1075800 w 3327216"/>
                      <a:gd name="connsiteY11" fmla="*/ 584775 h 584775"/>
                      <a:gd name="connsiteX12" fmla="*/ 587808 w 3327216"/>
                      <a:gd name="connsiteY12" fmla="*/ 584775 h 584775"/>
                      <a:gd name="connsiteX13" fmla="*/ 0 w 3327216"/>
                      <a:gd name="connsiteY13" fmla="*/ 584775 h 584775"/>
                      <a:gd name="connsiteX14" fmla="*/ 0 w 3327216"/>
                      <a:gd name="connsiteY14" fmla="*/ 0 h 58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27216" h="584775" fill="none" extrusionOk="0">
                        <a:moveTo>
                          <a:pt x="0" y="0"/>
                        </a:moveTo>
                        <a:cubicBezTo>
                          <a:pt x="144918" y="-30540"/>
                          <a:pt x="339211" y="22231"/>
                          <a:pt x="554536" y="0"/>
                        </a:cubicBezTo>
                        <a:cubicBezTo>
                          <a:pt x="769861" y="-22231"/>
                          <a:pt x="941330" y="12827"/>
                          <a:pt x="1042528" y="0"/>
                        </a:cubicBezTo>
                        <a:cubicBezTo>
                          <a:pt x="1143726" y="-12827"/>
                          <a:pt x="1370139" y="15309"/>
                          <a:pt x="1597064" y="0"/>
                        </a:cubicBezTo>
                        <a:cubicBezTo>
                          <a:pt x="1823989" y="-15309"/>
                          <a:pt x="1910114" y="31678"/>
                          <a:pt x="2051783" y="0"/>
                        </a:cubicBezTo>
                        <a:cubicBezTo>
                          <a:pt x="2193452" y="-31678"/>
                          <a:pt x="2446816" y="39408"/>
                          <a:pt x="2573047" y="0"/>
                        </a:cubicBezTo>
                        <a:cubicBezTo>
                          <a:pt x="2699278" y="-39408"/>
                          <a:pt x="2973515" y="29197"/>
                          <a:pt x="3327216" y="0"/>
                        </a:cubicBezTo>
                        <a:cubicBezTo>
                          <a:pt x="3355614" y="118773"/>
                          <a:pt x="3269103" y="406495"/>
                          <a:pt x="3327216" y="584775"/>
                        </a:cubicBezTo>
                        <a:cubicBezTo>
                          <a:pt x="3185512" y="587401"/>
                          <a:pt x="2887454" y="537447"/>
                          <a:pt x="2772680" y="584775"/>
                        </a:cubicBezTo>
                        <a:cubicBezTo>
                          <a:pt x="2657906" y="632103"/>
                          <a:pt x="2462840" y="559480"/>
                          <a:pt x="2184872" y="584775"/>
                        </a:cubicBezTo>
                        <a:cubicBezTo>
                          <a:pt x="1906904" y="610070"/>
                          <a:pt x="1852241" y="546125"/>
                          <a:pt x="1696880" y="584775"/>
                        </a:cubicBezTo>
                        <a:cubicBezTo>
                          <a:pt x="1541519" y="623425"/>
                          <a:pt x="1325867" y="584474"/>
                          <a:pt x="1075800" y="584775"/>
                        </a:cubicBezTo>
                        <a:cubicBezTo>
                          <a:pt x="825733" y="585076"/>
                          <a:pt x="806864" y="564775"/>
                          <a:pt x="587808" y="584775"/>
                        </a:cubicBezTo>
                        <a:cubicBezTo>
                          <a:pt x="368752" y="604775"/>
                          <a:pt x="190872" y="541233"/>
                          <a:pt x="0" y="584775"/>
                        </a:cubicBezTo>
                        <a:cubicBezTo>
                          <a:pt x="-61588" y="381269"/>
                          <a:pt x="68395" y="217563"/>
                          <a:pt x="0" y="0"/>
                        </a:cubicBezTo>
                        <a:close/>
                      </a:path>
                      <a:path w="3327216" h="584775" stroke="0" extrusionOk="0">
                        <a:moveTo>
                          <a:pt x="0" y="0"/>
                        </a:moveTo>
                        <a:cubicBezTo>
                          <a:pt x="114582" y="-56442"/>
                          <a:pt x="364545" y="42692"/>
                          <a:pt x="487992" y="0"/>
                        </a:cubicBezTo>
                        <a:cubicBezTo>
                          <a:pt x="611439" y="-42692"/>
                          <a:pt x="849827" y="42551"/>
                          <a:pt x="942711" y="0"/>
                        </a:cubicBezTo>
                        <a:cubicBezTo>
                          <a:pt x="1035595" y="-42551"/>
                          <a:pt x="1321476" y="13087"/>
                          <a:pt x="1430703" y="0"/>
                        </a:cubicBezTo>
                        <a:cubicBezTo>
                          <a:pt x="1539930" y="-13087"/>
                          <a:pt x="1797654" y="458"/>
                          <a:pt x="1985239" y="0"/>
                        </a:cubicBezTo>
                        <a:cubicBezTo>
                          <a:pt x="2172824" y="-458"/>
                          <a:pt x="2323290" y="20091"/>
                          <a:pt x="2573047" y="0"/>
                        </a:cubicBezTo>
                        <a:cubicBezTo>
                          <a:pt x="2822804" y="-20091"/>
                          <a:pt x="2982966" y="83774"/>
                          <a:pt x="3327216" y="0"/>
                        </a:cubicBezTo>
                        <a:cubicBezTo>
                          <a:pt x="3358164" y="178410"/>
                          <a:pt x="3320456" y="398653"/>
                          <a:pt x="3327216" y="584775"/>
                        </a:cubicBezTo>
                        <a:cubicBezTo>
                          <a:pt x="3130632" y="604989"/>
                          <a:pt x="2838056" y="526672"/>
                          <a:pt x="2706136" y="584775"/>
                        </a:cubicBezTo>
                        <a:cubicBezTo>
                          <a:pt x="2574216" y="642878"/>
                          <a:pt x="2471191" y="539025"/>
                          <a:pt x="2251416" y="584775"/>
                        </a:cubicBezTo>
                        <a:cubicBezTo>
                          <a:pt x="2031641" y="630525"/>
                          <a:pt x="1893840" y="569145"/>
                          <a:pt x="1630336" y="584775"/>
                        </a:cubicBezTo>
                        <a:cubicBezTo>
                          <a:pt x="1366832" y="600405"/>
                          <a:pt x="1151532" y="570428"/>
                          <a:pt x="1009256" y="584775"/>
                        </a:cubicBezTo>
                        <a:cubicBezTo>
                          <a:pt x="866980" y="599122"/>
                          <a:pt x="646833" y="576246"/>
                          <a:pt x="554536" y="584775"/>
                        </a:cubicBezTo>
                        <a:cubicBezTo>
                          <a:pt x="462239" y="593304"/>
                          <a:pt x="158022" y="543498"/>
                          <a:pt x="0" y="584775"/>
                        </a:cubicBezTo>
                        <a:cubicBezTo>
                          <a:pt x="-33041" y="376923"/>
                          <a:pt x="46149" y="250830"/>
                          <a:pt x="0" y="0"/>
                        </a:cubicBezTo>
                        <a:close/>
                      </a:path>
                    </a:pathLst>
                  </a:custGeom>
                  <ask:type>
                    <ask:lineSketchScribble/>
                  </ask:type>
                </ask:lineSketchStyleProps>
              </a:ext>
            </a:extLst>
          </a:ln>
        </p:spPr>
        <p:txBody>
          <a:bodyPr wrap="square" rtlCol="0">
            <a:spAutoFit/>
          </a:bodyPr>
          <a:lstStyle/>
          <a:p>
            <a:pPr algn="ctr"/>
            <a:r>
              <a:rPr lang="es-CL" sz="3200" b="1" dirty="0">
                <a:solidFill>
                  <a:srgbClr val="002060"/>
                </a:solidFill>
              </a:rPr>
              <a:t>Muñeco de nieve </a:t>
            </a:r>
          </a:p>
        </p:txBody>
      </p:sp>
      <p:sp>
        <p:nvSpPr>
          <p:cNvPr id="7" name="R">
            <a:hlinkClick r:id="" action="ppaction://noaction">
              <a:snd r:embed="rId6" name="chimes.wav"/>
            </a:hlinkClick>
            <a:extLst>
              <a:ext uri="{FF2B5EF4-FFF2-40B4-BE49-F238E27FC236}">
                <a16:creationId xmlns:a16="http://schemas.microsoft.com/office/drawing/2014/main" id="{B3FF08D8-66E4-1245-9263-C2559ECFCBCE}"/>
              </a:ext>
            </a:extLst>
          </p:cNvPr>
          <p:cNvSpPr/>
          <p:nvPr/>
        </p:nvSpPr>
        <p:spPr>
          <a:xfrm>
            <a:off x="3645409" y="486301"/>
            <a:ext cx="1133149" cy="1015663"/>
          </a:xfrm>
          <a:prstGeom prst="star16">
            <a:avLst/>
          </a:prstGeom>
          <a:solidFill>
            <a:srgbClr val="FF2F92"/>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4000" b="1" dirty="0"/>
              <a:t>R</a:t>
            </a:r>
          </a:p>
        </p:txBody>
      </p:sp>
      <p:pic>
        <p:nvPicPr>
          <p:cNvPr id="8" name="Picture 14" descr="siguiente icono de estilo degradado de bloque de botón de interfaz 1993552  Vector en Vecteezy">
            <a:hlinkClick r:id="" action="ppaction://hlinkshowjump?jump=nextslide">
              <a:snd r:embed="rId7" name="click.wav"/>
            </a:hlinkClick>
            <a:extLst>
              <a:ext uri="{FF2B5EF4-FFF2-40B4-BE49-F238E27FC236}">
                <a16:creationId xmlns:a16="http://schemas.microsoft.com/office/drawing/2014/main" id="{9F1B5C33-3796-7141-9724-B1AAF1BE8E56}"/>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7881" t="9811" r="17510" b="13568"/>
          <a:stretch/>
        </p:blipFill>
        <p:spPr bwMode="auto">
          <a:xfrm>
            <a:off x="11006469" y="5605328"/>
            <a:ext cx="868565" cy="10300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859278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nextCondLst>
                <p:cond evt="onClick" delay="0">
                  <p:tgtEl>
                    <p:spTgt spid="7"/>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Fotos de Muñeco de nieve de stock, Muñeco de nieve imágenes libres de  derechos | Depositphotos®">
            <a:extLst>
              <a:ext uri="{FF2B5EF4-FFF2-40B4-BE49-F238E27FC236}">
                <a16:creationId xmlns:a16="http://schemas.microsoft.com/office/drawing/2014/main" id="{CF5203F4-49BC-9145-B864-FB80B4E9BAE9}"/>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2167" b="97833" l="2167" r="90000">
                        <a14:foregroundMark x1="5000" y1="9333" x2="14000" y2="80000"/>
                        <a14:foregroundMark x1="53167" y1="96833" x2="9667" y2="95333"/>
                        <a14:foregroundMark x1="9667" y1="95333" x2="5333" y2="84833"/>
                        <a14:foregroundMark x1="5333" y1="84833" x2="6500" y2="45500"/>
                        <a14:foregroundMark x1="5500" y1="6000" x2="49667" y2="3333"/>
                        <a14:foregroundMark x1="49667" y1="3333" x2="54667" y2="4500"/>
                        <a14:foregroundMark x1="2333" y1="2167" x2="4500" y2="64500"/>
                        <a14:foregroundMark x1="3333" y1="97333" x2="31167" y2="97833"/>
                      </a14:backgroundRemoval>
                    </a14:imgEffect>
                  </a14:imgLayer>
                </a14:imgProps>
              </a:ext>
              <a:ext uri="{28A0092B-C50C-407E-A947-70E740481C1C}">
                <a14:useLocalDpi xmlns:a14="http://schemas.microsoft.com/office/drawing/2010/main" val="0"/>
              </a:ext>
            </a:extLst>
          </a:blip>
          <a:srcRect r="35600"/>
          <a:stretch/>
        </p:blipFill>
        <p:spPr bwMode="auto">
          <a:xfrm>
            <a:off x="0" y="-3646"/>
            <a:ext cx="5655733"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Descargar fondos de pantalla muñeco de nieve, invierno, navidad, nieve,  muñeco de nieve 3d libre. Imágenes fondos de descarga gratuita">
            <a:extLst>
              <a:ext uri="{FF2B5EF4-FFF2-40B4-BE49-F238E27FC236}">
                <a16:creationId xmlns:a16="http://schemas.microsoft.com/office/drawing/2014/main" id="{96A0B620-A188-634D-8042-DADB3FA2FE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Pergamino vertical 4">
            <a:extLst>
              <a:ext uri="{FF2B5EF4-FFF2-40B4-BE49-F238E27FC236}">
                <a16:creationId xmlns:a16="http://schemas.microsoft.com/office/drawing/2014/main" id="{9B52A334-6570-3243-98DF-CC16441814AE}"/>
              </a:ext>
            </a:extLst>
          </p:cNvPr>
          <p:cNvSpPr/>
          <p:nvPr/>
        </p:nvSpPr>
        <p:spPr>
          <a:xfrm>
            <a:off x="425302" y="479007"/>
            <a:ext cx="4969946" cy="5892692"/>
          </a:xfrm>
          <a:prstGeom prst="verticalScroll">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3600" b="1" dirty="0">
                <a:solidFill>
                  <a:srgbClr val="002060"/>
                </a:solidFill>
              </a:rPr>
              <a:t>Nunca me quito la ropa, pero me pongo un disfraz  sobre mi vestido verde al llegar la navidad.</a:t>
            </a:r>
          </a:p>
          <a:p>
            <a:pPr algn="ctr"/>
            <a:endParaRPr lang="es-CL" sz="3600" dirty="0"/>
          </a:p>
        </p:txBody>
      </p:sp>
      <p:sp>
        <p:nvSpPr>
          <p:cNvPr id="6" name="CuadroTexto 5">
            <a:extLst>
              <a:ext uri="{FF2B5EF4-FFF2-40B4-BE49-F238E27FC236}">
                <a16:creationId xmlns:a16="http://schemas.microsoft.com/office/drawing/2014/main" id="{F893326D-CBBD-E94C-A5C1-BAC5FC8BCD09}"/>
              </a:ext>
            </a:extLst>
          </p:cNvPr>
          <p:cNvSpPr txBox="1"/>
          <p:nvPr/>
        </p:nvSpPr>
        <p:spPr>
          <a:xfrm>
            <a:off x="1246667" y="5496360"/>
            <a:ext cx="3327216" cy="584775"/>
          </a:xfrm>
          <a:prstGeom prst="rect">
            <a:avLst/>
          </a:prstGeom>
          <a:blipFill>
            <a:blip r:embed="rId5"/>
            <a:tile tx="0" ty="0" sx="100000" sy="100000" flip="none" algn="tl"/>
          </a:blipFill>
          <a:ln>
            <a:solidFill>
              <a:srgbClr val="002060"/>
            </a:solidFill>
            <a:extLst>
              <a:ext uri="{C807C97D-BFC1-408E-A445-0C87EB9F89A2}">
                <ask:lineSketchStyleProps xmlns:ask="http://schemas.microsoft.com/office/drawing/2018/sketchyshapes" sd="2727557108">
                  <a:custGeom>
                    <a:avLst/>
                    <a:gdLst>
                      <a:gd name="connsiteX0" fmla="*/ 0 w 3327216"/>
                      <a:gd name="connsiteY0" fmla="*/ 0 h 584775"/>
                      <a:gd name="connsiteX1" fmla="*/ 554536 w 3327216"/>
                      <a:gd name="connsiteY1" fmla="*/ 0 h 584775"/>
                      <a:gd name="connsiteX2" fmla="*/ 1042528 w 3327216"/>
                      <a:gd name="connsiteY2" fmla="*/ 0 h 584775"/>
                      <a:gd name="connsiteX3" fmla="*/ 1597064 w 3327216"/>
                      <a:gd name="connsiteY3" fmla="*/ 0 h 584775"/>
                      <a:gd name="connsiteX4" fmla="*/ 2051783 w 3327216"/>
                      <a:gd name="connsiteY4" fmla="*/ 0 h 584775"/>
                      <a:gd name="connsiteX5" fmla="*/ 2573047 w 3327216"/>
                      <a:gd name="connsiteY5" fmla="*/ 0 h 584775"/>
                      <a:gd name="connsiteX6" fmla="*/ 3327216 w 3327216"/>
                      <a:gd name="connsiteY6" fmla="*/ 0 h 584775"/>
                      <a:gd name="connsiteX7" fmla="*/ 3327216 w 3327216"/>
                      <a:gd name="connsiteY7" fmla="*/ 584775 h 584775"/>
                      <a:gd name="connsiteX8" fmla="*/ 2772680 w 3327216"/>
                      <a:gd name="connsiteY8" fmla="*/ 584775 h 584775"/>
                      <a:gd name="connsiteX9" fmla="*/ 2184872 w 3327216"/>
                      <a:gd name="connsiteY9" fmla="*/ 584775 h 584775"/>
                      <a:gd name="connsiteX10" fmla="*/ 1696880 w 3327216"/>
                      <a:gd name="connsiteY10" fmla="*/ 584775 h 584775"/>
                      <a:gd name="connsiteX11" fmla="*/ 1075800 w 3327216"/>
                      <a:gd name="connsiteY11" fmla="*/ 584775 h 584775"/>
                      <a:gd name="connsiteX12" fmla="*/ 587808 w 3327216"/>
                      <a:gd name="connsiteY12" fmla="*/ 584775 h 584775"/>
                      <a:gd name="connsiteX13" fmla="*/ 0 w 3327216"/>
                      <a:gd name="connsiteY13" fmla="*/ 584775 h 584775"/>
                      <a:gd name="connsiteX14" fmla="*/ 0 w 3327216"/>
                      <a:gd name="connsiteY14" fmla="*/ 0 h 58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27216" h="584775" fill="none" extrusionOk="0">
                        <a:moveTo>
                          <a:pt x="0" y="0"/>
                        </a:moveTo>
                        <a:cubicBezTo>
                          <a:pt x="144918" y="-30540"/>
                          <a:pt x="339211" y="22231"/>
                          <a:pt x="554536" y="0"/>
                        </a:cubicBezTo>
                        <a:cubicBezTo>
                          <a:pt x="769861" y="-22231"/>
                          <a:pt x="941330" y="12827"/>
                          <a:pt x="1042528" y="0"/>
                        </a:cubicBezTo>
                        <a:cubicBezTo>
                          <a:pt x="1143726" y="-12827"/>
                          <a:pt x="1370139" y="15309"/>
                          <a:pt x="1597064" y="0"/>
                        </a:cubicBezTo>
                        <a:cubicBezTo>
                          <a:pt x="1823989" y="-15309"/>
                          <a:pt x="1910114" y="31678"/>
                          <a:pt x="2051783" y="0"/>
                        </a:cubicBezTo>
                        <a:cubicBezTo>
                          <a:pt x="2193452" y="-31678"/>
                          <a:pt x="2446816" y="39408"/>
                          <a:pt x="2573047" y="0"/>
                        </a:cubicBezTo>
                        <a:cubicBezTo>
                          <a:pt x="2699278" y="-39408"/>
                          <a:pt x="2973515" y="29197"/>
                          <a:pt x="3327216" y="0"/>
                        </a:cubicBezTo>
                        <a:cubicBezTo>
                          <a:pt x="3355614" y="118773"/>
                          <a:pt x="3269103" y="406495"/>
                          <a:pt x="3327216" y="584775"/>
                        </a:cubicBezTo>
                        <a:cubicBezTo>
                          <a:pt x="3185512" y="587401"/>
                          <a:pt x="2887454" y="537447"/>
                          <a:pt x="2772680" y="584775"/>
                        </a:cubicBezTo>
                        <a:cubicBezTo>
                          <a:pt x="2657906" y="632103"/>
                          <a:pt x="2462840" y="559480"/>
                          <a:pt x="2184872" y="584775"/>
                        </a:cubicBezTo>
                        <a:cubicBezTo>
                          <a:pt x="1906904" y="610070"/>
                          <a:pt x="1852241" y="546125"/>
                          <a:pt x="1696880" y="584775"/>
                        </a:cubicBezTo>
                        <a:cubicBezTo>
                          <a:pt x="1541519" y="623425"/>
                          <a:pt x="1325867" y="584474"/>
                          <a:pt x="1075800" y="584775"/>
                        </a:cubicBezTo>
                        <a:cubicBezTo>
                          <a:pt x="825733" y="585076"/>
                          <a:pt x="806864" y="564775"/>
                          <a:pt x="587808" y="584775"/>
                        </a:cubicBezTo>
                        <a:cubicBezTo>
                          <a:pt x="368752" y="604775"/>
                          <a:pt x="190872" y="541233"/>
                          <a:pt x="0" y="584775"/>
                        </a:cubicBezTo>
                        <a:cubicBezTo>
                          <a:pt x="-61588" y="381269"/>
                          <a:pt x="68395" y="217563"/>
                          <a:pt x="0" y="0"/>
                        </a:cubicBezTo>
                        <a:close/>
                      </a:path>
                      <a:path w="3327216" h="584775" stroke="0" extrusionOk="0">
                        <a:moveTo>
                          <a:pt x="0" y="0"/>
                        </a:moveTo>
                        <a:cubicBezTo>
                          <a:pt x="114582" y="-56442"/>
                          <a:pt x="364545" y="42692"/>
                          <a:pt x="487992" y="0"/>
                        </a:cubicBezTo>
                        <a:cubicBezTo>
                          <a:pt x="611439" y="-42692"/>
                          <a:pt x="849827" y="42551"/>
                          <a:pt x="942711" y="0"/>
                        </a:cubicBezTo>
                        <a:cubicBezTo>
                          <a:pt x="1035595" y="-42551"/>
                          <a:pt x="1321476" y="13087"/>
                          <a:pt x="1430703" y="0"/>
                        </a:cubicBezTo>
                        <a:cubicBezTo>
                          <a:pt x="1539930" y="-13087"/>
                          <a:pt x="1797654" y="458"/>
                          <a:pt x="1985239" y="0"/>
                        </a:cubicBezTo>
                        <a:cubicBezTo>
                          <a:pt x="2172824" y="-458"/>
                          <a:pt x="2323290" y="20091"/>
                          <a:pt x="2573047" y="0"/>
                        </a:cubicBezTo>
                        <a:cubicBezTo>
                          <a:pt x="2822804" y="-20091"/>
                          <a:pt x="2982966" y="83774"/>
                          <a:pt x="3327216" y="0"/>
                        </a:cubicBezTo>
                        <a:cubicBezTo>
                          <a:pt x="3358164" y="178410"/>
                          <a:pt x="3320456" y="398653"/>
                          <a:pt x="3327216" y="584775"/>
                        </a:cubicBezTo>
                        <a:cubicBezTo>
                          <a:pt x="3130632" y="604989"/>
                          <a:pt x="2838056" y="526672"/>
                          <a:pt x="2706136" y="584775"/>
                        </a:cubicBezTo>
                        <a:cubicBezTo>
                          <a:pt x="2574216" y="642878"/>
                          <a:pt x="2471191" y="539025"/>
                          <a:pt x="2251416" y="584775"/>
                        </a:cubicBezTo>
                        <a:cubicBezTo>
                          <a:pt x="2031641" y="630525"/>
                          <a:pt x="1893840" y="569145"/>
                          <a:pt x="1630336" y="584775"/>
                        </a:cubicBezTo>
                        <a:cubicBezTo>
                          <a:pt x="1366832" y="600405"/>
                          <a:pt x="1151532" y="570428"/>
                          <a:pt x="1009256" y="584775"/>
                        </a:cubicBezTo>
                        <a:cubicBezTo>
                          <a:pt x="866980" y="599122"/>
                          <a:pt x="646833" y="576246"/>
                          <a:pt x="554536" y="584775"/>
                        </a:cubicBezTo>
                        <a:cubicBezTo>
                          <a:pt x="462239" y="593304"/>
                          <a:pt x="158022" y="543498"/>
                          <a:pt x="0" y="584775"/>
                        </a:cubicBezTo>
                        <a:cubicBezTo>
                          <a:pt x="-33041" y="376923"/>
                          <a:pt x="46149" y="250830"/>
                          <a:pt x="0" y="0"/>
                        </a:cubicBezTo>
                        <a:close/>
                      </a:path>
                    </a:pathLst>
                  </a:custGeom>
                  <ask:type>
                    <ask:lineSketchScribble/>
                  </ask:type>
                </ask:lineSketchStyleProps>
              </a:ext>
            </a:extLst>
          </a:ln>
        </p:spPr>
        <p:txBody>
          <a:bodyPr wrap="square" rtlCol="0">
            <a:spAutoFit/>
          </a:bodyPr>
          <a:lstStyle/>
          <a:p>
            <a:pPr algn="ctr"/>
            <a:r>
              <a:rPr lang="es-CL" sz="3200" b="1" dirty="0">
                <a:solidFill>
                  <a:srgbClr val="002060"/>
                </a:solidFill>
              </a:rPr>
              <a:t>Árbol de navidad  </a:t>
            </a:r>
          </a:p>
        </p:txBody>
      </p:sp>
      <p:sp>
        <p:nvSpPr>
          <p:cNvPr id="7" name="R">
            <a:hlinkClick r:id="" action="ppaction://noaction">
              <a:snd r:embed="rId6" name="chimes.wav"/>
            </a:hlinkClick>
            <a:extLst>
              <a:ext uri="{FF2B5EF4-FFF2-40B4-BE49-F238E27FC236}">
                <a16:creationId xmlns:a16="http://schemas.microsoft.com/office/drawing/2014/main" id="{FC0D5F3E-F65B-BF46-B293-13E6D7127E9E}"/>
              </a:ext>
            </a:extLst>
          </p:cNvPr>
          <p:cNvSpPr/>
          <p:nvPr/>
        </p:nvSpPr>
        <p:spPr>
          <a:xfrm>
            <a:off x="3645409" y="486301"/>
            <a:ext cx="1133149" cy="1015663"/>
          </a:xfrm>
          <a:prstGeom prst="star16">
            <a:avLst/>
          </a:prstGeom>
          <a:solidFill>
            <a:srgbClr val="FF2F92"/>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4000" b="1" dirty="0"/>
              <a:t>R</a:t>
            </a:r>
          </a:p>
        </p:txBody>
      </p:sp>
      <p:pic>
        <p:nvPicPr>
          <p:cNvPr id="8" name="Picture 14" descr="siguiente icono de estilo degradado de bloque de botón de interfaz 1993552  Vector en Vecteezy">
            <a:hlinkClick r:id="" action="ppaction://hlinkshowjump?jump=nextslide">
              <a:snd r:embed="rId7" name="click.wav"/>
            </a:hlinkClick>
            <a:extLst>
              <a:ext uri="{FF2B5EF4-FFF2-40B4-BE49-F238E27FC236}">
                <a16:creationId xmlns:a16="http://schemas.microsoft.com/office/drawing/2014/main" id="{9EA09F27-6F3E-6F46-9157-B0AAF3FEBE85}"/>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7881" t="9811" r="17510" b="13568"/>
          <a:stretch/>
        </p:blipFill>
        <p:spPr bwMode="auto">
          <a:xfrm>
            <a:off x="11006469" y="5605328"/>
            <a:ext cx="868565" cy="10300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2297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nextCondLst>
                <p:cond evt="onClick" delay="0">
                  <p:tgtEl>
                    <p:spTgt spid="7"/>
                  </p:tgtEl>
                </p:cond>
              </p:nextCondLst>
            </p:seq>
          </p:childTnLst>
        </p:cTn>
      </p:par>
    </p:tnLst>
    <p:bldLst>
      <p:bldP spid="6" grpId="0" animBg="1"/>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3303</TotalTime>
  <Words>409</Words>
  <Application>Microsoft Macintosh PowerPoint</Application>
  <PresentationFormat>Panorámica</PresentationFormat>
  <Paragraphs>99</Paragraphs>
  <Slides>20</Slides>
  <Notes>5</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20</vt:i4>
      </vt:variant>
    </vt:vector>
  </HeadingPairs>
  <TitlesOfParts>
    <vt:vector size="26" baseType="lpstr">
      <vt:lpstr>Arial</vt:lpstr>
      <vt:lpstr>Calibri</vt:lpstr>
      <vt:lpstr>Calibri Light</vt:lpstr>
      <vt:lpstr>Chalkboard SE</vt:lpstr>
      <vt:lpstr>Segoe UI</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Microsoft Office User</dc:creator>
  <cp:lastModifiedBy>Microsoft Office User</cp:lastModifiedBy>
  <cp:revision>4</cp:revision>
  <dcterms:created xsi:type="dcterms:W3CDTF">2021-11-25T14:50:18Z</dcterms:created>
  <dcterms:modified xsi:type="dcterms:W3CDTF">2021-11-28T14:41:36Z</dcterms:modified>
</cp:coreProperties>
</file>