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68" r:id="rId2"/>
    <p:sldId id="269" r:id="rId3"/>
    <p:sldId id="257" r:id="rId4"/>
    <p:sldId id="258" r:id="rId5"/>
    <p:sldId id="259" r:id="rId6"/>
    <p:sldId id="260" r:id="rId7"/>
    <p:sldId id="261" r:id="rId8"/>
    <p:sldId id="264" r:id="rId9"/>
    <p:sldId id="265" r:id="rId10"/>
    <p:sldId id="266" r:id="rId11"/>
    <p:sldId id="267" r:id="rId12"/>
    <p:sldId id="262" r:id="rId1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jt4EuXrxgZTdnZ1RsuP/A==" hashData="jmAiAjX8mtS4Qpw+xkZi0uOguawtSKkDUVi0SwRvXUyKkzNCpiH0yO1QiAuACpuLHcHzqcCAy9tGzmidgmVUy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8905"/>
  </p:normalViewPr>
  <p:slideViewPr>
    <p:cSldViewPr snapToGrid="0" snapToObjects="1">
      <p:cViewPr varScale="1">
        <p:scale>
          <a:sx n="99" d="100"/>
          <a:sy n="99" d="100"/>
        </p:scale>
        <p:origin x="9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BF604-D900-4B4C-8796-F32786A33E88}" type="datetimeFigureOut">
              <a:rPr lang="es-CL" smtClean="0"/>
              <a:t>25-07-21</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DA589-684D-2E40-84FE-0EED988B3C4B}" type="slidenum">
              <a:rPr lang="es-CL" smtClean="0"/>
              <a:t>‹Nº›</a:t>
            </a:fld>
            <a:endParaRPr lang="es-CL"/>
          </a:p>
        </p:txBody>
      </p:sp>
    </p:spTree>
    <p:extLst>
      <p:ext uri="{BB962C8B-B14F-4D97-AF65-F5344CB8AC3E}">
        <p14:creationId xmlns:p14="http://schemas.microsoft.com/office/powerpoint/2010/main" val="3419307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19DA589-684D-2E40-84FE-0EED988B3C4B}" type="slidenum">
              <a:rPr lang="es-CL" smtClean="0"/>
              <a:t>2</a:t>
            </a:fld>
            <a:endParaRPr lang="es-CL"/>
          </a:p>
        </p:txBody>
      </p:sp>
    </p:spTree>
    <p:extLst>
      <p:ext uri="{BB962C8B-B14F-4D97-AF65-F5344CB8AC3E}">
        <p14:creationId xmlns:p14="http://schemas.microsoft.com/office/powerpoint/2010/main" val="1890343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19DA589-684D-2E40-84FE-0EED988B3C4B}" type="slidenum">
              <a:rPr lang="es-CL" smtClean="0"/>
              <a:t>11</a:t>
            </a:fld>
            <a:endParaRPr lang="es-CL"/>
          </a:p>
        </p:txBody>
      </p:sp>
    </p:spTree>
    <p:extLst>
      <p:ext uri="{BB962C8B-B14F-4D97-AF65-F5344CB8AC3E}">
        <p14:creationId xmlns:p14="http://schemas.microsoft.com/office/powerpoint/2010/main" val="3336058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19DA589-684D-2E40-84FE-0EED988B3C4B}" type="slidenum">
              <a:rPr lang="es-CL" smtClean="0"/>
              <a:t>12</a:t>
            </a:fld>
            <a:endParaRPr lang="es-CL"/>
          </a:p>
        </p:txBody>
      </p:sp>
    </p:spTree>
    <p:extLst>
      <p:ext uri="{BB962C8B-B14F-4D97-AF65-F5344CB8AC3E}">
        <p14:creationId xmlns:p14="http://schemas.microsoft.com/office/powerpoint/2010/main" val="72154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19DA589-684D-2E40-84FE-0EED988B3C4B}" type="slidenum">
              <a:rPr lang="es-CL" smtClean="0"/>
              <a:t>3</a:t>
            </a:fld>
            <a:endParaRPr lang="es-CL"/>
          </a:p>
        </p:txBody>
      </p:sp>
    </p:spTree>
    <p:extLst>
      <p:ext uri="{BB962C8B-B14F-4D97-AF65-F5344CB8AC3E}">
        <p14:creationId xmlns:p14="http://schemas.microsoft.com/office/powerpoint/2010/main" val="1316344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19DA589-684D-2E40-84FE-0EED988B3C4B}" type="slidenum">
              <a:rPr lang="es-CL" smtClean="0"/>
              <a:t>4</a:t>
            </a:fld>
            <a:endParaRPr lang="es-CL"/>
          </a:p>
        </p:txBody>
      </p:sp>
    </p:spTree>
    <p:extLst>
      <p:ext uri="{BB962C8B-B14F-4D97-AF65-F5344CB8AC3E}">
        <p14:creationId xmlns:p14="http://schemas.microsoft.com/office/powerpoint/2010/main" val="406384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19DA589-684D-2E40-84FE-0EED988B3C4B}" type="slidenum">
              <a:rPr lang="es-CL" smtClean="0"/>
              <a:t>5</a:t>
            </a:fld>
            <a:endParaRPr lang="es-CL"/>
          </a:p>
        </p:txBody>
      </p:sp>
    </p:spTree>
    <p:extLst>
      <p:ext uri="{BB962C8B-B14F-4D97-AF65-F5344CB8AC3E}">
        <p14:creationId xmlns:p14="http://schemas.microsoft.com/office/powerpoint/2010/main" val="1686260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19DA589-684D-2E40-84FE-0EED988B3C4B}" type="slidenum">
              <a:rPr lang="es-CL" smtClean="0"/>
              <a:t>6</a:t>
            </a:fld>
            <a:endParaRPr lang="es-CL"/>
          </a:p>
        </p:txBody>
      </p:sp>
    </p:spTree>
    <p:extLst>
      <p:ext uri="{BB962C8B-B14F-4D97-AF65-F5344CB8AC3E}">
        <p14:creationId xmlns:p14="http://schemas.microsoft.com/office/powerpoint/2010/main" val="1329623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19DA589-684D-2E40-84FE-0EED988B3C4B}" type="slidenum">
              <a:rPr lang="es-CL" smtClean="0"/>
              <a:t>7</a:t>
            </a:fld>
            <a:endParaRPr lang="es-CL"/>
          </a:p>
        </p:txBody>
      </p:sp>
    </p:spTree>
    <p:extLst>
      <p:ext uri="{BB962C8B-B14F-4D97-AF65-F5344CB8AC3E}">
        <p14:creationId xmlns:p14="http://schemas.microsoft.com/office/powerpoint/2010/main" val="3319270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19DA589-684D-2E40-84FE-0EED988B3C4B}" type="slidenum">
              <a:rPr lang="es-CL" smtClean="0"/>
              <a:t>8</a:t>
            </a:fld>
            <a:endParaRPr lang="es-CL"/>
          </a:p>
        </p:txBody>
      </p:sp>
    </p:spTree>
    <p:extLst>
      <p:ext uri="{BB962C8B-B14F-4D97-AF65-F5344CB8AC3E}">
        <p14:creationId xmlns:p14="http://schemas.microsoft.com/office/powerpoint/2010/main" val="388526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latin typeface="Ligada 2.3 (Adrian M. C.)" panose="02000000000000000000" pitchFamily="2" charset="0"/>
            </a:endParaRPr>
          </a:p>
          <a:p>
            <a:r>
              <a:rPr lang="es-CL" sz="1200" dirty="0">
                <a:latin typeface="Ligada 2.3 (Adrian M. C.)" panose="02000000000000000000" pitchFamily="2" charset="0"/>
              </a:rPr>
              <a:t>¿Cómo te sientes hoy?</a:t>
            </a:r>
          </a:p>
          <a:p>
            <a:endParaRPr lang="es-CL" dirty="0">
              <a:latin typeface="Ligada 2.3 (Adrian M. C.)" panose="02000000000000000000" pitchFamily="2" charset="0"/>
            </a:endParaRPr>
          </a:p>
          <a:p>
            <a:r>
              <a:rPr lang="es-CL" sz="1200" dirty="0">
                <a:latin typeface="Ligada 2.3 (Adrian M. C.)" panose="02000000000000000000" pitchFamily="2" charset="0"/>
              </a:rPr>
              <a:t>¿Cómo te sientes hoy?</a:t>
            </a:r>
          </a:p>
          <a:p>
            <a:endParaRPr lang="es-CL" dirty="0"/>
          </a:p>
        </p:txBody>
      </p:sp>
      <p:sp>
        <p:nvSpPr>
          <p:cNvPr id="4" name="Marcador de número de diapositiva 3"/>
          <p:cNvSpPr>
            <a:spLocks noGrp="1"/>
          </p:cNvSpPr>
          <p:nvPr>
            <p:ph type="sldNum" sz="quarter" idx="5"/>
          </p:nvPr>
        </p:nvSpPr>
        <p:spPr/>
        <p:txBody>
          <a:bodyPr/>
          <a:lstStyle/>
          <a:p>
            <a:fld id="{319DA589-684D-2E40-84FE-0EED988B3C4B}" type="slidenum">
              <a:rPr lang="es-CL" smtClean="0"/>
              <a:t>9</a:t>
            </a:fld>
            <a:endParaRPr lang="es-CL"/>
          </a:p>
        </p:txBody>
      </p:sp>
    </p:spTree>
    <p:extLst>
      <p:ext uri="{BB962C8B-B14F-4D97-AF65-F5344CB8AC3E}">
        <p14:creationId xmlns:p14="http://schemas.microsoft.com/office/powerpoint/2010/main" val="2489382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19DA589-684D-2E40-84FE-0EED988B3C4B}" type="slidenum">
              <a:rPr lang="es-CL" smtClean="0"/>
              <a:t>10</a:t>
            </a:fld>
            <a:endParaRPr lang="es-CL"/>
          </a:p>
        </p:txBody>
      </p:sp>
    </p:spTree>
    <p:extLst>
      <p:ext uri="{BB962C8B-B14F-4D97-AF65-F5344CB8AC3E}">
        <p14:creationId xmlns:p14="http://schemas.microsoft.com/office/powerpoint/2010/main" val="1666407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9C1464-2A0C-4F48-961C-B19CD650E1C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6BE6628A-2457-8749-BDCB-7A033E381B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715D98FA-3341-764D-8F37-DFA675C903A9}"/>
              </a:ext>
            </a:extLst>
          </p:cNvPr>
          <p:cNvSpPr>
            <a:spLocks noGrp="1"/>
          </p:cNvSpPr>
          <p:nvPr>
            <p:ph type="dt" sz="half" idx="10"/>
          </p:nvPr>
        </p:nvSpPr>
        <p:spPr/>
        <p:txBody>
          <a:bodyPr/>
          <a:lstStyle/>
          <a:p>
            <a:fld id="{A0BFB27B-450D-3D4F-A2F4-423D06D8C808}" type="datetimeFigureOut">
              <a:rPr lang="es-CL" smtClean="0"/>
              <a:t>25-07-21</a:t>
            </a:fld>
            <a:endParaRPr lang="es-CL"/>
          </a:p>
        </p:txBody>
      </p:sp>
      <p:sp>
        <p:nvSpPr>
          <p:cNvPr id="5" name="Marcador de pie de página 4">
            <a:extLst>
              <a:ext uri="{FF2B5EF4-FFF2-40B4-BE49-F238E27FC236}">
                <a16:creationId xmlns:a16="http://schemas.microsoft.com/office/drawing/2014/main" id="{5F13D9EA-F5E8-E140-8AA6-F1F6D3372E9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5722A44-8875-4F4B-8EFE-F57F293D34D2}"/>
              </a:ext>
            </a:extLst>
          </p:cNvPr>
          <p:cNvSpPr>
            <a:spLocks noGrp="1"/>
          </p:cNvSpPr>
          <p:nvPr>
            <p:ph type="sldNum" sz="quarter" idx="12"/>
          </p:nvPr>
        </p:nvSpPr>
        <p:spPr/>
        <p:txBody>
          <a:bodyPr/>
          <a:lstStyle/>
          <a:p>
            <a:fld id="{8929DBF9-C42A-1D4A-97A7-3C0C1E7A58E4}" type="slidenum">
              <a:rPr lang="es-CL" smtClean="0"/>
              <a:t>‹Nº›</a:t>
            </a:fld>
            <a:endParaRPr lang="es-CL"/>
          </a:p>
        </p:txBody>
      </p:sp>
    </p:spTree>
    <p:extLst>
      <p:ext uri="{BB962C8B-B14F-4D97-AF65-F5344CB8AC3E}">
        <p14:creationId xmlns:p14="http://schemas.microsoft.com/office/powerpoint/2010/main" val="1678338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1EA0B7-25DD-C74B-B2CC-10ED5791D4E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408CA7B4-80CD-A14F-97E2-D72745A163C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F9EB3C4-BDA4-5442-9E86-B3A69CB88479}"/>
              </a:ext>
            </a:extLst>
          </p:cNvPr>
          <p:cNvSpPr>
            <a:spLocks noGrp="1"/>
          </p:cNvSpPr>
          <p:nvPr>
            <p:ph type="dt" sz="half" idx="10"/>
          </p:nvPr>
        </p:nvSpPr>
        <p:spPr/>
        <p:txBody>
          <a:bodyPr/>
          <a:lstStyle/>
          <a:p>
            <a:fld id="{A0BFB27B-450D-3D4F-A2F4-423D06D8C808}" type="datetimeFigureOut">
              <a:rPr lang="es-CL" smtClean="0"/>
              <a:t>25-07-21</a:t>
            </a:fld>
            <a:endParaRPr lang="es-CL"/>
          </a:p>
        </p:txBody>
      </p:sp>
      <p:sp>
        <p:nvSpPr>
          <p:cNvPr id="5" name="Marcador de pie de página 4">
            <a:extLst>
              <a:ext uri="{FF2B5EF4-FFF2-40B4-BE49-F238E27FC236}">
                <a16:creationId xmlns:a16="http://schemas.microsoft.com/office/drawing/2014/main" id="{6990D323-9407-4347-94FC-42DF1420326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32500BF-4147-324D-B2D5-978DB14EEA51}"/>
              </a:ext>
            </a:extLst>
          </p:cNvPr>
          <p:cNvSpPr>
            <a:spLocks noGrp="1"/>
          </p:cNvSpPr>
          <p:nvPr>
            <p:ph type="sldNum" sz="quarter" idx="12"/>
          </p:nvPr>
        </p:nvSpPr>
        <p:spPr/>
        <p:txBody>
          <a:bodyPr/>
          <a:lstStyle/>
          <a:p>
            <a:fld id="{8929DBF9-C42A-1D4A-97A7-3C0C1E7A58E4}" type="slidenum">
              <a:rPr lang="es-CL" smtClean="0"/>
              <a:t>‹Nº›</a:t>
            </a:fld>
            <a:endParaRPr lang="es-CL"/>
          </a:p>
        </p:txBody>
      </p:sp>
    </p:spTree>
    <p:extLst>
      <p:ext uri="{BB962C8B-B14F-4D97-AF65-F5344CB8AC3E}">
        <p14:creationId xmlns:p14="http://schemas.microsoft.com/office/powerpoint/2010/main" val="322568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A7E5C5-9942-D544-8679-760FA5BCC89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B3291B4C-02E1-AA4A-8AFE-432E7A24357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1AE4EBF-DCFA-FC41-BC94-4EEBCEF5F2F7}"/>
              </a:ext>
            </a:extLst>
          </p:cNvPr>
          <p:cNvSpPr>
            <a:spLocks noGrp="1"/>
          </p:cNvSpPr>
          <p:nvPr>
            <p:ph type="dt" sz="half" idx="10"/>
          </p:nvPr>
        </p:nvSpPr>
        <p:spPr/>
        <p:txBody>
          <a:bodyPr/>
          <a:lstStyle/>
          <a:p>
            <a:fld id="{A0BFB27B-450D-3D4F-A2F4-423D06D8C808}" type="datetimeFigureOut">
              <a:rPr lang="es-CL" smtClean="0"/>
              <a:t>25-07-21</a:t>
            </a:fld>
            <a:endParaRPr lang="es-CL"/>
          </a:p>
        </p:txBody>
      </p:sp>
      <p:sp>
        <p:nvSpPr>
          <p:cNvPr id="5" name="Marcador de pie de página 4">
            <a:extLst>
              <a:ext uri="{FF2B5EF4-FFF2-40B4-BE49-F238E27FC236}">
                <a16:creationId xmlns:a16="http://schemas.microsoft.com/office/drawing/2014/main" id="{0DA4C7C7-8678-1542-8FF3-DDFD67464C6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BF6B7E6-AC16-3945-975C-0FEC072437FD}"/>
              </a:ext>
            </a:extLst>
          </p:cNvPr>
          <p:cNvSpPr>
            <a:spLocks noGrp="1"/>
          </p:cNvSpPr>
          <p:nvPr>
            <p:ph type="sldNum" sz="quarter" idx="12"/>
          </p:nvPr>
        </p:nvSpPr>
        <p:spPr/>
        <p:txBody>
          <a:bodyPr/>
          <a:lstStyle/>
          <a:p>
            <a:fld id="{8929DBF9-C42A-1D4A-97A7-3C0C1E7A58E4}" type="slidenum">
              <a:rPr lang="es-CL" smtClean="0"/>
              <a:t>‹Nº›</a:t>
            </a:fld>
            <a:endParaRPr lang="es-CL"/>
          </a:p>
        </p:txBody>
      </p:sp>
    </p:spTree>
    <p:extLst>
      <p:ext uri="{BB962C8B-B14F-4D97-AF65-F5344CB8AC3E}">
        <p14:creationId xmlns:p14="http://schemas.microsoft.com/office/powerpoint/2010/main" val="180855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836072-2A86-4A40-8DCA-005F8ABA217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C57157B-5F5C-DB4E-ACD5-B42F8A894B0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5B8625D-E739-CF48-AF65-EEFA89C0D2EB}"/>
              </a:ext>
            </a:extLst>
          </p:cNvPr>
          <p:cNvSpPr>
            <a:spLocks noGrp="1"/>
          </p:cNvSpPr>
          <p:nvPr>
            <p:ph type="dt" sz="half" idx="10"/>
          </p:nvPr>
        </p:nvSpPr>
        <p:spPr/>
        <p:txBody>
          <a:bodyPr/>
          <a:lstStyle/>
          <a:p>
            <a:fld id="{A0BFB27B-450D-3D4F-A2F4-423D06D8C808}" type="datetimeFigureOut">
              <a:rPr lang="es-CL" smtClean="0"/>
              <a:t>25-07-21</a:t>
            </a:fld>
            <a:endParaRPr lang="es-CL"/>
          </a:p>
        </p:txBody>
      </p:sp>
      <p:sp>
        <p:nvSpPr>
          <p:cNvPr id="5" name="Marcador de pie de página 4">
            <a:extLst>
              <a:ext uri="{FF2B5EF4-FFF2-40B4-BE49-F238E27FC236}">
                <a16:creationId xmlns:a16="http://schemas.microsoft.com/office/drawing/2014/main" id="{113329E5-1F75-774A-8BB3-DA7BBAD3EE7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B6A43CA-0188-D345-9176-FF388BC98627}"/>
              </a:ext>
            </a:extLst>
          </p:cNvPr>
          <p:cNvSpPr>
            <a:spLocks noGrp="1"/>
          </p:cNvSpPr>
          <p:nvPr>
            <p:ph type="sldNum" sz="quarter" idx="12"/>
          </p:nvPr>
        </p:nvSpPr>
        <p:spPr/>
        <p:txBody>
          <a:bodyPr/>
          <a:lstStyle/>
          <a:p>
            <a:fld id="{8929DBF9-C42A-1D4A-97A7-3C0C1E7A58E4}" type="slidenum">
              <a:rPr lang="es-CL" smtClean="0"/>
              <a:t>‹Nº›</a:t>
            </a:fld>
            <a:endParaRPr lang="es-CL"/>
          </a:p>
        </p:txBody>
      </p:sp>
    </p:spTree>
    <p:extLst>
      <p:ext uri="{BB962C8B-B14F-4D97-AF65-F5344CB8AC3E}">
        <p14:creationId xmlns:p14="http://schemas.microsoft.com/office/powerpoint/2010/main" val="1535187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8C7CBD-22B7-FF43-93EF-83904BA28E7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016724D3-D72D-804F-B141-6281FD2622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C0C004-8782-6C4E-BF43-D73B37F90FE3}"/>
              </a:ext>
            </a:extLst>
          </p:cNvPr>
          <p:cNvSpPr>
            <a:spLocks noGrp="1"/>
          </p:cNvSpPr>
          <p:nvPr>
            <p:ph type="dt" sz="half" idx="10"/>
          </p:nvPr>
        </p:nvSpPr>
        <p:spPr/>
        <p:txBody>
          <a:bodyPr/>
          <a:lstStyle/>
          <a:p>
            <a:fld id="{A0BFB27B-450D-3D4F-A2F4-423D06D8C808}" type="datetimeFigureOut">
              <a:rPr lang="es-CL" smtClean="0"/>
              <a:t>25-07-21</a:t>
            </a:fld>
            <a:endParaRPr lang="es-CL"/>
          </a:p>
        </p:txBody>
      </p:sp>
      <p:sp>
        <p:nvSpPr>
          <p:cNvPr id="5" name="Marcador de pie de página 4">
            <a:extLst>
              <a:ext uri="{FF2B5EF4-FFF2-40B4-BE49-F238E27FC236}">
                <a16:creationId xmlns:a16="http://schemas.microsoft.com/office/drawing/2014/main" id="{BCF4C8A5-61CE-DB47-8AD5-DCAFF91AE65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BBF97D4-75F0-9742-9A29-3C696DF4BD47}"/>
              </a:ext>
            </a:extLst>
          </p:cNvPr>
          <p:cNvSpPr>
            <a:spLocks noGrp="1"/>
          </p:cNvSpPr>
          <p:nvPr>
            <p:ph type="sldNum" sz="quarter" idx="12"/>
          </p:nvPr>
        </p:nvSpPr>
        <p:spPr/>
        <p:txBody>
          <a:bodyPr/>
          <a:lstStyle/>
          <a:p>
            <a:fld id="{8929DBF9-C42A-1D4A-97A7-3C0C1E7A58E4}" type="slidenum">
              <a:rPr lang="es-CL" smtClean="0"/>
              <a:t>‹Nº›</a:t>
            </a:fld>
            <a:endParaRPr lang="es-CL"/>
          </a:p>
        </p:txBody>
      </p:sp>
    </p:spTree>
    <p:extLst>
      <p:ext uri="{BB962C8B-B14F-4D97-AF65-F5344CB8AC3E}">
        <p14:creationId xmlns:p14="http://schemas.microsoft.com/office/powerpoint/2010/main" val="1370736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B10AD8-119D-3A4A-95D3-2C0A0943934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4642CDB-82C4-C544-BE12-157F0ED1EBC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690F4232-C0DD-0147-B5ED-E2E7558FFD5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870BF84D-91B3-964D-AE39-1985EB453069}"/>
              </a:ext>
            </a:extLst>
          </p:cNvPr>
          <p:cNvSpPr>
            <a:spLocks noGrp="1"/>
          </p:cNvSpPr>
          <p:nvPr>
            <p:ph type="dt" sz="half" idx="10"/>
          </p:nvPr>
        </p:nvSpPr>
        <p:spPr/>
        <p:txBody>
          <a:bodyPr/>
          <a:lstStyle/>
          <a:p>
            <a:fld id="{A0BFB27B-450D-3D4F-A2F4-423D06D8C808}" type="datetimeFigureOut">
              <a:rPr lang="es-CL" smtClean="0"/>
              <a:t>25-07-21</a:t>
            </a:fld>
            <a:endParaRPr lang="es-CL"/>
          </a:p>
        </p:txBody>
      </p:sp>
      <p:sp>
        <p:nvSpPr>
          <p:cNvPr id="6" name="Marcador de pie de página 5">
            <a:extLst>
              <a:ext uri="{FF2B5EF4-FFF2-40B4-BE49-F238E27FC236}">
                <a16:creationId xmlns:a16="http://schemas.microsoft.com/office/drawing/2014/main" id="{8401ED51-87A3-7741-923D-23211BEAB22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F5BB6E4-DBC8-0546-A578-86607934DAAD}"/>
              </a:ext>
            </a:extLst>
          </p:cNvPr>
          <p:cNvSpPr>
            <a:spLocks noGrp="1"/>
          </p:cNvSpPr>
          <p:nvPr>
            <p:ph type="sldNum" sz="quarter" idx="12"/>
          </p:nvPr>
        </p:nvSpPr>
        <p:spPr/>
        <p:txBody>
          <a:bodyPr/>
          <a:lstStyle/>
          <a:p>
            <a:fld id="{8929DBF9-C42A-1D4A-97A7-3C0C1E7A58E4}" type="slidenum">
              <a:rPr lang="es-CL" smtClean="0"/>
              <a:t>‹Nº›</a:t>
            </a:fld>
            <a:endParaRPr lang="es-CL"/>
          </a:p>
        </p:txBody>
      </p:sp>
    </p:spTree>
    <p:extLst>
      <p:ext uri="{BB962C8B-B14F-4D97-AF65-F5344CB8AC3E}">
        <p14:creationId xmlns:p14="http://schemas.microsoft.com/office/powerpoint/2010/main" val="4253492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D43DB0-022E-214E-8990-CEE56F5E880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1C98522-33B7-4D46-9BAC-BBA3E8F7EE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C762014-CD58-EB42-B78E-035EA40CAC6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299C488E-8F6D-E342-B75C-6E97543DF3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0805A80-BD8F-4A42-9783-FA7B159CF03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6704DFE9-B52A-054D-8D9D-CCEF5470BABA}"/>
              </a:ext>
            </a:extLst>
          </p:cNvPr>
          <p:cNvSpPr>
            <a:spLocks noGrp="1"/>
          </p:cNvSpPr>
          <p:nvPr>
            <p:ph type="dt" sz="half" idx="10"/>
          </p:nvPr>
        </p:nvSpPr>
        <p:spPr/>
        <p:txBody>
          <a:bodyPr/>
          <a:lstStyle/>
          <a:p>
            <a:fld id="{A0BFB27B-450D-3D4F-A2F4-423D06D8C808}" type="datetimeFigureOut">
              <a:rPr lang="es-CL" smtClean="0"/>
              <a:t>25-07-21</a:t>
            </a:fld>
            <a:endParaRPr lang="es-CL"/>
          </a:p>
        </p:txBody>
      </p:sp>
      <p:sp>
        <p:nvSpPr>
          <p:cNvPr id="8" name="Marcador de pie de página 7">
            <a:extLst>
              <a:ext uri="{FF2B5EF4-FFF2-40B4-BE49-F238E27FC236}">
                <a16:creationId xmlns:a16="http://schemas.microsoft.com/office/drawing/2014/main" id="{F83B31A7-2311-8947-B399-FE71EC153E3E}"/>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318ED82D-6E4B-3D45-9008-8E5F389A46D9}"/>
              </a:ext>
            </a:extLst>
          </p:cNvPr>
          <p:cNvSpPr>
            <a:spLocks noGrp="1"/>
          </p:cNvSpPr>
          <p:nvPr>
            <p:ph type="sldNum" sz="quarter" idx="12"/>
          </p:nvPr>
        </p:nvSpPr>
        <p:spPr/>
        <p:txBody>
          <a:bodyPr/>
          <a:lstStyle/>
          <a:p>
            <a:fld id="{8929DBF9-C42A-1D4A-97A7-3C0C1E7A58E4}" type="slidenum">
              <a:rPr lang="es-CL" smtClean="0"/>
              <a:t>‹Nº›</a:t>
            </a:fld>
            <a:endParaRPr lang="es-CL"/>
          </a:p>
        </p:txBody>
      </p:sp>
    </p:spTree>
    <p:extLst>
      <p:ext uri="{BB962C8B-B14F-4D97-AF65-F5344CB8AC3E}">
        <p14:creationId xmlns:p14="http://schemas.microsoft.com/office/powerpoint/2010/main" val="357474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9F7A21-41A8-824C-B1FD-94E6B653264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6E781AC7-5EC6-3842-BAAC-29212FDE48B3}"/>
              </a:ext>
            </a:extLst>
          </p:cNvPr>
          <p:cNvSpPr>
            <a:spLocks noGrp="1"/>
          </p:cNvSpPr>
          <p:nvPr>
            <p:ph type="dt" sz="half" idx="10"/>
          </p:nvPr>
        </p:nvSpPr>
        <p:spPr/>
        <p:txBody>
          <a:bodyPr/>
          <a:lstStyle/>
          <a:p>
            <a:fld id="{A0BFB27B-450D-3D4F-A2F4-423D06D8C808}" type="datetimeFigureOut">
              <a:rPr lang="es-CL" smtClean="0"/>
              <a:t>25-07-21</a:t>
            </a:fld>
            <a:endParaRPr lang="es-CL"/>
          </a:p>
        </p:txBody>
      </p:sp>
      <p:sp>
        <p:nvSpPr>
          <p:cNvPr id="4" name="Marcador de pie de página 3">
            <a:extLst>
              <a:ext uri="{FF2B5EF4-FFF2-40B4-BE49-F238E27FC236}">
                <a16:creationId xmlns:a16="http://schemas.microsoft.com/office/drawing/2014/main" id="{49AF6D03-27A1-6245-805A-97B4E4F7FD1D}"/>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F203D59C-5AC0-514F-9C8B-AA69D7DAFDB3}"/>
              </a:ext>
            </a:extLst>
          </p:cNvPr>
          <p:cNvSpPr>
            <a:spLocks noGrp="1"/>
          </p:cNvSpPr>
          <p:nvPr>
            <p:ph type="sldNum" sz="quarter" idx="12"/>
          </p:nvPr>
        </p:nvSpPr>
        <p:spPr/>
        <p:txBody>
          <a:bodyPr/>
          <a:lstStyle/>
          <a:p>
            <a:fld id="{8929DBF9-C42A-1D4A-97A7-3C0C1E7A58E4}" type="slidenum">
              <a:rPr lang="es-CL" smtClean="0"/>
              <a:t>‹Nº›</a:t>
            </a:fld>
            <a:endParaRPr lang="es-CL"/>
          </a:p>
        </p:txBody>
      </p:sp>
    </p:spTree>
    <p:extLst>
      <p:ext uri="{BB962C8B-B14F-4D97-AF65-F5344CB8AC3E}">
        <p14:creationId xmlns:p14="http://schemas.microsoft.com/office/powerpoint/2010/main" val="312980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FDF7754-1304-0543-8A11-558A62B5FA1C}"/>
              </a:ext>
            </a:extLst>
          </p:cNvPr>
          <p:cNvSpPr>
            <a:spLocks noGrp="1"/>
          </p:cNvSpPr>
          <p:nvPr>
            <p:ph type="dt" sz="half" idx="10"/>
          </p:nvPr>
        </p:nvSpPr>
        <p:spPr/>
        <p:txBody>
          <a:bodyPr/>
          <a:lstStyle/>
          <a:p>
            <a:fld id="{A0BFB27B-450D-3D4F-A2F4-423D06D8C808}" type="datetimeFigureOut">
              <a:rPr lang="es-CL" smtClean="0"/>
              <a:t>25-07-21</a:t>
            </a:fld>
            <a:endParaRPr lang="es-CL"/>
          </a:p>
        </p:txBody>
      </p:sp>
      <p:sp>
        <p:nvSpPr>
          <p:cNvPr id="3" name="Marcador de pie de página 2">
            <a:extLst>
              <a:ext uri="{FF2B5EF4-FFF2-40B4-BE49-F238E27FC236}">
                <a16:creationId xmlns:a16="http://schemas.microsoft.com/office/drawing/2014/main" id="{807A8552-993F-3B48-835D-8C0AE641BB7D}"/>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61FB0F49-F4E8-5A47-AD3F-A63615D88E1D}"/>
              </a:ext>
            </a:extLst>
          </p:cNvPr>
          <p:cNvSpPr>
            <a:spLocks noGrp="1"/>
          </p:cNvSpPr>
          <p:nvPr>
            <p:ph type="sldNum" sz="quarter" idx="12"/>
          </p:nvPr>
        </p:nvSpPr>
        <p:spPr/>
        <p:txBody>
          <a:bodyPr/>
          <a:lstStyle/>
          <a:p>
            <a:fld id="{8929DBF9-C42A-1D4A-97A7-3C0C1E7A58E4}" type="slidenum">
              <a:rPr lang="es-CL" smtClean="0"/>
              <a:t>‹Nº›</a:t>
            </a:fld>
            <a:endParaRPr lang="es-CL"/>
          </a:p>
        </p:txBody>
      </p:sp>
    </p:spTree>
    <p:extLst>
      <p:ext uri="{BB962C8B-B14F-4D97-AF65-F5344CB8AC3E}">
        <p14:creationId xmlns:p14="http://schemas.microsoft.com/office/powerpoint/2010/main" val="26324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6DD4A5-E21E-E646-A2D9-5B3E3D0673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E284AF9-36C7-9940-9346-A7795256F2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AAC51121-EC89-8049-A0DD-E10774CA5A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76122D8-3A3A-E142-B2C2-6461C89860DD}"/>
              </a:ext>
            </a:extLst>
          </p:cNvPr>
          <p:cNvSpPr>
            <a:spLocks noGrp="1"/>
          </p:cNvSpPr>
          <p:nvPr>
            <p:ph type="dt" sz="half" idx="10"/>
          </p:nvPr>
        </p:nvSpPr>
        <p:spPr/>
        <p:txBody>
          <a:bodyPr/>
          <a:lstStyle/>
          <a:p>
            <a:fld id="{A0BFB27B-450D-3D4F-A2F4-423D06D8C808}" type="datetimeFigureOut">
              <a:rPr lang="es-CL" smtClean="0"/>
              <a:t>25-07-21</a:t>
            </a:fld>
            <a:endParaRPr lang="es-CL"/>
          </a:p>
        </p:txBody>
      </p:sp>
      <p:sp>
        <p:nvSpPr>
          <p:cNvPr id="6" name="Marcador de pie de página 5">
            <a:extLst>
              <a:ext uri="{FF2B5EF4-FFF2-40B4-BE49-F238E27FC236}">
                <a16:creationId xmlns:a16="http://schemas.microsoft.com/office/drawing/2014/main" id="{4FD35EDB-1D67-A142-B9EE-61ABDF3F430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B38E0D5-B614-D645-9D8B-5E3378AE544F}"/>
              </a:ext>
            </a:extLst>
          </p:cNvPr>
          <p:cNvSpPr>
            <a:spLocks noGrp="1"/>
          </p:cNvSpPr>
          <p:nvPr>
            <p:ph type="sldNum" sz="quarter" idx="12"/>
          </p:nvPr>
        </p:nvSpPr>
        <p:spPr/>
        <p:txBody>
          <a:bodyPr/>
          <a:lstStyle/>
          <a:p>
            <a:fld id="{8929DBF9-C42A-1D4A-97A7-3C0C1E7A58E4}" type="slidenum">
              <a:rPr lang="es-CL" smtClean="0"/>
              <a:t>‹Nº›</a:t>
            </a:fld>
            <a:endParaRPr lang="es-CL"/>
          </a:p>
        </p:txBody>
      </p:sp>
    </p:spTree>
    <p:extLst>
      <p:ext uri="{BB962C8B-B14F-4D97-AF65-F5344CB8AC3E}">
        <p14:creationId xmlns:p14="http://schemas.microsoft.com/office/powerpoint/2010/main" val="4046502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5C4747-F336-BA47-9C7C-11070B8F76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8C99CCCB-4133-1D46-8A91-9187964F71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235788FF-24E1-7C4D-B72B-0677F3BA5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24209FE-DCF1-B541-9D5C-C53F764A000C}"/>
              </a:ext>
            </a:extLst>
          </p:cNvPr>
          <p:cNvSpPr>
            <a:spLocks noGrp="1"/>
          </p:cNvSpPr>
          <p:nvPr>
            <p:ph type="dt" sz="half" idx="10"/>
          </p:nvPr>
        </p:nvSpPr>
        <p:spPr/>
        <p:txBody>
          <a:bodyPr/>
          <a:lstStyle/>
          <a:p>
            <a:fld id="{A0BFB27B-450D-3D4F-A2F4-423D06D8C808}" type="datetimeFigureOut">
              <a:rPr lang="es-CL" smtClean="0"/>
              <a:t>25-07-21</a:t>
            </a:fld>
            <a:endParaRPr lang="es-CL"/>
          </a:p>
        </p:txBody>
      </p:sp>
      <p:sp>
        <p:nvSpPr>
          <p:cNvPr id="6" name="Marcador de pie de página 5">
            <a:extLst>
              <a:ext uri="{FF2B5EF4-FFF2-40B4-BE49-F238E27FC236}">
                <a16:creationId xmlns:a16="http://schemas.microsoft.com/office/drawing/2014/main" id="{CE2E709B-25E2-DA43-A9C2-69A3AE92CA8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21F1FFB-6409-044D-B77E-6CED703226E6}"/>
              </a:ext>
            </a:extLst>
          </p:cNvPr>
          <p:cNvSpPr>
            <a:spLocks noGrp="1"/>
          </p:cNvSpPr>
          <p:nvPr>
            <p:ph type="sldNum" sz="quarter" idx="12"/>
          </p:nvPr>
        </p:nvSpPr>
        <p:spPr/>
        <p:txBody>
          <a:bodyPr/>
          <a:lstStyle/>
          <a:p>
            <a:fld id="{8929DBF9-C42A-1D4A-97A7-3C0C1E7A58E4}" type="slidenum">
              <a:rPr lang="es-CL" smtClean="0"/>
              <a:t>‹Nº›</a:t>
            </a:fld>
            <a:endParaRPr lang="es-CL"/>
          </a:p>
        </p:txBody>
      </p:sp>
    </p:spTree>
    <p:extLst>
      <p:ext uri="{BB962C8B-B14F-4D97-AF65-F5344CB8AC3E}">
        <p14:creationId xmlns:p14="http://schemas.microsoft.com/office/powerpoint/2010/main" val="1626460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A933014-CBF3-6147-AB5E-9F87572F43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3005F085-AC76-684C-83BA-2DA743D86D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1D33090-EDB0-524A-A589-93AC97E1F4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FB27B-450D-3D4F-A2F4-423D06D8C808}" type="datetimeFigureOut">
              <a:rPr lang="es-CL" smtClean="0"/>
              <a:t>25-07-21</a:t>
            </a:fld>
            <a:endParaRPr lang="es-CL"/>
          </a:p>
        </p:txBody>
      </p:sp>
      <p:sp>
        <p:nvSpPr>
          <p:cNvPr id="5" name="Marcador de pie de página 4">
            <a:extLst>
              <a:ext uri="{FF2B5EF4-FFF2-40B4-BE49-F238E27FC236}">
                <a16:creationId xmlns:a16="http://schemas.microsoft.com/office/drawing/2014/main" id="{62920551-2B0B-2545-A560-08BE217B4A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4F8F19C0-BB33-5343-8E6D-2189F64CF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29DBF9-C42A-1D4A-97A7-3C0C1E7A58E4}" type="slidenum">
              <a:rPr lang="es-CL" smtClean="0"/>
              <a:t>‹Nº›</a:t>
            </a:fld>
            <a:endParaRPr lang="es-CL"/>
          </a:p>
        </p:txBody>
      </p:sp>
    </p:spTree>
    <p:extLst>
      <p:ext uri="{BB962C8B-B14F-4D97-AF65-F5344CB8AC3E}">
        <p14:creationId xmlns:p14="http://schemas.microsoft.com/office/powerpoint/2010/main" val="993494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gif"/><Relationship Id="rId5" Type="http://schemas.openxmlformats.org/officeDocument/2006/relationships/image" Target="../media/image88.png"/><Relationship Id="rId15" Type="http://schemas.openxmlformats.org/officeDocument/2006/relationships/audio" Target="../media/audio1.wav"/><Relationship Id="rId10" Type="http://schemas.openxmlformats.org/officeDocument/2006/relationships/image" Target="../media/image93.gif"/><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jpeg"/><Relationship Id="rId3" Type="http://schemas.openxmlformats.org/officeDocument/2006/relationships/image" Target="../media/image97.jpeg"/><Relationship Id="rId7" Type="http://schemas.openxmlformats.org/officeDocument/2006/relationships/image" Target="../media/image101.png"/><Relationship Id="rId12" Type="http://schemas.openxmlformats.org/officeDocument/2006/relationships/image" Target="../media/image106.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jpeg"/><Relationship Id="rId15" Type="http://schemas.openxmlformats.org/officeDocument/2006/relationships/audio" Target="../media/audio1.wav"/><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slide" Target="slide2.xml"/></Relationships>
</file>

<file path=ppt/slides/_rels/slide12.xml.rels><?xml version="1.0" encoding="UTF-8" standalone="yes"?>
<Relationships xmlns="http://schemas.openxmlformats.org/package/2006/relationships"><Relationship Id="rId8" Type="http://schemas.openxmlformats.org/officeDocument/2006/relationships/image" Target="../media/image113.tiff"/><Relationship Id="rId13" Type="http://schemas.openxmlformats.org/officeDocument/2006/relationships/image" Target="../media/image118.jpeg"/><Relationship Id="rId3" Type="http://schemas.openxmlformats.org/officeDocument/2006/relationships/image" Target="../media/image108.jpeg"/><Relationship Id="rId7" Type="http://schemas.openxmlformats.org/officeDocument/2006/relationships/image" Target="../media/image112.tiff"/><Relationship Id="rId12" Type="http://schemas.openxmlformats.org/officeDocument/2006/relationships/image" Target="../media/image11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1.gif"/><Relationship Id="rId11" Type="http://schemas.openxmlformats.org/officeDocument/2006/relationships/image" Target="../media/image116.jpeg"/><Relationship Id="rId5" Type="http://schemas.openxmlformats.org/officeDocument/2006/relationships/image" Target="../media/image110.jpeg"/><Relationship Id="rId15" Type="http://schemas.openxmlformats.org/officeDocument/2006/relationships/audio" Target="../media/audio1.wav"/><Relationship Id="rId10" Type="http://schemas.openxmlformats.org/officeDocument/2006/relationships/image" Target="../media/image115.jpeg"/><Relationship Id="rId4" Type="http://schemas.openxmlformats.org/officeDocument/2006/relationships/image" Target="../media/image109.jpeg"/><Relationship Id="rId9" Type="http://schemas.openxmlformats.org/officeDocument/2006/relationships/image" Target="../media/image114.jpeg"/><Relationship Id="rId1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1.xml"/><Relationship Id="rId18" Type="http://schemas.microsoft.com/office/2007/relationships/hdphoto" Target="../media/hdphoto1.wdp"/><Relationship Id="rId3" Type="http://schemas.openxmlformats.org/officeDocument/2006/relationships/image" Target="../media/image1.jpeg"/><Relationship Id="rId7" Type="http://schemas.openxmlformats.org/officeDocument/2006/relationships/slide" Target="slide5.xml"/><Relationship Id="rId12" Type="http://schemas.openxmlformats.org/officeDocument/2006/relationships/slide" Target="slide10.xml"/><Relationship Id="rId17"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audio" Target="../media/audio1.wav"/><Relationship Id="rId15" Type="http://schemas.openxmlformats.org/officeDocument/2006/relationships/image" Target="../media/image3.png"/><Relationship Id="rId10" Type="http://schemas.openxmlformats.org/officeDocument/2006/relationships/slide" Target="slide8.xml"/><Relationship Id="rId19" Type="http://schemas.openxmlformats.org/officeDocument/2006/relationships/slide" Target="slide1.xml"/><Relationship Id="rId4" Type="http://schemas.openxmlformats.org/officeDocument/2006/relationships/slide" Target="slide3.xml"/><Relationship Id="rId9" Type="http://schemas.openxmlformats.org/officeDocument/2006/relationships/slide" Target="slide7.xml"/><Relationship Id="rId14" Type="http://schemas.openxmlformats.org/officeDocument/2006/relationships/slide" Target="slide1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slide" Target="slide2.xml"/><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2.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gif"/><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audio" Target="../media/audio1.wav"/><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18" Type="http://schemas.openxmlformats.org/officeDocument/2006/relationships/audio" Target="../media/audio1.wav"/><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slide" Target="slide2.xml"/><Relationship Id="rId2" Type="http://schemas.openxmlformats.org/officeDocument/2006/relationships/notesSlide" Target="../notesSlides/notesSlide5.xml"/><Relationship Id="rId16"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eg"/></Relationships>
</file>

<file path=ppt/slides/_rels/slide7.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1.jpeg"/><Relationship Id="rId7" Type="http://schemas.openxmlformats.org/officeDocument/2006/relationships/image" Target="../media/image55.gif"/><Relationship Id="rId12"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audio" Target="../media/audio1.wav"/><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1.jpeg"/><Relationship Id="rId18" Type="http://schemas.openxmlformats.org/officeDocument/2006/relationships/audio" Target="../media/audio1.wav"/><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0.jpeg"/><Relationship Id="rId17" Type="http://schemas.openxmlformats.org/officeDocument/2006/relationships/slide" Target="slide2.xml"/><Relationship Id="rId2" Type="http://schemas.openxmlformats.org/officeDocument/2006/relationships/notesSlide" Target="../notesSlides/notesSlide7.xml"/><Relationship Id="rId16"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image" Target="../media/image4.png"/><Relationship Id="rId5" Type="http://schemas.openxmlformats.org/officeDocument/2006/relationships/image" Target="../media/image64.jpeg"/><Relationship Id="rId15" Type="http://schemas.openxmlformats.org/officeDocument/2006/relationships/image" Target="../media/image73.pn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png"/><Relationship Id="rId14" Type="http://schemas.openxmlformats.org/officeDocument/2006/relationships/image" Target="../media/image72.png"/></Relationships>
</file>

<file path=ppt/slides/_rels/slide9.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4.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5" Type="http://schemas.openxmlformats.org/officeDocument/2006/relationships/audio" Target="../media/audio1.wav"/><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 Id="rId1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extura De Fondo Suave - Imagen gratis en Pixabay">
            <a:extLst>
              <a:ext uri="{FF2B5EF4-FFF2-40B4-BE49-F238E27FC236}">
                <a16:creationId xmlns:a16="http://schemas.microsoft.com/office/drawing/2014/main" id="{07F856CC-5087-694E-BFE0-1692999E2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45D882E5-E512-1C4D-A445-3055CF7AC710}"/>
              </a:ext>
            </a:extLst>
          </p:cNvPr>
          <p:cNvSpPr>
            <a:spLocks noGrp="1"/>
          </p:cNvSpPr>
          <p:nvPr>
            <p:ph type="ctrTitle"/>
          </p:nvPr>
        </p:nvSpPr>
        <p:spPr>
          <a:xfrm>
            <a:off x="1523999" y="820479"/>
            <a:ext cx="9144000" cy="2387600"/>
          </a:xfrm>
        </p:spPr>
        <p:txBody>
          <a:bodyPr/>
          <a:lstStyle/>
          <a:p>
            <a:r>
              <a:rPr lang="es-CL" dirty="0">
                <a:latin typeface="Ligada 2.3 (Adrian M. C.)" panose="02000000000000000000" pitchFamily="2" charset="0"/>
              </a:rPr>
              <a:t>¿Cómo me siento hoy?</a:t>
            </a:r>
          </a:p>
        </p:txBody>
      </p:sp>
      <p:pic>
        <p:nvPicPr>
          <p:cNvPr id="13314" name="Picture 2" descr="APRENDER A CONTROLAR MIS EMOCIONES PARA CUIDAR DE MI FAMILIA. Curso  gratuito | ANAIS MAYORDOMO">
            <a:extLst>
              <a:ext uri="{FF2B5EF4-FFF2-40B4-BE49-F238E27FC236}">
                <a16:creationId xmlns:a16="http://schemas.microsoft.com/office/drawing/2014/main" id="{8FB6DBD5-0C5C-0C46-8CD2-997061C9A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019" y="3208079"/>
            <a:ext cx="4485961" cy="3260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DF6A14D1-0135-1E4E-B1A7-66299432EE70}"/>
              </a:ext>
            </a:extLst>
          </p:cNvPr>
          <p:cNvSpPr txBox="1"/>
          <p:nvPr/>
        </p:nvSpPr>
        <p:spPr>
          <a:xfrm>
            <a:off x="360609" y="389358"/>
            <a:ext cx="9375819" cy="523220"/>
          </a:xfrm>
          <a:prstGeom prst="rect">
            <a:avLst/>
          </a:prstGeom>
          <a:noFill/>
        </p:spPr>
        <p:txBody>
          <a:bodyPr wrap="square" rtlCol="0">
            <a:spAutoFit/>
          </a:bodyPr>
          <a:lstStyle/>
          <a:p>
            <a:r>
              <a:rPr lang="es-CL" sz="2800" b="1" dirty="0">
                <a:latin typeface="Ligada 2.3 (Adrian M. C.)" panose="02000000000000000000" pitchFamily="2" charset="0"/>
              </a:rPr>
              <a:t>Escalas de estado de ánimo según personajes  </a:t>
            </a:r>
          </a:p>
        </p:txBody>
      </p:sp>
      <p:sp>
        <p:nvSpPr>
          <p:cNvPr id="5" name="Flecha derecha 4">
            <a:hlinkClick r:id="" action="ppaction://hlinkshowjump?jump=nextslide">
              <a:snd r:embed="rId4" name="chimes.wav"/>
            </a:hlinkClick>
            <a:extLst>
              <a:ext uri="{FF2B5EF4-FFF2-40B4-BE49-F238E27FC236}">
                <a16:creationId xmlns:a16="http://schemas.microsoft.com/office/drawing/2014/main" id="{30681D55-BB24-7D42-A9EC-23C29A0E9C3D}"/>
              </a:ext>
            </a:extLst>
          </p:cNvPr>
          <p:cNvSpPr/>
          <p:nvPr/>
        </p:nvSpPr>
        <p:spPr>
          <a:xfrm>
            <a:off x="9315716" y="5241701"/>
            <a:ext cx="1515415" cy="96591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rgbClr val="002060"/>
                </a:solidFill>
                <a:latin typeface="Ligada 2.3 (Adrian M. C.)" panose="02000000000000000000" pitchFamily="2" charset="0"/>
              </a:rPr>
              <a:t>Siguiente</a:t>
            </a:r>
          </a:p>
        </p:txBody>
      </p:sp>
    </p:spTree>
    <p:extLst>
      <p:ext uri="{BB962C8B-B14F-4D97-AF65-F5344CB8AC3E}">
        <p14:creationId xmlns:p14="http://schemas.microsoft.com/office/powerpoint/2010/main" val="3870663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2" name="Picture 28" descr="Pokémon lanza sus fondos oficiales para videllamadas en Zoom | Código  Espagueti">
            <a:extLst>
              <a:ext uri="{FF2B5EF4-FFF2-40B4-BE49-F238E27FC236}">
                <a16:creationId xmlns:a16="http://schemas.microsoft.com/office/drawing/2014/main" id="{89ED6E24-EB0F-6848-8B6D-A8EAE5918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4735" y="-1"/>
            <a:ext cx="8237265"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Pokemon Pikachu PNG transparente - StickPNG">
            <a:extLst>
              <a:ext uri="{FF2B5EF4-FFF2-40B4-BE49-F238E27FC236}">
                <a16:creationId xmlns:a16="http://schemas.microsoft.com/office/drawing/2014/main" id="{A2653EE8-FD1A-2F44-872C-786574985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392" y="173834"/>
            <a:ext cx="2591389" cy="2132782"/>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1272" name="Picture 8" descr="Sleepy Drawing Pikachu Transparent Png Clipart Free - Sleeping Pikachu Png,  Png Download , Transparent Png Image - PNGitem">
            <a:extLst>
              <a:ext uri="{FF2B5EF4-FFF2-40B4-BE49-F238E27FC236}">
                <a16:creationId xmlns:a16="http://schemas.microsoft.com/office/drawing/2014/main" id="{CBA12F07-2B69-8441-BBC9-0DF5E7478D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3646" y="2348560"/>
            <a:ext cx="2559138" cy="2182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76" name="Picture 12" descr="Pikachu Chu 2017 Mad Arms Crossed - Pikachu Chu Clipart - Full Size Clipart  (#1478660) - PinClipart">
            <a:extLst>
              <a:ext uri="{FF2B5EF4-FFF2-40B4-BE49-F238E27FC236}">
                <a16:creationId xmlns:a16="http://schemas.microsoft.com/office/drawing/2014/main" id="{898C8343-A83A-F443-AC97-B8C65E8F36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9438" y="2348560"/>
            <a:ext cx="2559140" cy="2090838"/>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1278" name="Picture 14" descr="pikachu #pokemon #cute #animal #cool #yellow #pika - Cute Pikachu |  Transparent PNG Download #561796 - Vippng">
            <a:extLst>
              <a:ext uri="{FF2B5EF4-FFF2-40B4-BE49-F238E27FC236}">
                <a16:creationId xmlns:a16="http://schemas.microsoft.com/office/drawing/2014/main" id="{BFA2D370-EDC9-9143-A23F-6B23F519A0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6392" y="2348560"/>
            <a:ext cx="2591389" cy="2090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80" name="Picture 16" descr="Memes Pokémon on Twitter: &amp;quot;hoy no hay meme pero aquí os dejo una imagen de pikachu  llorando porque daba a Ash por muerto que os jodan… &amp;quot;">
            <a:extLst>
              <a:ext uri="{FF2B5EF4-FFF2-40B4-BE49-F238E27FC236}">
                <a16:creationId xmlns:a16="http://schemas.microsoft.com/office/drawing/2014/main" id="{A9A7C6C5-96EF-CA4D-B38F-18A51557FF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0310" y="4481342"/>
            <a:ext cx="2633677" cy="2090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82" name="Picture 18" descr="Desarrolladores actualizan Pokémon Go - Digital Trends Español | Digital  Trends Español">
            <a:extLst>
              <a:ext uri="{FF2B5EF4-FFF2-40B4-BE49-F238E27FC236}">
                <a16:creationId xmlns:a16="http://schemas.microsoft.com/office/drawing/2014/main" id="{0B88C34F-96DD-BC4C-96B0-9F01374F1F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73648" y="173834"/>
            <a:ext cx="2559138" cy="2132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84" name="Picture 20" descr="cookies – Pikachu gifs">
            <a:extLst>
              <a:ext uri="{FF2B5EF4-FFF2-40B4-BE49-F238E27FC236}">
                <a16:creationId xmlns:a16="http://schemas.microsoft.com/office/drawing/2014/main" id="{6FFC0CC9-0283-DE4E-847E-E13561F41E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8921" y="4481342"/>
            <a:ext cx="2591389" cy="2090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86" name="Picture 22" descr="Goodnight Pikachu GIF - Goodnight Pikachu Bedtime - Descubre &amp;amp; Comparte GIFs">
            <a:extLst>
              <a:ext uri="{FF2B5EF4-FFF2-40B4-BE49-F238E27FC236}">
                <a16:creationId xmlns:a16="http://schemas.microsoft.com/office/drawing/2014/main" id="{6F3334DA-D9D9-BB41-A6FC-65C7A2BD10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73646" y="4489129"/>
            <a:ext cx="2559140" cy="2090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88" name="Picture 24" descr="Pikachu | Pokémon Amino">
            <a:extLst>
              <a:ext uri="{FF2B5EF4-FFF2-40B4-BE49-F238E27FC236}">
                <a16:creationId xmlns:a16="http://schemas.microsoft.com/office/drawing/2014/main" id="{219ADCBC-6B9A-0C48-A4C2-C1ED0DD5703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64850" y="173834"/>
            <a:ext cx="2559138" cy="2133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90" name="Picture 26" descr="Pokemon Go! - Monster ball Wallpaper for V20 | Fondos pokemon, Fondo de  pantalla pokemon, Fondo de pantalla para iphone 5s">
            <a:extLst>
              <a:ext uri="{FF2B5EF4-FFF2-40B4-BE49-F238E27FC236}">
                <a16:creationId xmlns:a16="http://schemas.microsoft.com/office/drawing/2014/main" id="{AA1C7221-7926-A643-8817-53DDA87153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395473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01E36F70-8EDC-8F45-8BB0-633353D25900}"/>
              </a:ext>
            </a:extLst>
          </p:cNvPr>
          <p:cNvSpPr txBox="1"/>
          <p:nvPr/>
        </p:nvSpPr>
        <p:spPr>
          <a:xfrm>
            <a:off x="748139" y="833698"/>
            <a:ext cx="3544574" cy="1077218"/>
          </a:xfrm>
          <a:prstGeom prst="rect">
            <a:avLst/>
          </a:prstGeom>
          <a:noFill/>
        </p:spPr>
        <p:txBody>
          <a:bodyPr wrap="square" rtlCol="0">
            <a:spAutoFit/>
          </a:bodyPr>
          <a:lstStyle/>
          <a:p>
            <a:r>
              <a:rPr lang="es-CL" sz="3200" dirty="0">
                <a:solidFill>
                  <a:schemeClr val="bg1"/>
                </a:solidFill>
                <a:latin typeface="Ligada 2.3 (Adrian M. C.)" panose="02000000000000000000" pitchFamily="2" charset="0"/>
              </a:rPr>
              <a:t>En la escala de </a:t>
            </a:r>
            <a:r>
              <a:rPr lang="es-CL" sz="3200" dirty="0" err="1">
                <a:solidFill>
                  <a:schemeClr val="bg1"/>
                </a:solidFill>
                <a:latin typeface="Ligada 2.3 (Adrian M. C.)" panose="02000000000000000000" pitchFamily="2" charset="0"/>
              </a:rPr>
              <a:t>pikachu</a:t>
            </a:r>
            <a:endParaRPr lang="es-CL" sz="3200" dirty="0">
              <a:solidFill>
                <a:schemeClr val="bg1"/>
              </a:solidFill>
              <a:latin typeface="Ligada 2.3 (Adrian M. C.)" panose="02000000000000000000" pitchFamily="2" charset="0"/>
            </a:endParaRPr>
          </a:p>
        </p:txBody>
      </p:sp>
      <p:sp>
        <p:nvSpPr>
          <p:cNvPr id="17" name="Rectángulo 16">
            <a:extLst>
              <a:ext uri="{FF2B5EF4-FFF2-40B4-BE49-F238E27FC236}">
                <a16:creationId xmlns:a16="http://schemas.microsoft.com/office/drawing/2014/main" id="{D1019D69-D635-6240-A8B1-E45AE9370CD3}"/>
              </a:ext>
            </a:extLst>
          </p:cNvPr>
          <p:cNvSpPr/>
          <p:nvPr/>
        </p:nvSpPr>
        <p:spPr>
          <a:xfrm>
            <a:off x="169100" y="4530600"/>
            <a:ext cx="3616536" cy="1569660"/>
          </a:xfrm>
          <a:prstGeom prst="rect">
            <a:avLst/>
          </a:prstGeom>
        </p:spPr>
        <p:txBody>
          <a:bodyPr wrap="square">
            <a:spAutoFit/>
          </a:bodyPr>
          <a:lstStyle/>
          <a:p>
            <a:pPr algn="ctr"/>
            <a:endParaRPr lang="es-CL" sz="3200" b="1" dirty="0">
              <a:latin typeface="Ligada 2.3 (Adrian M. C.)" panose="02000000000000000000" pitchFamily="2" charset="0"/>
            </a:endParaRPr>
          </a:p>
          <a:p>
            <a:pPr algn="ctr"/>
            <a:r>
              <a:rPr lang="es-CL" sz="3200" b="1" dirty="0">
                <a:latin typeface="Ligada 2.3 (Adrian M. C.)" panose="02000000000000000000" pitchFamily="2" charset="0"/>
              </a:rPr>
              <a:t>¿Cómo se sienten hoy?</a:t>
            </a:r>
          </a:p>
        </p:txBody>
      </p:sp>
      <p:sp>
        <p:nvSpPr>
          <p:cNvPr id="18" name="Rectángulo redondeado 17">
            <a:extLst>
              <a:ext uri="{FF2B5EF4-FFF2-40B4-BE49-F238E27FC236}">
                <a16:creationId xmlns:a16="http://schemas.microsoft.com/office/drawing/2014/main" id="{9E2FC064-D5F1-2245-AF31-EBA122AE5208}"/>
              </a:ext>
            </a:extLst>
          </p:cNvPr>
          <p:cNvSpPr/>
          <p:nvPr/>
        </p:nvSpPr>
        <p:spPr>
          <a:xfrm>
            <a:off x="4239780" y="1838797"/>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Contento</a:t>
            </a:r>
            <a:r>
              <a:rPr lang="es-CL" dirty="0"/>
              <a:t> </a:t>
            </a:r>
          </a:p>
        </p:txBody>
      </p:sp>
      <p:sp>
        <p:nvSpPr>
          <p:cNvPr id="19" name="Rectángulo redondeado 18">
            <a:extLst>
              <a:ext uri="{FF2B5EF4-FFF2-40B4-BE49-F238E27FC236}">
                <a16:creationId xmlns:a16="http://schemas.microsoft.com/office/drawing/2014/main" id="{271206F4-E9BB-B34B-A9A2-5C3E2E1ABCA4}"/>
              </a:ext>
            </a:extLst>
          </p:cNvPr>
          <p:cNvSpPr/>
          <p:nvPr/>
        </p:nvSpPr>
        <p:spPr>
          <a:xfrm>
            <a:off x="6763624" y="1825639"/>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Sorprendido</a:t>
            </a:r>
            <a:r>
              <a:rPr lang="es-CL" dirty="0"/>
              <a:t> </a:t>
            </a:r>
          </a:p>
        </p:txBody>
      </p:sp>
      <p:sp>
        <p:nvSpPr>
          <p:cNvPr id="20" name="Rectángulo redondeado 19">
            <a:extLst>
              <a:ext uri="{FF2B5EF4-FFF2-40B4-BE49-F238E27FC236}">
                <a16:creationId xmlns:a16="http://schemas.microsoft.com/office/drawing/2014/main" id="{64C38E2E-EE79-2847-84EA-3AC4D34127EB}"/>
              </a:ext>
            </a:extLst>
          </p:cNvPr>
          <p:cNvSpPr/>
          <p:nvPr/>
        </p:nvSpPr>
        <p:spPr>
          <a:xfrm>
            <a:off x="7068450" y="3925333"/>
            <a:ext cx="1982221"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Enojado</a:t>
            </a:r>
            <a:r>
              <a:rPr lang="es-CL" dirty="0"/>
              <a:t> </a:t>
            </a:r>
          </a:p>
        </p:txBody>
      </p:sp>
      <p:sp>
        <p:nvSpPr>
          <p:cNvPr id="21" name="Rectángulo redondeado 20">
            <a:extLst>
              <a:ext uri="{FF2B5EF4-FFF2-40B4-BE49-F238E27FC236}">
                <a16:creationId xmlns:a16="http://schemas.microsoft.com/office/drawing/2014/main" id="{D81A40B5-72DF-CD4D-BF06-003280398BEE}"/>
              </a:ext>
            </a:extLst>
          </p:cNvPr>
          <p:cNvSpPr/>
          <p:nvPr/>
        </p:nvSpPr>
        <p:spPr>
          <a:xfrm>
            <a:off x="4109109" y="6024302"/>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 hambre</a:t>
            </a:r>
            <a:r>
              <a:rPr lang="es-CL" dirty="0"/>
              <a:t> </a:t>
            </a:r>
          </a:p>
        </p:txBody>
      </p:sp>
      <p:sp>
        <p:nvSpPr>
          <p:cNvPr id="22" name="Rectángulo redondeado 21">
            <a:extLst>
              <a:ext uri="{FF2B5EF4-FFF2-40B4-BE49-F238E27FC236}">
                <a16:creationId xmlns:a16="http://schemas.microsoft.com/office/drawing/2014/main" id="{169233DA-3D83-B048-9F8A-68C5D41D98B5}"/>
              </a:ext>
            </a:extLst>
          </p:cNvPr>
          <p:cNvSpPr/>
          <p:nvPr/>
        </p:nvSpPr>
        <p:spPr>
          <a:xfrm>
            <a:off x="6784464" y="6068178"/>
            <a:ext cx="2397235"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rgbClr val="002060"/>
                </a:solidFill>
                <a:latin typeface="Ligada 2.3 (Adrian M. C.)" panose="02000000000000000000" pitchFamily="2" charset="0"/>
              </a:rPr>
              <a:t>Con mucha pena</a:t>
            </a:r>
            <a:r>
              <a:rPr lang="es-CL" sz="1600" dirty="0"/>
              <a:t> </a:t>
            </a:r>
          </a:p>
        </p:txBody>
      </p:sp>
      <p:sp>
        <p:nvSpPr>
          <p:cNvPr id="23" name="Rectángulo redondeado 22">
            <a:extLst>
              <a:ext uri="{FF2B5EF4-FFF2-40B4-BE49-F238E27FC236}">
                <a16:creationId xmlns:a16="http://schemas.microsoft.com/office/drawing/2014/main" id="{46BA7CAB-7A88-7D49-A6E9-5990731B18C6}"/>
              </a:ext>
            </a:extLst>
          </p:cNvPr>
          <p:cNvSpPr/>
          <p:nvPr/>
        </p:nvSpPr>
        <p:spPr>
          <a:xfrm>
            <a:off x="9360783" y="1817603"/>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Triste</a:t>
            </a:r>
            <a:r>
              <a:rPr lang="es-CL" dirty="0"/>
              <a:t> </a:t>
            </a:r>
          </a:p>
        </p:txBody>
      </p:sp>
      <p:sp>
        <p:nvSpPr>
          <p:cNvPr id="24" name="Rectángulo redondeado 23">
            <a:extLst>
              <a:ext uri="{FF2B5EF4-FFF2-40B4-BE49-F238E27FC236}">
                <a16:creationId xmlns:a16="http://schemas.microsoft.com/office/drawing/2014/main" id="{7D770D03-224B-6043-9713-8498EBEA2CB0}"/>
              </a:ext>
            </a:extLst>
          </p:cNvPr>
          <p:cNvSpPr/>
          <p:nvPr/>
        </p:nvSpPr>
        <p:spPr>
          <a:xfrm>
            <a:off x="4038014" y="3912175"/>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rgbClr val="002060"/>
                </a:solidFill>
                <a:latin typeface="Ligada 2.3 (Adrian M. C.)" panose="02000000000000000000" pitchFamily="2" charset="0"/>
              </a:rPr>
              <a:t>Hoy será mi día</a:t>
            </a:r>
            <a:r>
              <a:rPr lang="es-CL" sz="1600" dirty="0"/>
              <a:t> </a:t>
            </a:r>
          </a:p>
        </p:txBody>
      </p:sp>
      <p:sp>
        <p:nvSpPr>
          <p:cNvPr id="25" name="Rectángulo redondeado 24">
            <a:extLst>
              <a:ext uri="{FF2B5EF4-FFF2-40B4-BE49-F238E27FC236}">
                <a16:creationId xmlns:a16="http://schemas.microsoft.com/office/drawing/2014/main" id="{499BEDAE-D71B-B34B-9623-164A7D776A36}"/>
              </a:ext>
            </a:extLst>
          </p:cNvPr>
          <p:cNvSpPr/>
          <p:nvPr/>
        </p:nvSpPr>
        <p:spPr>
          <a:xfrm>
            <a:off x="9329454" y="6047149"/>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 sueño</a:t>
            </a:r>
            <a:r>
              <a:rPr lang="es-CL" dirty="0"/>
              <a:t> </a:t>
            </a:r>
          </a:p>
        </p:txBody>
      </p:sp>
      <p:sp>
        <p:nvSpPr>
          <p:cNvPr id="26" name="Rectángulo redondeado 25">
            <a:extLst>
              <a:ext uri="{FF2B5EF4-FFF2-40B4-BE49-F238E27FC236}">
                <a16:creationId xmlns:a16="http://schemas.microsoft.com/office/drawing/2014/main" id="{F415718B-FBF6-BD47-92E8-FCF896E320D7}"/>
              </a:ext>
            </a:extLst>
          </p:cNvPr>
          <p:cNvSpPr/>
          <p:nvPr/>
        </p:nvSpPr>
        <p:spPr>
          <a:xfrm>
            <a:off x="9408992" y="2393057"/>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Agotado</a:t>
            </a:r>
            <a:r>
              <a:rPr lang="es-CL" dirty="0"/>
              <a:t> </a:t>
            </a:r>
          </a:p>
        </p:txBody>
      </p:sp>
      <p:sp>
        <p:nvSpPr>
          <p:cNvPr id="27" name="Botón de acción: Inicio 26">
            <a:hlinkClick r:id="rId14" action="ppaction://hlinksldjump" highlightClick="1">
              <a:snd r:embed="rId15" name="chimes.wav"/>
            </a:hlinkClick>
            <a:extLst>
              <a:ext uri="{FF2B5EF4-FFF2-40B4-BE49-F238E27FC236}">
                <a16:creationId xmlns:a16="http://schemas.microsoft.com/office/drawing/2014/main" id="{DDBA44C3-5B73-094C-B06B-89747D9C31B3}"/>
              </a:ext>
            </a:extLst>
          </p:cNvPr>
          <p:cNvSpPr/>
          <p:nvPr/>
        </p:nvSpPr>
        <p:spPr>
          <a:xfrm>
            <a:off x="312821" y="128789"/>
            <a:ext cx="550064" cy="540912"/>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61210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14" name="Picture 26" descr="HD wallpaper: Gravity Falls, Mabel Pines | Wallpaper Flare">
            <a:extLst>
              <a:ext uri="{FF2B5EF4-FFF2-40B4-BE49-F238E27FC236}">
                <a16:creationId xmlns:a16="http://schemas.microsoft.com/office/drawing/2014/main" id="{1D6D4BCA-65A7-9C40-B621-63C31FA63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680" y="-16638"/>
            <a:ext cx="8111319" cy="68746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IBUJOS ANIMADOS ANIMADOS DISNEY CHANNEL">
            <a:extLst>
              <a:ext uri="{FF2B5EF4-FFF2-40B4-BE49-F238E27FC236}">
                <a16:creationId xmlns:a16="http://schemas.microsoft.com/office/drawing/2014/main" id="{3D4116CC-45B0-9A4D-89EF-F7B65AC32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3520" y="95819"/>
            <a:ext cx="2255636" cy="2158144"/>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2294" name="Picture 6" descr="13 ideas de Dibujos para guardapolvos en 2021 | dibujos, dibujos kawaii,  dibujos bonitos">
            <a:extLst>
              <a:ext uri="{FF2B5EF4-FFF2-40B4-BE49-F238E27FC236}">
                <a16:creationId xmlns:a16="http://schemas.microsoft.com/office/drawing/2014/main" id="{CC88E534-691E-3D43-9CC1-7A2DA37684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9365" y="95819"/>
            <a:ext cx="2255636" cy="2158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8" name="Picture 10" descr="Gravity Falls Dipper Pines - Trust No One Sticker Png,Dipper Pines Png -  free transparent png images - pngaaa.com">
            <a:extLst>
              <a:ext uri="{FF2B5EF4-FFF2-40B4-BE49-F238E27FC236}">
                <a16:creationId xmlns:a16="http://schemas.microsoft.com/office/drawing/2014/main" id="{177661BB-9F78-404B-8A82-9766B1C253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388290" y="4577144"/>
            <a:ext cx="2255635" cy="21001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300" name="Picture 12" descr="Cowboy Dipper by MF99K on deviantART | Gravity falls art, Gravity falls  comics, Gravity falls dipper">
            <a:extLst>
              <a:ext uri="{FF2B5EF4-FFF2-40B4-BE49-F238E27FC236}">
                <a16:creationId xmlns:a16="http://schemas.microsoft.com/office/drawing/2014/main" id="{E53151D1-D3DE-0441-B82E-98DAD46B27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365" y="2333290"/>
            <a:ext cx="2237691" cy="2158144"/>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2302" name="Picture 14" descr="MAVEL Y PATO.">
            <a:extLst>
              <a:ext uri="{FF2B5EF4-FFF2-40B4-BE49-F238E27FC236}">
                <a16:creationId xmlns:a16="http://schemas.microsoft.com/office/drawing/2014/main" id="{FF970751-769B-F344-81FE-0284B74D06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88293" y="2253963"/>
            <a:ext cx="2255636" cy="2265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304" name="Picture 16" descr="La gravedad cae ilustración waddles, waddles cerdo dibujo tierra antes de  cerdos, cerdo de dibujos animados, mamífero, animales, carnivoran png |  PNGWing">
            <a:extLst>
              <a:ext uri="{FF2B5EF4-FFF2-40B4-BE49-F238E27FC236}">
                <a16:creationId xmlns:a16="http://schemas.microsoft.com/office/drawing/2014/main" id="{42FA0BF5-09D0-2746-ACBC-F31A3513B6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4152" y="4545896"/>
            <a:ext cx="2245004" cy="2131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306" name="Picture 18" descr="Mabel, png | PNGEgg">
            <a:extLst>
              <a:ext uri="{FF2B5EF4-FFF2-40B4-BE49-F238E27FC236}">
                <a16:creationId xmlns:a16="http://schemas.microsoft.com/office/drawing/2014/main" id="{778A8046-3EAC-384E-BF4C-2C0FEF5171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9366" y="4519116"/>
            <a:ext cx="2255636" cy="2158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308" name="Picture 20" descr="grunkle stan - Google Search | Gravity falls personajes, Gravity falls un  verano de misterio, Un verano de misterios">
            <a:extLst>
              <a:ext uri="{FF2B5EF4-FFF2-40B4-BE49-F238E27FC236}">
                <a16:creationId xmlns:a16="http://schemas.microsoft.com/office/drawing/2014/main" id="{F16C6A61-9D38-734E-94EE-9DA4BCE507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73520" y="2308425"/>
            <a:ext cx="2255636" cy="2183009"/>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2310" name="Picture 22" descr="MABEL">
            <a:extLst>
              <a:ext uri="{FF2B5EF4-FFF2-40B4-BE49-F238E27FC236}">
                <a16:creationId xmlns:a16="http://schemas.microsoft.com/office/drawing/2014/main" id="{5951E47C-E3DF-2B43-B7B3-C71E993428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88292" y="95819"/>
            <a:ext cx="2255636" cy="2158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312" name="Picture 24" descr="Fondo de pantalla oara Gravity Falls | Cartoon Amino Español Amino">
            <a:extLst>
              <a:ext uri="{FF2B5EF4-FFF2-40B4-BE49-F238E27FC236}">
                <a16:creationId xmlns:a16="http://schemas.microsoft.com/office/drawing/2014/main" id="{41BC9479-395E-544E-B69F-ABA7623FC03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6638"/>
            <a:ext cx="4531659"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93B70F8F-82E1-134F-A244-82AECD4A268E}"/>
              </a:ext>
            </a:extLst>
          </p:cNvPr>
          <p:cNvSpPr txBox="1"/>
          <p:nvPr/>
        </p:nvSpPr>
        <p:spPr>
          <a:xfrm>
            <a:off x="748139" y="833698"/>
            <a:ext cx="3544574" cy="1569660"/>
          </a:xfrm>
          <a:prstGeom prst="rect">
            <a:avLst/>
          </a:prstGeom>
          <a:noFill/>
        </p:spPr>
        <p:txBody>
          <a:bodyPr wrap="square" rtlCol="0">
            <a:spAutoFit/>
          </a:bodyPr>
          <a:lstStyle/>
          <a:p>
            <a:r>
              <a:rPr lang="es-CL" sz="3200" dirty="0">
                <a:solidFill>
                  <a:schemeClr val="bg1"/>
                </a:solidFill>
                <a:latin typeface="Ligada 2.3 (Adrian M. C.)" panose="02000000000000000000" pitchFamily="2" charset="0"/>
              </a:rPr>
              <a:t>En la escala de los personajes de </a:t>
            </a:r>
            <a:r>
              <a:rPr lang="es-CL" sz="3200" dirty="0" err="1">
                <a:solidFill>
                  <a:schemeClr val="bg1"/>
                </a:solidFill>
                <a:latin typeface="Ligada 2.3 (Adrian M. C.)" panose="02000000000000000000" pitchFamily="2" charset="0"/>
              </a:rPr>
              <a:t>Gravity</a:t>
            </a:r>
            <a:r>
              <a:rPr lang="es-CL" sz="3200" dirty="0">
                <a:solidFill>
                  <a:schemeClr val="bg1"/>
                </a:solidFill>
                <a:latin typeface="Ligada 2.3 (Adrian M. C.)" panose="02000000000000000000" pitchFamily="2" charset="0"/>
              </a:rPr>
              <a:t> </a:t>
            </a:r>
            <a:r>
              <a:rPr lang="es-CL" sz="3200" dirty="0" err="1">
                <a:solidFill>
                  <a:schemeClr val="bg1"/>
                </a:solidFill>
                <a:latin typeface="Ligada 2.3 (Adrian M. C.)" panose="02000000000000000000" pitchFamily="2" charset="0"/>
              </a:rPr>
              <a:t>falls</a:t>
            </a:r>
            <a:r>
              <a:rPr lang="es-CL" sz="3200" dirty="0">
                <a:solidFill>
                  <a:schemeClr val="bg1"/>
                </a:solidFill>
                <a:latin typeface="Ligada 2.3 (Adrian M. C.)" panose="02000000000000000000" pitchFamily="2" charset="0"/>
              </a:rPr>
              <a:t>.</a:t>
            </a:r>
          </a:p>
        </p:txBody>
      </p:sp>
      <p:sp>
        <p:nvSpPr>
          <p:cNvPr id="18" name="Rectángulo 17">
            <a:extLst>
              <a:ext uri="{FF2B5EF4-FFF2-40B4-BE49-F238E27FC236}">
                <a16:creationId xmlns:a16="http://schemas.microsoft.com/office/drawing/2014/main" id="{E2BFA3E1-412C-6B41-B95B-0EE7F03F0C6E}"/>
              </a:ext>
            </a:extLst>
          </p:cNvPr>
          <p:cNvSpPr/>
          <p:nvPr/>
        </p:nvSpPr>
        <p:spPr>
          <a:xfrm>
            <a:off x="676177" y="5239472"/>
            <a:ext cx="3616536" cy="1569660"/>
          </a:xfrm>
          <a:prstGeom prst="rect">
            <a:avLst/>
          </a:prstGeom>
        </p:spPr>
        <p:txBody>
          <a:bodyPr wrap="square">
            <a:spAutoFit/>
          </a:bodyPr>
          <a:lstStyle/>
          <a:p>
            <a:pPr algn="ctr"/>
            <a:endParaRPr lang="es-CL" sz="3200" b="1" dirty="0">
              <a:latin typeface="Ligada 2.3 (Adrian M. C.)" panose="02000000000000000000" pitchFamily="2" charset="0"/>
            </a:endParaRPr>
          </a:p>
          <a:p>
            <a:pPr algn="ctr"/>
            <a:r>
              <a:rPr lang="es-CL" sz="3200" b="1" dirty="0">
                <a:solidFill>
                  <a:schemeClr val="bg1"/>
                </a:solidFill>
                <a:latin typeface="Ligada 2.3 (Adrian M. C.)" panose="02000000000000000000" pitchFamily="2" charset="0"/>
              </a:rPr>
              <a:t>¿Cómo se sienten hoy?</a:t>
            </a:r>
          </a:p>
        </p:txBody>
      </p:sp>
      <p:sp>
        <p:nvSpPr>
          <p:cNvPr id="19" name="Rectángulo redondeado 18">
            <a:extLst>
              <a:ext uri="{FF2B5EF4-FFF2-40B4-BE49-F238E27FC236}">
                <a16:creationId xmlns:a16="http://schemas.microsoft.com/office/drawing/2014/main" id="{EF9641FA-4509-AB42-A957-F22B6120CD1B}"/>
              </a:ext>
            </a:extLst>
          </p:cNvPr>
          <p:cNvSpPr/>
          <p:nvPr/>
        </p:nvSpPr>
        <p:spPr>
          <a:xfrm>
            <a:off x="4884904" y="1803350"/>
            <a:ext cx="1975996"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Motivada</a:t>
            </a:r>
            <a:r>
              <a:rPr lang="es-CL" dirty="0"/>
              <a:t> </a:t>
            </a:r>
          </a:p>
        </p:txBody>
      </p:sp>
      <p:sp>
        <p:nvSpPr>
          <p:cNvPr id="20" name="Rectángulo redondeado 19">
            <a:extLst>
              <a:ext uri="{FF2B5EF4-FFF2-40B4-BE49-F238E27FC236}">
                <a16:creationId xmlns:a16="http://schemas.microsoft.com/office/drawing/2014/main" id="{9C5FDF24-E20A-3C40-B54C-588BAA40F6A3}"/>
              </a:ext>
            </a:extLst>
          </p:cNvPr>
          <p:cNvSpPr/>
          <p:nvPr/>
        </p:nvSpPr>
        <p:spPr>
          <a:xfrm>
            <a:off x="7200924" y="1803349"/>
            <a:ext cx="200082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Contento</a:t>
            </a:r>
            <a:r>
              <a:rPr lang="es-CL" dirty="0"/>
              <a:t> </a:t>
            </a:r>
          </a:p>
        </p:txBody>
      </p:sp>
      <p:sp>
        <p:nvSpPr>
          <p:cNvPr id="21" name="Rectángulo redondeado 20">
            <a:extLst>
              <a:ext uri="{FF2B5EF4-FFF2-40B4-BE49-F238E27FC236}">
                <a16:creationId xmlns:a16="http://schemas.microsoft.com/office/drawing/2014/main" id="{C26F725B-DF1A-FC42-9BD0-37734F1C4DBE}"/>
              </a:ext>
            </a:extLst>
          </p:cNvPr>
          <p:cNvSpPr/>
          <p:nvPr/>
        </p:nvSpPr>
        <p:spPr>
          <a:xfrm>
            <a:off x="9372584" y="1803348"/>
            <a:ext cx="2071278"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 hambre </a:t>
            </a:r>
            <a:r>
              <a:rPr lang="es-CL" dirty="0"/>
              <a:t> </a:t>
            </a:r>
          </a:p>
        </p:txBody>
      </p:sp>
      <p:sp>
        <p:nvSpPr>
          <p:cNvPr id="22" name="Rectángulo redondeado 21">
            <a:extLst>
              <a:ext uri="{FF2B5EF4-FFF2-40B4-BE49-F238E27FC236}">
                <a16:creationId xmlns:a16="http://schemas.microsoft.com/office/drawing/2014/main" id="{2C88EC08-62ED-934B-B42C-F86BB40AC808}"/>
              </a:ext>
            </a:extLst>
          </p:cNvPr>
          <p:cNvSpPr/>
          <p:nvPr/>
        </p:nvSpPr>
        <p:spPr>
          <a:xfrm>
            <a:off x="9458754" y="6165235"/>
            <a:ext cx="2114706"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 miedo</a:t>
            </a:r>
            <a:r>
              <a:rPr lang="es-CL" dirty="0"/>
              <a:t> </a:t>
            </a:r>
          </a:p>
        </p:txBody>
      </p:sp>
      <p:sp>
        <p:nvSpPr>
          <p:cNvPr id="23" name="Rectángulo redondeado 22">
            <a:extLst>
              <a:ext uri="{FF2B5EF4-FFF2-40B4-BE49-F238E27FC236}">
                <a16:creationId xmlns:a16="http://schemas.microsoft.com/office/drawing/2014/main" id="{DD7FAFEB-1803-2D41-97D9-1543761D1303}"/>
              </a:ext>
            </a:extLst>
          </p:cNvPr>
          <p:cNvSpPr/>
          <p:nvPr/>
        </p:nvSpPr>
        <p:spPr>
          <a:xfrm>
            <a:off x="9458755" y="4043545"/>
            <a:ext cx="1985108"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Triste</a:t>
            </a:r>
            <a:r>
              <a:rPr lang="es-CL" dirty="0"/>
              <a:t> </a:t>
            </a:r>
          </a:p>
        </p:txBody>
      </p:sp>
      <p:sp>
        <p:nvSpPr>
          <p:cNvPr id="24" name="Rectángulo redondeado 23">
            <a:extLst>
              <a:ext uri="{FF2B5EF4-FFF2-40B4-BE49-F238E27FC236}">
                <a16:creationId xmlns:a16="http://schemas.microsoft.com/office/drawing/2014/main" id="{2FE375A0-6C5D-1B4D-99CB-50A65D6D01B3}"/>
              </a:ext>
            </a:extLst>
          </p:cNvPr>
          <p:cNvSpPr/>
          <p:nvPr/>
        </p:nvSpPr>
        <p:spPr>
          <a:xfrm>
            <a:off x="4737971" y="6165234"/>
            <a:ext cx="2287047" cy="48266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solidFill>
                  <a:srgbClr val="002060"/>
                </a:solidFill>
                <a:latin typeface="Ligada 2.3 (Adrian M. C.)" panose="02000000000000000000" pitchFamily="2" charset="0"/>
              </a:rPr>
              <a:t>No quiero participar</a:t>
            </a:r>
            <a:r>
              <a:rPr lang="es-CL" sz="1200" dirty="0"/>
              <a:t> </a:t>
            </a:r>
          </a:p>
        </p:txBody>
      </p:sp>
      <p:sp>
        <p:nvSpPr>
          <p:cNvPr id="25" name="Rectángulo redondeado 24">
            <a:extLst>
              <a:ext uri="{FF2B5EF4-FFF2-40B4-BE49-F238E27FC236}">
                <a16:creationId xmlns:a16="http://schemas.microsoft.com/office/drawing/2014/main" id="{FA091DFD-6B26-694E-A032-99FBB9CAEC6F}"/>
              </a:ext>
            </a:extLst>
          </p:cNvPr>
          <p:cNvSpPr/>
          <p:nvPr/>
        </p:nvSpPr>
        <p:spPr>
          <a:xfrm>
            <a:off x="4884904" y="3958770"/>
            <a:ext cx="1975996"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Aburrido</a:t>
            </a:r>
            <a:r>
              <a:rPr lang="es-CL" dirty="0"/>
              <a:t> </a:t>
            </a:r>
          </a:p>
        </p:txBody>
      </p:sp>
      <p:sp>
        <p:nvSpPr>
          <p:cNvPr id="26" name="Rectángulo redondeado 25">
            <a:extLst>
              <a:ext uri="{FF2B5EF4-FFF2-40B4-BE49-F238E27FC236}">
                <a16:creationId xmlns:a16="http://schemas.microsoft.com/office/drawing/2014/main" id="{D093A7FA-2DC6-234F-957D-6E9867683132}"/>
              </a:ext>
            </a:extLst>
          </p:cNvPr>
          <p:cNvSpPr/>
          <p:nvPr/>
        </p:nvSpPr>
        <p:spPr>
          <a:xfrm>
            <a:off x="7183362" y="3958770"/>
            <a:ext cx="2043531"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Enojado</a:t>
            </a:r>
            <a:r>
              <a:rPr lang="es-CL" dirty="0"/>
              <a:t> </a:t>
            </a:r>
          </a:p>
        </p:txBody>
      </p:sp>
      <p:sp>
        <p:nvSpPr>
          <p:cNvPr id="27" name="Rectángulo redondeado 26">
            <a:extLst>
              <a:ext uri="{FF2B5EF4-FFF2-40B4-BE49-F238E27FC236}">
                <a16:creationId xmlns:a16="http://schemas.microsoft.com/office/drawing/2014/main" id="{D313F42F-7E9A-D441-8FA5-2130986B15EC}"/>
              </a:ext>
            </a:extLst>
          </p:cNvPr>
          <p:cNvSpPr/>
          <p:nvPr/>
        </p:nvSpPr>
        <p:spPr>
          <a:xfrm>
            <a:off x="7125972" y="6180290"/>
            <a:ext cx="2075780"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Desagradable</a:t>
            </a:r>
            <a:r>
              <a:rPr lang="es-CL" dirty="0"/>
              <a:t> </a:t>
            </a:r>
          </a:p>
        </p:txBody>
      </p:sp>
      <p:sp>
        <p:nvSpPr>
          <p:cNvPr id="28" name="Botón de acción: Inicio 27">
            <a:hlinkClick r:id="rId14" action="ppaction://hlinksldjump" highlightClick="1">
              <a:snd r:embed="rId15" name="chimes.wav"/>
            </a:hlinkClick>
            <a:extLst>
              <a:ext uri="{FF2B5EF4-FFF2-40B4-BE49-F238E27FC236}">
                <a16:creationId xmlns:a16="http://schemas.microsoft.com/office/drawing/2014/main" id="{9DA010A8-69EE-144B-BA57-527CB62E8C0A}"/>
              </a:ext>
            </a:extLst>
          </p:cNvPr>
          <p:cNvSpPr/>
          <p:nvPr/>
        </p:nvSpPr>
        <p:spPr>
          <a:xfrm>
            <a:off x="312821" y="128789"/>
            <a:ext cx="550064" cy="540912"/>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962372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6" name="Picture 52" descr="Kid Goku Fondo de pantalla HD | Fondo de Escritorio | 2560x1440">
            <a:extLst>
              <a:ext uri="{FF2B5EF4-FFF2-40B4-BE49-F238E27FC236}">
                <a16:creationId xmlns:a16="http://schemas.microsoft.com/office/drawing/2014/main" id="{EF067024-6C88-3943-BECF-6C1D3B40A2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827"/>
          <a:stretch/>
        </p:blipFill>
        <p:spPr bwMode="auto">
          <a:xfrm>
            <a:off x="3425780" y="0"/>
            <a:ext cx="87662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74" name="Picture 30" descr="Guía básica para entender la historia y orden correcto del guerrero Saiyajin">
            <a:extLst>
              <a:ext uri="{FF2B5EF4-FFF2-40B4-BE49-F238E27FC236}">
                <a16:creationId xmlns:a16="http://schemas.microsoft.com/office/drawing/2014/main" id="{31F84764-67D0-BA4D-B769-7F03F7AED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132" y="421998"/>
            <a:ext cx="2468469" cy="2006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76" name="Picture 32" descr="Goku de niño dormido | Dragon ball artwork, Dragon ball art, Dragon ball  wallpapers">
            <a:extLst>
              <a:ext uri="{FF2B5EF4-FFF2-40B4-BE49-F238E27FC236}">
                <a16:creationId xmlns:a16="http://schemas.microsoft.com/office/drawing/2014/main" id="{768745DD-3893-F145-9C8F-34C90D15BD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2940" y="4470462"/>
            <a:ext cx="2435590" cy="2006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78" name="Picture 34" descr="Pin en Goku">
            <a:extLst>
              <a:ext uri="{FF2B5EF4-FFF2-40B4-BE49-F238E27FC236}">
                <a16:creationId xmlns:a16="http://schemas.microsoft.com/office/drawing/2014/main" id="{2CD2ABB7-D3FC-264A-8B9C-EF9DAA18B5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8051" y="2474343"/>
            <a:ext cx="2459307" cy="198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3022A632-33FF-3240-8EE1-E8C0B8B61F13}"/>
              </a:ext>
            </a:extLst>
          </p:cNvPr>
          <p:cNvPicPr>
            <a:picLocks noChangeAspect="1"/>
          </p:cNvPicPr>
          <p:nvPr/>
        </p:nvPicPr>
        <p:blipFill>
          <a:blip r:embed="rId7"/>
          <a:stretch>
            <a:fillRect/>
          </a:stretch>
        </p:blipFill>
        <p:spPr>
          <a:xfrm>
            <a:off x="6853101" y="4499565"/>
            <a:ext cx="2451343" cy="201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a:extLst>
              <a:ext uri="{FF2B5EF4-FFF2-40B4-BE49-F238E27FC236}">
                <a16:creationId xmlns:a16="http://schemas.microsoft.com/office/drawing/2014/main" id="{5BE2D214-DAE3-CE4B-9253-692AC47C6733}"/>
              </a:ext>
            </a:extLst>
          </p:cNvPr>
          <p:cNvPicPr>
            <a:picLocks noChangeAspect="1"/>
          </p:cNvPicPr>
          <p:nvPr/>
        </p:nvPicPr>
        <p:blipFill>
          <a:blip r:embed="rId8"/>
          <a:stretch>
            <a:fillRect/>
          </a:stretch>
        </p:blipFill>
        <p:spPr>
          <a:xfrm>
            <a:off x="6835974" y="421998"/>
            <a:ext cx="2468469" cy="2001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84" name="Picture 40" descr="Dragon Ball Super | Revelan el día en el que volvería el anime con la saga  &amp;#39;Patrulla Galáctica&amp;#39; | Dragon Ball | TV | Series | Anime | Estreno |  DEPOR-PLAY | DEPOR">
            <a:extLst>
              <a:ext uri="{FF2B5EF4-FFF2-40B4-BE49-F238E27FC236}">
                <a16:creationId xmlns:a16="http://schemas.microsoft.com/office/drawing/2014/main" id="{DD22CADD-CAFE-574D-8109-A0234537F8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3101" y="2467695"/>
            <a:ext cx="2451343" cy="198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86" name="Picture 42" descr="Dragon Ball Super: un fan ha trovato degli errori nell&amp;#39;ultimo capitolo del  manga">
            <a:extLst>
              <a:ext uri="{FF2B5EF4-FFF2-40B4-BE49-F238E27FC236}">
                <a16:creationId xmlns:a16="http://schemas.microsoft.com/office/drawing/2014/main" id="{D24F5A91-C07B-DD4C-8B63-DE9527B0DA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38571" y="2433500"/>
            <a:ext cx="2451343" cy="1987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88" name="Picture 44" descr="Dragon Ball Super: Majin Boo libera todo su poder en pelea de exhibición |  Tarreo">
            <a:extLst>
              <a:ext uri="{FF2B5EF4-FFF2-40B4-BE49-F238E27FC236}">
                <a16:creationId xmlns:a16="http://schemas.microsoft.com/office/drawing/2014/main" id="{23C8A10E-A945-9B45-9D1F-58288DFD53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67144" y="4504659"/>
            <a:ext cx="2459307" cy="2006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90" name="Picture 46" descr="Día de Goku: ¿por qué se celebra el 9 de mayo al personaje de la saga de  Dragon Ball? – El Veedor Digital">
            <a:extLst>
              <a:ext uri="{FF2B5EF4-FFF2-40B4-BE49-F238E27FC236}">
                <a16:creationId xmlns:a16="http://schemas.microsoft.com/office/drawing/2014/main" id="{71AD9D83-004C-6F4B-9F80-9187AC024B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38571" y="382710"/>
            <a:ext cx="2451343" cy="2001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94" name="Picture 50" descr="Kid Goku Kamehameha Png - Novocom.top">
            <a:extLst>
              <a:ext uri="{FF2B5EF4-FFF2-40B4-BE49-F238E27FC236}">
                <a16:creationId xmlns:a16="http://schemas.microsoft.com/office/drawing/2014/main" id="{263BD485-E1F3-1046-B2CF-5F1116F56F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051" y="-1556"/>
            <a:ext cx="3758955"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id="{649AC06D-121F-6545-B753-CAA86FA35953}"/>
              </a:ext>
            </a:extLst>
          </p:cNvPr>
          <p:cNvSpPr txBox="1"/>
          <p:nvPr/>
        </p:nvSpPr>
        <p:spPr>
          <a:xfrm>
            <a:off x="345473" y="1050591"/>
            <a:ext cx="3544574" cy="1077218"/>
          </a:xfrm>
          <a:prstGeom prst="rect">
            <a:avLst/>
          </a:prstGeom>
          <a:noFill/>
        </p:spPr>
        <p:txBody>
          <a:bodyPr wrap="square" rtlCol="0">
            <a:spAutoFit/>
          </a:bodyPr>
          <a:lstStyle/>
          <a:p>
            <a:r>
              <a:rPr lang="es-CL" sz="3200" dirty="0">
                <a:solidFill>
                  <a:srgbClr val="002060"/>
                </a:solidFill>
                <a:latin typeface="Ligada 2.3 (Adrian M. C.)" panose="02000000000000000000" pitchFamily="2" charset="0"/>
              </a:rPr>
              <a:t>En la escala de Dragon </a:t>
            </a:r>
            <a:r>
              <a:rPr lang="es-CL" sz="3200" dirty="0" err="1">
                <a:solidFill>
                  <a:srgbClr val="002060"/>
                </a:solidFill>
                <a:latin typeface="Ligada 2.3 (Adrian M. C.)" panose="02000000000000000000" pitchFamily="2" charset="0"/>
              </a:rPr>
              <a:t>Ball</a:t>
            </a:r>
            <a:r>
              <a:rPr lang="es-CL" sz="3200" dirty="0">
                <a:solidFill>
                  <a:srgbClr val="002060"/>
                </a:solidFill>
                <a:latin typeface="Ligada 2.3 (Adrian M. C.)" panose="02000000000000000000" pitchFamily="2" charset="0"/>
              </a:rPr>
              <a:t> </a:t>
            </a:r>
          </a:p>
        </p:txBody>
      </p:sp>
      <p:sp>
        <p:nvSpPr>
          <p:cNvPr id="30" name="Rectángulo 29">
            <a:extLst>
              <a:ext uri="{FF2B5EF4-FFF2-40B4-BE49-F238E27FC236}">
                <a16:creationId xmlns:a16="http://schemas.microsoft.com/office/drawing/2014/main" id="{3C056B02-5D97-D847-9F2C-944E0A16359D}"/>
              </a:ext>
            </a:extLst>
          </p:cNvPr>
          <p:cNvSpPr/>
          <p:nvPr/>
        </p:nvSpPr>
        <p:spPr>
          <a:xfrm>
            <a:off x="422018" y="5190530"/>
            <a:ext cx="3616536" cy="1569660"/>
          </a:xfrm>
          <a:prstGeom prst="rect">
            <a:avLst/>
          </a:prstGeom>
        </p:spPr>
        <p:txBody>
          <a:bodyPr wrap="square">
            <a:spAutoFit/>
          </a:bodyPr>
          <a:lstStyle/>
          <a:p>
            <a:pPr algn="ctr"/>
            <a:endParaRPr lang="es-CL" sz="3200" b="1" dirty="0">
              <a:solidFill>
                <a:srgbClr val="002060"/>
              </a:solidFill>
              <a:latin typeface="Ligada 2.3 (Adrian M. C.)" panose="02000000000000000000" pitchFamily="2" charset="0"/>
            </a:endParaRPr>
          </a:p>
          <a:p>
            <a:pPr algn="ctr"/>
            <a:r>
              <a:rPr lang="es-CL" sz="3200" b="1" dirty="0">
                <a:solidFill>
                  <a:srgbClr val="002060"/>
                </a:solidFill>
                <a:latin typeface="Ligada 2.3 (Adrian M. C.)" panose="02000000000000000000" pitchFamily="2" charset="0"/>
              </a:rPr>
              <a:t>¿Cómo se sienten hoy?</a:t>
            </a:r>
          </a:p>
        </p:txBody>
      </p:sp>
      <p:sp>
        <p:nvSpPr>
          <p:cNvPr id="32" name="Rectángulo redondeado 31">
            <a:extLst>
              <a:ext uri="{FF2B5EF4-FFF2-40B4-BE49-F238E27FC236}">
                <a16:creationId xmlns:a16="http://schemas.microsoft.com/office/drawing/2014/main" id="{E16FDC1C-E461-5E44-B4FE-1D89313DEE9D}"/>
              </a:ext>
            </a:extLst>
          </p:cNvPr>
          <p:cNvSpPr/>
          <p:nvPr/>
        </p:nvSpPr>
        <p:spPr>
          <a:xfrm>
            <a:off x="4239404" y="1903865"/>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Contento</a:t>
            </a:r>
            <a:r>
              <a:rPr lang="es-CL" dirty="0"/>
              <a:t> </a:t>
            </a:r>
          </a:p>
        </p:txBody>
      </p:sp>
      <p:sp>
        <p:nvSpPr>
          <p:cNvPr id="33" name="Rectángulo redondeado 32">
            <a:extLst>
              <a:ext uri="{FF2B5EF4-FFF2-40B4-BE49-F238E27FC236}">
                <a16:creationId xmlns:a16="http://schemas.microsoft.com/office/drawing/2014/main" id="{199068B1-1180-644E-A790-B1B646126C8F}"/>
              </a:ext>
            </a:extLst>
          </p:cNvPr>
          <p:cNvSpPr/>
          <p:nvPr/>
        </p:nvSpPr>
        <p:spPr>
          <a:xfrm>
            <a:off x="6993078" y="3939226"/>
            <a:ext cx="2163802"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 Hambre</a:t>
            </a:r>
            <a:r>
              <a:rPr lang="es-CL" dirty="0"/>
              <a:t> </a:t>
            </a:r>
          </a:p>
        </p:txBody>
      </p:sp>
      <p:sp>
        <p:nvSpPr>
          <p:cNvPr id="34" name="Rectángulo redondeado 33">
            <a:extLst>
              <a:ext uri="{FF2B5EF4-FFF2-40B4-BE49-F238E27FC236}">
                <a16:creationId xmlns:a16="http://schemas.microsoft.com/office/drawing/2014/main" id="{D0452D45-03B7-F143-8168-3AC1829FD1D6}"/>
              </a:ext>
            </a:extLst>
          </p:cNvPr>
          <p:cNvSpPr/>
          <p:nvPr/>
        </p:nvSpPr>
        <p:spPr>
          <a:xfrm>
            <a:off x="4200073" y="3910673"/>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Aburrido</a:t>
            </a:r>
            <a:r>
              <a:rPr lang="es-CL" dirty="0"/>
              <a:t> </a:t>
            </a:r>
          </a:p>
        </p:txBody>
      </p:sp>
      <p:sp>
        <p:nvSpPr>
          <p:cNvPr id="35" name="Rectángulo redondeado 34">
            <a:extLst>
              <a:ext uri="{FF2B5EF4-FFF2-40B4-BE49-F238E27FC236}">
                <a16:creationId xmlns:a16="http://schemas.microsoft.com/office/drawing/2014/main" id="{7B209114-275F-DC45-A324-18675F542F6B}"/>
              </a:ext>
            </a:extLst>
          </p:cNvPr>
          <p:cNvSpPr/>
          <p:nvPr/>
        </p:nvSpPr>
        <p:spPr>
          <a:xfrm>
            <a:off x="9636000" y="1905699"/>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Optimista</a:t>
            </a:r>
            <a:r>
              <a:rPr lang="es-CL" dirty="0"/>
              <a:t> </a:t>
            </a:r>
          </a:p>
        </p:txBody>
      </p:sp>
      <p:sp>
        <p:nvSpPr>
          <p:cNvPr id="36" name="Rectángulo redondeado 35">
            <a:extLst>
              <a:ext uri="{FF2B5EF4-FFF2-40B4-BE49-F238E27FC236}">
                <a16:creationId xmlns:a16="http://schemas.microsoft.com/office/drawing/2014/main" id="{7EF43952-54F8-9D44-8D62-703E9AB4CC3F}"/>
              </a:ext>
            </a:extLst>
          </p:cNvPr>
          <p:cNvSpPr/>
          <p:nvPr/>
        </p:nvSpPr>
        <p:spPr>
          <a:xfrm>
            <a:off x="9688556" y="3878438"/>
            <a:ext cx="2234492"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Sorprendido</a:t>
            </a:r>
            <a:r>
              <a:rPr lang="es-CL" dirty="0"/>
              <a:t> </a:t>
            </a:r>
          </a:p>
        </p:txBody>
      </p:sp>
      <p:sp>
        <p:nvSpPr>
          <p:cNvPr id="37" name="Rectángulo redondeado 36">
            <a:extLst>
              <a:ext uri="{FF2B5EF4-FFF2-40B4-BE49-F238E27FC236}">
                <a16:creationId xmlns:a16="http://schemas.microsoft.com/office/drawing/2014/main" id="{CC298990-C23C-8949-9842-05450F7D8C9F}"/>
              </a:ext>
            </a:extLst>
          </p:cNvPr>
          <p:cNvSpPr/>
          <p:nvPr/>
        </p:nvSpPr>
        <p:spPr>
          <a:xfrm>
            <a:off x="4229324" y="6106005"/>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Enojado</a:t>
            </a:r>
            <a:r>
              <a:rPr lang="es-CL" dirty="0"/>
              <a:t> </a:t>
            </a:r>
          </a:p>
        </p:txBody>
      </p:sp>
      <p:sp>
        <p:nvSpPr>
          <p:cNvPr id="38" name="Rectángulo redondeado 37">
            <a:extLst>
              <a:ext uri="{FF2B5EF4-FFF2-40B4-BE49-F238E27FC236}">
                <a16:creationId xmlns:a16="http://schemas.microsoft.com/office/drawing/2014/main" id="{5120139A-2962-2F4D-A020-CFF39CAECF3C}"/>
              </a:ext>
            </a:extLst>
          </p:cNvPr>
          <p:cNvSpPr/>
          <p:nvPr/>
        </p:nvSpPr>
        <p:spPr>
          <a:xfrm>
            <a:off x="9732918" y="5995802"/>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 sueño</a:t>
            </a:r>
            <a:r>
              <a:rPr lang="es-CL" dirty="0"/>
              <a:t> </a:t>
            </a:r>
          </a:p>
        </p:txBody>
      </p:sp>
      <p:sp>
        <p:nvSpPr>
          <p:cNvPr id="39" name="Rectángulo redondeado 38">
            <a:extLst>
              <a:ext uri="{FF2B5EF4-FFF2-40B4-BE49-F238E27FC236}">
                <a16:creationId xmlns:a16="http://schemas.microsoft.com/office/drawing/2014/main" id="{B7499E1E-33DE-8D44-BEFA-096E147440FC}"/>
              </a:ext>
            </a:extLst>
          </p:cNvPr>
          <p:cNvSpPr/>
          <p:nvPr/>
        </p:nvSpPr>
        <p:spPr>
          <a:xfrm>
            <a:off x="6926684" y="6029381"/>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Pensativo</a:t>
            </a:r>
            <a:r>
              <a:rPr lang="es-CL" dirty="0"/>
              <a:t> </a:t>
            </a:r>
          </a:p>
        </p:txBody>
      </p:sp>
      <p:sp>
        <p:nvSpPr>
          <p:cNvPr id="40" name="Rectángulo redondeado 39">
            <a:extLst>
              <a:ext uri="{FF2B5EF4-FFF2-40B4-BE49-F238E27FC236}">
                <a16:creationId xmlns:a16="http://schemas.microsoft.com/office/drawing/2014/main" id="{2BDBD688-95C4-EC41-B26E-76D25C5BB016}"/>
              </a:ext>
            </a:extLst>
          </p:cNvPr>
          <p:cNvSpPr/>
          <p:nvPr/>
        </p:nvSpPr>
        <p:spPr>
          <a:xfrm>
            <a:off x="6860855" y="1891423"/>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Confundido</a:t>
            </a:r>
            <a:r>
              <a:rPr lang="es-CL" dirty="0"/>
              <a:t> </a:t>
            </a:r>
          </a:p>
        </p:txBody>
      </p:sp>
      <p:sp>
        <p:nvSpPr>
          <p:cNvPr id="41" name="Botón de acción: Inicio 40">
            <a:hlinkClick r:id="rId14" action="ppaction://hlinksldjump" highlightClick="1">
              <a:snd r:embed="rId15" name="chimes.wav"/>
            </a:hlinkClick>
            <a:extLst>
              <a:ext uri="{FF2B5EF4-FFF2-40B4-BE49-F238E27FC236}">
                <a16:creationId xmlns:a16="http://schemas.microsoft.com/office/drawing/2014/main" id="{F82B3141-FA37-214B-999A-87F66F8B4C0C}"/>
              </a:ext>
            </a:extLst>
          </p:cNvPr>
          <p:cNvSpPr/>
          <p:nvPr/>
        </p:nvSpPr>
        <p:spPr>
          <a:xfrm>
            <a:off x="312821" y="128789"/>
            <a:ext cx="550064" cy="540912"/>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984250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extura De Fondo Suave - Imagen gratis en Pixabay">
            <a:extLst>
              <a:ext uri="{FF2B5EF4-FFF2-40B4-BE49-F238E27FC236}">
                <a16:creationId xmlns:a16="http://schemas.microsoft.com/office/drawing/2014/main" id="{6B416120-65FB-B741-94BF-5648C6058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9838C9E9-DC9F-3E42-AEBB-A807403CB694}"/>
              </a:ext>
            </a:extLst>
          </p:cNvPr>
          <p:cNvSpPr txBox="1"/>
          <p:nvPr/>
        </p:nvSpPr>
        <p:spPr>
          <a:xfrm>
            <a:off x="2045594" y="1532586"/>
            <a:ext cx="8100812" cy="5755422"/>
          </a:xfrm>
          <a:prstGeom prst="rect">
            <a:avLst/>
          </a:prstGeom>
          <a:noFill/>
        </p:spPr>
        <p:txBody>
          <a:bodyPr wrap="square" rtlCol="0">
            <a:spAutoFit/>
          </a:bodyPr>
          <a:lstStyle/>
          <a:p>
            <a:pPr marL="457200" indent="-457200">
              <a:buFont typeface="Wingdings" pitchFamily="2" charset="2"/>
              <a:buChar char="v"/>
            </a:pPr>
            <a:r>
              <a:rPr lang="es-CL" sz="3200" b="1" dirty="0" err="1">
                <a:latin typeface="Ligada 2.3 (Adrian M. C.)" panose="02000000000000000000" pitchFamily="2" charset="0"/>
                <a:hlinkClick r:id="rId4" action="ppaction://hlinksldjump">
                  <a:snd r:embed="rId5" name="chimes.wav"/>
                </a:hlinkClick>
              </a:rPr>
              <a:t>Naruto</a:t>
            </a:r>
            <a:endParaRPr lang="es-CL" sz="3200" b="1" dirty="0">
              <a:latin typeface="Ligada 2.3 (Adrian M. C.)" panose="02000000000000000000" pitchFamily="2" charset="0"/>
            </a:endParaRPr>
          </a:p>
          <a:p>
            <a:pPr marL="457200" indent="-457200">
              <a:buFont typeface="Wingdings" pitchFamily="2" charset="2"/>
              <a:buChar char="v"/>
            </a:pPr>
            <a:r>
              <a:rPr lang="es-CL" sz="3200" b="1" dirty="0">
                <a:latin typeface="Ligada 2.3 (Adrian M. C.)" panose="02000000000000000000" pitchFamily="2" charset="0"/>
                <a:hlinkClick r:id="rId6" action="ppaction://hlinksldjump">
                  <a:snd r:embed="rId5" name="chimes.wav"/>
                </a:hlinkClick>
              </a:rPr>
              <a:t>Harry Potter</a:t>
            </a:r>
            <a:endParaRPr lang="es-CL" sz="3200" b="1" dirty="0">
              <a:latin typeface="Ligada 2.3 (Adrian M. C.)" panose="02000000000000000000" pitchFamily="2" charset="0"/>
            </a:endParaRPr>
          </a:p>
          <a:p>
            <a:pPr marL="457200" indent="-457200">
              <a:buFont typeface="Wingdings" pitchFamily="2" charset="2"/>
              <a:buChar char="v"/>
            </a:pPr>
            <a:r>
              <a:rPr lang="es-CL" sz="3200" b="1" dirty="0">
                <a:latin typeface="Ligada 2.3 (Adrian M. C.)" panose="02000000000000000000" pitchFamily="2" charset="0"/>
                <a:hlinkClick r:id="rId7" action="ppaction://hlinksldjump">
                  <a:snd r:embed="rId5" name="chimes.wav"/>
                </a:hlinkClick>
              </a:rPr>
              <a:t>Gatitos</a:t>
            </a:r>
            <a:endParaRPr lang="es-CL" sz="3200" b="1" dirty="0">
              <a:latin typeface="Ligada 2.3 (Adrian M. C.)" panose="02000000000000000000" pitchFamily="2" charset="0"/>
            </a:endParaRPr>
          </a:p>
          <a:p>
            <a:pPr marL="457200" indent="-457200">
              <a:buFont typeface="Wingdings" pitchFamily="2" charset="2"/>
              <a:buChar char="v"/>
            </a:pPr>
            <a:r>
              <a:rPr lang="es-CL" sz="3200" b="1" dirty="0">
                <a:latin typeface="Ligada 2.3 (Adrian M. C.)" panose="02000000000000000000" pitchFamily="2" charset="0"/>
                <a:hlinkClick r:id="rId8" action="ppaction://hlinksldjump">
                  <a:snd r:embed="rId5" name="chimes.wav"/>
                </a:hlinkClick>
              </a:rPr>
              <a:t>Perritos</a:t>
            </a:r>
            <a:endParaRPr lang="es-CL" sz="3200" b="1" dirty="0">
              <a:latin typeface="Ligada 2.3 (Adrian M. C.)" panose="02000000000000000000" pitchFamily="2" charset="0"/>
            </a:endParaRPr>
          </a:p>
          <a:p>
            <a:pPr marL="457200" indent="-457200">
              <a:buFont typeface="Wingdings" pitchFamily="2" charset="2"/>
              <a:buChar char="v"/>
            </a:pPr>
            <a:r>
              <a:rPr lang="es-CL" sz="3200" b="1" dirty="0">
                <a:latin typeface="Ligada 2.3 (Adrian M. C.)" panose="02000000000000000000" pitchFamily="2" charset="0"/>
                <a:hlinkClick r:id="rId9" action="ppaction://hlinksldjump">
                  <a:snd r:embed="rId5" name="chimes.wav"/>
                </a:hlinkClick>
              </a:rPr>
              <a:t>Personajes </a:t>
            </a:r>
            <a:r>
              <a:rPr lang="es-CL" sz="3200" b="1" dirty="0" err="1">
                <a:latin typeface="Ligada 2.3 (Adrian M. C.)" panose="02000000000000000000" pitchFamily="2" charset="0"/>
                <a:hlinkClick r:id="rId9" action="ppaction://hlinksldjump">
                  <a:snd r:embed="rId5" name="chimes.wav"/>
                </a:hlinkClick>
              </a:rPr>
              <a:t>avengers</a:t>
            </a:r>
            <a:endParaRPr lang="es-CL" sz="3200" b="1" dirty="0">
              <a:latin typeface="Ligada 2.3 (Adrian M. C.)" panose="02000000000000000000" pitchFamily="2" charset="0"/>
            </a:endParaRPr>
          </a:p>
          <a:p>
            <a:pPr marL="457200" indent="-457200">
              <a:buFont typeface="Wingdings" pitchFamily="2" charset="2"/>
              <a:buChar char="v"/>
            </a:pPr>
            <a:r>
              <a:rPr lang="es-CL" sz="3200" b="1" dirty="0">
                <a:latin typeface="Ligada 2.3 (Adrian M. C.)" panose="02000000000000000000" pitchFamily="2" charset="0"/>
                <a:hlinkClick r:id="rId10" action="ppaction://hlinksldjump">
                  <a:snd r:embed="rId5" name="chimes.wav"/>
                </a:hlinkClick>
              </a:rPr>
              <a:t>Homero Simpson </a:t>
            </a:r>
            <a:endParaRPr lang="es-CL" sz="3200" b="1" dirty="0">
              <a:latin typeface="Ligada 2.3 (Adrian M. C.)" panose="02000000000000000000" pitchFamily="2" charset="0"/>
            </a:endParaRPr>
          </a:p>
          <a:p>
            <a:pPr marL="457200" indent="-457200">
              <a:buFont typeface="Wingdings" pitchFamily="2" charset="2"/>
              <a:buChar char="v"/>
            </a:pPr>
            <a:r>
              <a:rPr lang="es-CL" sz="3200" b="1" dirty="0">
                <a:latin typeface="Ligada 2.3 (Adrian M. C.)" panose="02000000000000000000" pitchFamily="2" charset="0"/>
                <a:hlinkClick r:id="rId11" action="ppaction://hlinksldjump">
                  <a:snd r:embed="rId5" name="chimes.wav"/>
                </a:hlinkClick>
              </a:rPr>
              <a:t>Personajes de </a:t>
            </a:r>
            <a:r>
              <a:rPr lang="es-CL" sz="3200" b="1" dirty="0" err="1">
                <a:latin typeface="Ligada 2.3 (Adrian M. C.)" panose="02000000000000000000" pitchFamily="2" charset="0"/>
                <a:hlinkClick r:id="rId11" action="ppaction://hlinksldjump">
                  <a:snd r:embed="rId5" name="chimes.wav"/>
                </a:hlinkClick>
              </a:rPr>
              <a:t>doramas</a:t>
            </a:r>
            <a:endParaRPr lang="es-CL" sz="3200" b="1" dirty="0">
              <a:latin typeface="Ligada 2.3 (Adrian M. C.)" panose="02000000000000000000" pitchFamily="2" charset="0"/>
            </a:endParaRPr>
          </a:p>
          <a:p>
            <a:pPr marL="457200" indent="-457200">
              <a:buFont typeface="Wingdings" pitchFamily="2" charset="2"/>
              <a:buChar char="v"/>
            </a:pPr>
            <a:r>
              <a:rPr lang="es-CL" sz="3200" b="1" dirty="0" err="1">
                <a:latin typeface="Ligada 2.3 (Adrian M. C.)" panose="02000000000000000000" pitchFamily="2" charset="0"/>
                <a:hlinkClick r:id="rId12" action="ppaction://hlinksldjump">
                  <a:snd r:embed="rId5" name="chimes.wav"/>
                </a:hlinkClick>
              </a:rPr>
              <a:t>Pikachu</a:t>
            </a:r>
            <a:endParaRPr lang="es-CL" sz="3200" b="1" dirty="0">
              <a:latin typeface="Ligada 2.3 (Adrian M. C.)" panose="02000000000000000000" pitchFamily="2" charset="0"/>
            </a:endParaRPr>
          </a:p>
          <a:p>
            <a:pPr marL="457200" indent="-457200">
              <a:buFont typeface="Wingdings" pitchFamily="2" charset="2"/>
              <a:buChar char="v"/>
            </a:pPr>
            <a:r>
              <a:rPr lang="es-CL" sz="3200" b="1" dirty="0" err="1">
                <a:latin typeface="Ligada 2.3 (Adrian M. C.)" panose="02000000000000000000" pitchFamily="2" charset="0"/>
                <a:hlinkClick r:id="rId13" action="ppaction://hlinksldjump">
                  <a:snd r:embed="rId5" name="chimes.wav"/>
                </a:hlinkClick>
              </a:rPr>
              <a:t>Gravity</a:t>
            </a:r>
            <a:r>
              <a:rPr lang="es-CL" sz="3200" b="1" dirty="0">
                <a:latin typeface="Ligada 2.3 (Adrian M. C.)" panose="02000000000000000000" pitchFamily="2" charset="0"/>
                <a:hlinkClick r:id="rId13" action="ppaction://hlinksldjump">
                  <a:snd r:embed="rId5" name="chimes.wav"/>
                </a:hlinkClick>
              </a:rPr>
              <a:t> </a:t>
            </a:r>
            <a:r>
              <a:rPr lang="es-CL" sz="3200" b="1" dirty="0" err="1">
                <a:latin typeface="Ligada 2.3 (Adrian M. C.)" panose="02000000000000000000" pitchFamily="2" charset="0"/>
                <a:hlinkClick r:id="rId13" action="ppaction://hlinksldjump">
                  <a:snd r:embed="rId5" name="chimes.wav"/>
                </a:hlinkClick>
              </a:rPr>
              <a:t>Fall</a:t>
            </a:r>
            <a:endParaRPr lang="es-CL" sz="3200" b="1" dirty="0">
              <a:latin typeface="Ligada 2.3 (Adrian M. C.)" panose="02000000000000000000" pitchFamily="2" charset="0"/>
            </a:endParaRPr>
          </a:p>
          <a:p>
            <a:pPr marL="571500" indent="-571500">
              <a:buFont typeface="Wingdings" pitchFamily="2" charset="2"/>
              <a:buChar char="v"/>
            </a:pPr>
            <a:r>
              <a:rPr lang="es-CL" sz="3600" b="1" dirty="0">
                <a:latin typeface="Ligada 2.3 (Adrian M. C.)" panose="02000000000000000000" pitchFamily="2" charset="0"/>
                <a:hlinkClick r:id="rId14" action="ppaction://hlinksldjump">
                  <a:snd r:embed="rId5" name="chimes.wav"/>
                </a:hlinkClick>
              </a:rPr>
              <a:t>Dragon </a:t>
            </a:r>
            <a:r>
              <a:rPr lang="es-CL" sz="3600" b="1" dirty="0" err="1">
                <a:latin typeface="Ligada 2.3 (Adrian M. C.)" panose="02000000000000000000" pitchFamily="2" charset="0"/>
                <a:hlinkClick r:id="rId14" action="ppaction://hlinksldjump">
                  <a:snd r:embed="rId5" name="chimes.wav"/>
                </a:hlinkClick>
              </a:rPr>
              <a:t>Ball</a:t>
            </a:r>
            <a:endParaRPr lang="es-CL" sz="3600" b="1" dirty="0">
              <a:latin typeface="Ligada 2.3 (Adrian M. C.)" panose="02000000000000000000" pitchFamily="2" charset="0"/>
            </a:endParaRPr>
          </a:p>
          <a:p>
            <a:endParaRPr lang="es-CL" sz="4000" b="1" dirty="0">
              <a:latin typeface="Ligada 2.3 (Adrian M. C.)" panose="02000000000000000000" pitchFamily="2" charset="0"/>
            </a:endParaRPr>
          </a:p>
        </p:txBody>
      </p:sp>
      <p:sp>
        <p:nvSpPr>
          <p:cNvPr id="9" name="CuadroTexto 8">
            <a:extLst>
              <a:ext uri="{FF2B5EF4-FFF2-40B4-BE49-F238E27FC236}">
                <a16:creationId xmlns:a16="http://schemas.microsoft.com/office/drawing/2014/main" id="{58FF551F-CC65-A84A-A0CA-A53F63194B44}"/>
              </a:ext>
            </a:extLst>
          </p:cNvPr>
          <p:cNvSpPr txBox="1"/>
          <p:nvPr/>
        </p:nvSpPr>
        <p:spPr>
          <a:xfrm>
            <a:off x="360609" y="389358"/>
            <a:ext cx="9375819" cy="523220"/>
          </a:xfrm>
          <a:prstGeom prst="rect">
            <a:avLst/>
          </a:prstGeom>
          <a:noFill/>
        </p:spPr>
        <p:txBody>
          <a:bodyPr wrap="square" rtlCol="0">
            <a:spAutoFit/>
          </a:bodyPr>
          <a:lstStyle/>
          <a:p>
            <a:r>
              <a:rPr lang="es-CL" sz="2800" b="1" dirty="0">
                <a:latin typeface="Ligada 2.3 (Adrian M. C.)" panose="02000000000000000000" pitchFamily="2" charset="0"/>
              </a:rPr>
              <a:t>Escalas de estado de ánimo según personajes  </a:t>
            </a:r>
          </a:p>
        </p:txBody>
      </p:sp>
      <p:pic>
        <p:nvPicPr>
          <p:cNvPr id="14342" name="Picture 6" descr="Naruto De Pie PNG transparente - StickPNG">
            <a:extLst>
              <a:ext uri="{FF2B5EF4-FFF2-40B4-BE49-F238E27FC236}">
                <a16:creationId xmlns:a16="http://schemas.microsoft.com/office/drawing/2014/main" id="{43292ED6-7D6F-AF44-9297-456330D5108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55019" y="1812930"/>
            <a:ext cx="1514184" cy="4655712"/>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omer Simpson | Simpson Wiki en Español | Fandom">
            <a:extLst>
              <a:ext uri="{FF2B5EF4-FFF2-40B4-BE49-F238E27FC236}">
                <a16:creationId xmlns:a16="http://schemas.microsoft.com/office/drawing/2014/main" id="{422C18A2-6BE3-0146-8067-A825C5A86B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451967" y="2632296"/>
            <a:ext cx="3043701" cy="4063284"/>
          </a:xfrm>
          <a:prstGeom prst="rect">
            <a:avLst/>
          </a:prstGeom>
          <a:noFill/>
          <a:extLst>
            <a:ext uri="{909E8E84-426E-40DD-AFC4-6F175D3DCCD1}">
              <a14:hiddenFill xmlns:a14="http://schemas.microsoft.com/office/drawing/2010/main">
                <a:solidFill>
                  <a:srgbClr val="FFFFFF"/>
                </a:solidFill>
              </a14:hiddenFill>
            </a:ext>
          </a:extLst>
        </p:spPr>
      </p:pic>
      <p:pic>
        <p:nvPicPr>
          <p:cNvPr id="14360" name="Picture 24" descr="Resultado de imagen para kawaii | Harry potter cartoon, Harry potter  stickers, Harry potter images">
            <a:extLst>
              <a:ext uri="{FF2B5EF4-FFF2-40B4-BE49-F238E27FC236}">
                <a16:creationId xmlns:a16="http://schemas.microsoft.com/office/drawing/2014/main" id="{C1E8E266-55CE-2B44-BBF9-D7B6CD82AA1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4902" b="99020" l="3239" r="96356">
                        <a14:foregroundMark x1="25101" y1="84314" x2="12955" y2="87745"/>
                        <a14:foregroundMark x1="61538" y1="7843" x2="74899" y2="4902"/>
                        <a14:foregroundMark x1="91903" y1="20098" x2="93927" y2="33333"/>
                        <a14:foregroundMark x1="94737" y1="70588" x2="94737" y2="73039"/>
                        <a14:foregroundMark x1="10121" y1="89706" x2="10931" y2="95098"/>
                        <a14:foregroundMark x1="6478" y1="91176" x2="3239" y2="91667"/>
                        <a14:foregroundMark x1="95142" y1="26961" x2="96761" y2="33333"/>
                        <a14:foregroundMark x1="19433" y1="99020" x2="15789" y2="97549"/>
                      </a14:backgroundRemoval>
                    </a14:imgEffect>
                  </a14:imgLayer>
                </a14:imgProps>
              </a:ext>
              <a:ext uri="{28A0092B-C50C-407E-A947-70E740481C1C}">
                <a14:useLocalDpi xmlns:a14="http://schemas.microsoft.com/office/drawing/2010/main" val="0"/>
              </a:ext>
            </a:extLst>
          </a:blip>
          <a:srcRect/>
          <a:stretch>
            <a:fillRect/>
          </a:stretch>
        </p:blipFill>
        <p:spPr bwMode="auto">
          <a:xfrm>
            <a:off x="5171494" y="1015609"/>
            <a:ext cx="2759663" cy="2279236"/>
          </a:xfrm>
          <a:prstGeom prst="rect">
            <a:avLst/>
          </a:prstGeom>
          <a:noFill/>
          <a:extLst>
            <a:ext uri="{909E8E84-426E-40DD-AFC4-6F175D3DCCD1}">
              <a14:hiddenFill xmlns:a14="http://schemas.microsoft.com/office/drawing/2010/main">
                <a:solidFill>
                  <a:srgbClr val="FFFFFF"/>
                </a:solidFill>
              </a14:hiddenFill>
            </a:ext>
          </a:extLst>
        </p:spPr>
      </p:pic>
      <p:sp>
        <p:nvSpPr>
          <p:cNvPr id="24" name="Botón de acción: Inicio 23">
            <a:hlinkClick r:id="rId19" action="ppaction://hlinksldjump" highlightClick="1">
              <a:snd r:embed="rId5" name="chimes.wav"/>
            </a:hlinkClick>
            <a:extLst>
              <a:ext uri="{FF2B5EF4-FFF2-40B4-BE49-F238E27FC236}">
                <a16:creationId xmlns:a16="http://schemas.microsoft.com/office/drawing/2014/main" id="{A9EE3907-DD3D-1048-8EF4-153260B20650}"/>
              </a:ext>
            </a:extLst>
          </p:cNvPr>
          <p:cNvSpPr/>
          <p:nvPr/>
        </p:nvSpPr>
        <p:spPr>
          <a:xfrm>
            <a:off x="10894170" y="118901"/>
            <a:ext cx="696815" cy="793677"/>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976317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Picture 26" descr="Logotipo de traje rojo y negro de Naruto Akatshi, akatsuki, nubes, naruto,  Fondo de pantalla HD | Wallpaperbetter">
            <a:extLst>
              <a:ext uri="{FF2B5EF4-FFF2-40B4-BE49-F238E27FC236}">
                <a16:creationId xmlns:a16="http://schemas.microsoft.com/office/drawing/2014/main" id="{1D49D40F-AB9D-3E4A-968C-3C17E19C1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3827" y="0"/>
            <a:ext cx="8698173" cy="68726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ases de Naruto (@FrasesNarutoOk) | Twitter">
            <a:extLst>
              <a:ext uri="{FF2B5EF4-FFF2-40B4-BE49-F238E27FC236}">
                <a16:creationId xmlns:a16="http://schemas.microsoft.com/office/drawing/2014/main" id="{E307BF70-1984-374B-8A4B-4BE8E42C6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720" y="1229852"/>
            <a:ext cx="1727300" cy="1806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Naruto sufrirá una enfermedad terminal en el nuevo spin-off">
            <a:extLst>
              <a:ext uri="{FF2B5EF4-FFF2-40B4-BE49-F238E27FC236}">
                <a16:creationId xmlns:a16="http://schemas.microsoft.com/office/drawing/2014/main" id="{E7CFDCC3-F039-A346-8182-99B5DF93A9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9100" y="1224085"/>
            <a:ext cx="1727300" cy="1806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Naruto Uzumaki (@narutoomeme) | Twitter">
            <a:extLst>
              <a:ext uri="{FF2B5EF4-FFF2-40B4-BE49-F238E27FC236}">
                <a16:creationId xmlns:a16="http://schemas.microsoft.com/office/drawing/2014/main" id="{F42B90A7-6C87-D349-AF2E-5B20BFD4F1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0469" y="3429000"/>
            <a:ext cx="1727300" cy="1800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72 ideas de Caras naruto en 2021 | naruto, personajes de naruto, personajes  de naruto shippuden">
            <a:extLst>
              <a:ext uri="{FF2B5EF4-FFF2-40B4-BE49-F238E27FC236}">
                <a16:creationId xmlns:a16="http://schemas.microsoft.com/office/drawing/2014/main" id="{2B6432C4-13B0-E74D-A798-0480C20158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6235" y="3414397"/>
            <a:ext cx="1741970" cy="1806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naruto un poquito enojado | Naruto shippuden, Naruto, Naruto uzumaki">
            <a:extLst>
              <a:ext uri="{FF2B5EF4-FFF2-40B4-BE49-F238E27FC236}">
                <a16:creationId xmlns:a16="http://schemas.microsoft.com/office/drawing/2014/main" id="{B5CEEECF-26BA-AC47-8095-F54922EFC7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7478" y="1224086"/>
            <a:ext cx="1727300" cy="1806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Naruto Uzumaki Todo anime online">
            <a:extLst>
              <a:ext uri="{FF2B5EF4-FFF2-40B4-BE49-F238E27FC236}">
                <a16:creationId xmlns:a16="http://schemas.microsoft.com/office/drawing/2014/main" id="{C658A813-CA84-9D4D-9136-1B22EE714E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50469" y="1224086"/>
            <a:ext cx="1727300" cy="1806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8" name="Picture 14" descr="Naruto - Nach - Hambre de Victoria - YouTube">
            <a:extLst>
              <a:ext uri="{FF2B5EF4-FFF2-40B4-BE49-F238E27FC236}">
                <a16:creationId xmlns:a16="http://schemas.microsoft.com/office/drawing/2014/main" id="{D78B4CF0-6660-5D4C-BA0A-4AC13D07C6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00720" y="3429000"/>
            <a:ext cx="1727300" cy="1806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2" name="Picture 18" descr="Naruto... - Uzumaki Naruto (Shippuuden) Image (6981304) - Fanpop">
            <a:extLst>
              <a:ext uri="{FF2B5EF4-FFF2-40B4-BE49-F238E27FC236}">
                <a16:creationId xmlns:a16="http://schemas.microsoft.com/office/drawing/2014/main" id="{D1671C27-B66C-4945-8E70-D89EB7801B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59098" y="3414396"/>
            <a:ext cx="1719966" cy="1806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4" name="Picture 20" descr="Pin on Naruto.">
            <a:extLst>
              <a:ext uri="{FF2B5EF4-FFF2-40B4-BE49-F238E27FC236}">
                <a16:creationId xmlns:a16="http://schemas.microsoft.com/office/drawing/2014/main" id="{067EEF6D-B136-C34D-98E7-96A784755D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4604"/>
            <a:ext cx="3493827" cy="6887208"/>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4CE02E7D-9C8C-CA4A-A1FF-111A6C3D3929}"/>
              </a:ext>
            </a:extLst>
          </p:cNvPr>
          <p:cNvSpPr txBox="1"/>
          <p:nvPr/>
        </p:nvSpPr>
        <p:spPr>
          <a:xfrm>
            <a:off x="312821" y="3414396"/>
            <a:ext cx="2863516" cy="2462213"/>
          </a:xfrm>
          <a:prstGeom prst="rect">
            <a:avLst/>
          </a:prstGeom>
          <a:noFill/>
        </p:spPr>
        <p:txBody>
          <a:bodyPr wrap="square" rtlCol="0">
            <a:spAutoFit/>
          </a:bodyPr>
          <a:lstStyle/>
          <a:p>
            <a:r>
              <a:rPr lang="es-CL" sz="3200" dirty="0">
                <a:latin typeface="Ligada 2.3 (Adrian M. C.)" panose="02000000000000000000" pitchFamily="2" charset="0"/>
              </a:rPr>
              <a:t>En la escala de </a:t>
            </a:r>
            <a:r>
              <a:rPr lang="es-CL" sz="3200" dirty="0" err="1">
                <a:latin typeface="Ligada 2.3 (Adrian M. C.)" panose="02000000000000000000" pitchFamily="2" charset="0"/>
              </a:rPr>
              <a:t>Naruto</a:t>
            </a:r>
            <a:endParaRPr lang="es-CL" sz="3200" dirty="0">
              <a:latin typeface="Ligada 2.3 (Adrian M. C.)" panose="02000000000000000000" pitchFamily="2" charset="0"/>
            </a:endParaRPr>
          </a:p>
          <a:p>
            <a:endParaRPr lang="es-CL" dirty="0">
              <a:latin typeface="Ligada 2.3 (Adrian M. C.)" panose="02000000000000000000" pitchFamily="2" charset="0"/>
            </a:endParaRPr>
          </a:p>
          <a:p>
            <a:r>
              <a:rPr lang="es-CL" sz="3600" dirty="0">
                <a:latin typeface="Ligada 2.3 (Adrian M. C.)" panose="02000000000000000000" pitchFamily="2" charset="0"/>
              </a:rPr>
              <a:t>¿Cómo se sienten hoy?</a:t>
            </a:r>
          </a:p>
        </p:txBody>
      </p:sp>
      <p:sp>
        <p:nvSpPr>
          <p:cNvPr id="3" name="CuadroTexto 2">
            <a:extLst>
              <a:ext uri="{FF2B5EF4-FFF2-40B4-BE49-F238E27FC236}">
                <a16:creationId xmlns:a16="http://schemas.microsoft.com/office/drawing/2014/main" id="{FCA9E4F5-7376-894D-A12A-103207C89EF2}"/>
              </a:ext>
            </a:extLst>
          </p:cNvPr>
          <p:cNvSpPr txBox="1"/>
          <p:nvPr/>
        </p:nvSpPr>
        <p:spPr>
          <a:xfrm>
            <a:off x="4054942" y="479586"/>
            <a:ext cx="1043041" cy="1107996"/>
          </a:xfrm>
          <a:prstGeom prst="rect">
            <a:avLst/>
          </a:prstGeom>
          <a:noFill/>
        </p:spPr>
        <p:txBody>
          <a:bodyPr wrap="square" rtlCol="0">
            <a:spAutoFit/>
          </a:bodyPr>
          <a:lstStyle/>
          <a:p>
            <a:r>
              <a:rPr lang="es-CL" sz="6600" b="1" dirty="0">
                <a:solidFill>
                  <a:schemeClr val="bg1"/>
                </a:solidFill>
                <a:latin typeface="Ligada 2.3 (Adrian M. C.)" panose="02000000000000000000" pitchFamily="2" charset="0"/>
              </a:rPr>
              <a:t>1</a:t>
            </a:r>
          </a:p>
        </p:txBody>
      </p:sp>
      <p:sp>
        <p:nvSpPr>
          <p:cNvPr id="17" name="CuadroTexto 16">
            <a:extLst>
              <a:ext uri="{FF2B5EF4-FFF2-40B4-BE49-F238E27FC236}">
                <a16:creationId xmlns:a16="http://schemas.microsoft.com/office/drawing/2014/main" id="{54F5A78B-68AB-1444-A04C-C16DCAD6EB2A}"/>
              </a:ext>
            </a:extLst>
          </p:cNvPr>
          <p:cNvSpPr txBox="1"/>
          <p:nvPr/>
        </p:nvSpPr>
        <p:spPr>
          <a:xfrm>
            <a:off x="6286098" y="495625"/>
            <a:ext cx="1043041" cy="1107996"/>
          </a:xfrm>
          <a:prstGeom prst="rect">
            <a:avLst/>
          </a:prstGeom>
          <a:noFill/>
        </p:spPr>
        <p:txBody>
          <a:bodyPr wrap="square" rtlCol="0">
            <a:spAutoFit/>
          </a:bodyPr>
          <a:lstStyle/>
          <a:p>
            <a:r>
              <a:rPr lang="es-CL" sz="6600" b="1" dirty="0">
                <a:solidFill>
                  <a:schemeClr val="bg1"/>
                </a:solidFill>
                <a:latin typeface="Ligada 2.3 (Adrian M. C.)" panose="02000000000000000000" pitchFamily="2" charset="0"/>
              </a:rPr>
              <a:t>2</a:t>
            </a:r>
          </a:p>
        </p:txBody>
      </p:sp>
      <p:sp>
        <p:nvSpPr>
          <p:cNvPr id="18" name="CuadroTexto 17">
            <a:extLst>
              <a:ext uri="{FF2B5EF4-FFF2-40B4-BE49-F238E27FC236}">
                <a16:creationId xmlns:a16="http://schemas.microsoft.com/office/drawing/2014/main" id="{75F973D5-BA85-7D4C-8576-1AE4034C9240}"/>
              </a:ext>
            </a:extLst>
          </p:cNvPr>
          <p:cNvSpPr txBox="1"/>
          <p:nvPr/>
        </p:nvSpPr>
        <p:spPr>
          <a:xfrm>
            <a:off x="8215837" y="479586"/>
            <a:ext cx="1043041" cy="1107996"/>
          </a:xfrm>
          <a:prstGeom prst="rect">
            <a:avLst/>
          </a:prstGeom>
          <a:noFill/>
        </p:spPr>
        <p:txBody>
          <a:bodyPr wrap="square" rtlCol="0">
            <a:spAutoFit/>
          </a:bodyPr>
          <a:lstStyle/>
          <a:p>
            <a:r>
              <a:rPr lang="es-CL" sz="6600" b="1" dirty="0">
                <a:solidFill>
                  <a:schemeClr val="bg1"/>
                </a:solidFill>
                <a:latin typeface="Ligada 2.3 (Adrian M. C.)" panose="02000000000000000000" pitchFamily="2" charset="0"/>
              </a:rPr>
              <a:t>3</a:t>
            </a:r>
          </a:p>
        </p:txBody>
      </p:sp>
      <p:sp>
        <p:nvSpPr>
          <p:cNvPr id="19" name="CuadroTexto 18">
            <a:extLst>
              <a:ext uri="{FF2B5EF4-FFF2-40B4-BE49-F238E27FC236}">
                <a16:creationId xmlns:a16="http://schemas.microsoft.com/office/drawing/2014/main" id="{B0A03512-7775-F94F-9535-F269EA85F141}"/>
              </a:ext>
            </a:extLst>
          </p:cNvPr>
          <p:cNvSpPr txBox="1"/>
          <p:nvPr/>
        </p:nvSpPr>
        <p:spPr>
          <a:xfrm>
            <a:off x="10301445" y="470937"/>
            <a:ext cx="1043041" cy="1107996"/>
          </a:xfrm>
          <a:prstGeom prst="rect">
            <a:avLst/>
          </a:prstGeom>
          <a:noFill/>
        </p:spPr>
        <p:txBody>
          <a:bodyPr wrap="square" rtlCol="0">
            <a:spAutoFit/>
          </a:bodyPr>
          <a:lstStyle/>
          <a:p>
            <a:r>
              <a:rPr lang="es-CL" sz="6600" b="1" dirty="0">
                <a:solidFill>
                  <a:schemeClr val="bg1"/>
                </a:solidFill>
                <a:latin typeface="Ligada 2.3 (Adrian M. C.)" panose="02000000000000000000" pitchFamily="2" charset="0"/>
              </a:rPr>
              <a:t>4</a:t>
            </a:r>
          </a:p>
        </p:txBody>
      </p:sp>
      <p:sp>
        <p:nvSpPr>
          <p:cNvPr id="20" name="CuadroTexto 19">
            <a:extLst>
              <a:ext uri="{FF2B5EF4-FFF2-40B4-BE49-F238E27FC236}">
                <a16:creationId xmlns:a16="http://schemas.microsoft.com/office/drawing/2014/main" id="{913173F1-988D-7642-B93A-26F928F6C9B8}"/>
              </a:ext>
            </a:extLst>
          </p:cNvPr>
          <p:cNvSpPr txBox="1"/>
          <p:nvPr/>
        </p:nvSpPr>
        <p:spPr>
          <a:xfrm>
            <a:off x="3992919" y="5322611"/>
            <a:ext cx="1043041" cy="1107996"/>
          </a:xfrm>
          <a:prstGeom prst="rect">
            <a:avLst/>
          </a:prstGeom>
          <a:noFill/>
        </p:spPr>
        <p:txBody>
          <a:bodyPr wrap="square" rtlCol="0">
            <a:spAutoFit/>
          </a:bodyPr>
          <a:lstStyle/>
          <a:p>
            <a:r>
              <a:rPr lang="es-CL" sz="6600" b="1" dirty="0">
                <a:solidFill>
                  <a:schemeClr val="bg1"/>
                </a:solidFill>
                <a:latin typeface="Ligada 2.3 (Adrian M. C.)" panose="02000000000000000000" pitchFamily="2" charset="0"/>
              </a:rPr>
              <a:t>5</a:t>
            </a:r>
          </a:p>
        </p:txBody>
      </p:sp>
      <p:sp>
        <p:nvSpPr>
          <p:cNvPr id="21" name="CuadroTexto 20">
            <a:extLst>
              <a:ext uri="{FF2B5EF4-FFF2-40B4-BE49-F238E27FC236}">
                <a16:creationId xmlns:a16="http://schemas.microsoft.com/office/drawing/2014/main" id="{259ABAE3-7063-1E4D-85C9-C037A6A6E639}"/>
              </a:ext>
            </a:extLst>
          </p:cNvPr>
          <p:cNvSpPr txBox="1"/>
          <p:nvPr/>
        </p:nvSpPr>
        <p:spPr>
          <a:xfrm>
            <a:off x="10285204" y="5322611"/>
            <a:ext cx="1043041" cy="1107996"/>
          </a:xfrm>
          <a:prstGeom prst="rect">
            <a:avLst/>
          </a:prstGeom>
          <a:noFill/>
        </p:spPr>
        <p:txBody>
          <a:bodyPr wrap="square" rtlCol="0">
            <a:spAutoFit/>
          </a:bodyPr>
          <a:lstStyle/>
          <a:p>
            <a:r>
              <a:rPr lang="es-CL" sz="6600" b="1" dirty="0">
                <a:solidFill>
                  <a:schemeClr val="bg1"/>
                </a:solidFill>
                <a:latin typeface="Ligada 2.3 (Adrian M. C.)" panose="02000000000000000000" pitchFamily="2" charset="0"/>
              </a:rPr>
              <a:t>8</a:t>
            </a:r>
          </a:p>
        </p:txBody>
      </p:sp>
      <p:sp>
        <p:nvSpPr>
          <p:cNvPr id="22" name="CuadroTexto 21">
            <a:extLst>
              <a:ext uri="{FF2B5EF4-FFF2-40B4-BE49-F238E27FC236}">
                <a16:creationId xmlns:a16="http://schemas.microsoft.com/office/drawing/2014/main" id="{7F7E6F7C-3C27-C94F-B5C7-A15BF4E551CF}"/>
              </a:ext>
            </a:extLst>
          </p:cNvPr>
          <p:cNvSpPr txBox="1"/>
          <p:nvPr/>
        </p:nvSpPr>
        <p:spPr>
          <a:xfrm>
            <a:off x="8258902" y="5376175"/>
            <a:ext cx="1043041" cy="1107996"/>
          </a:xfrm>
          <a:prstGeom prst="rect">
            <a:avLst/>
          </a:prstGeom>
          <a:noFill/>
        </p:spPr>
        <p:txBody>
          <a:bodyPr wrap="square" rtlCol="0">
            <a:spAutoFit/>
          </a:bodyPr>
          <a:lstStyle/>
          <a:p>
            <a:r>
              <a:rPr lang="es-CL" sz="6600" b="1" dirty="0">
                <a:solidFill>
                  <a:schemeClr val="bg1"/>
                </a:solidFill>
                <a:latin typeface="Ligada 2.3 (Adrian M. C.)" panose="02000000000000000000" pitchFamily="2" charset="0"/>
              </a:rPr>
              <a:t>7</a:t>
            </a:r>
          </a:p>
        </p:txBody>
      </p:sp>
      <p:sp>
        <p:nvSpPr>
          <p:cNvPr id="23" name="CuadroTexto 22">
            <a:extLst>
              <a:ext uri="{FF2B5EF4-FFF2-40B4-BE49-F238E27FC236}">
                <a16:creationId xmlns:a16="http://schemas.microsoft.com/office/drawing/2014/main" id="{60F70ECC-7AB3-6A49-8094-4F017A5F6944}"/>
              </a:ext>
            </a:extLst>
          </p:cNvPr>
          <p:cNvSpPr txBox="1"/>
          <p:nvPr/>
        </p:nvSpPr>
        <p:spPr>
          <a:xfrm>
            <a:off x="6386671" y="5271621"/>
            <a:ext cx="1043041" cy="1107996"/>
          </a:xfrm>
          <a:prstGeom prst="rect">
            <a:avLst/>
          </a:prstGeom>
          <a:noFill/>
        </p:spPr>
        <p:txBody>
          <a:bodyPr wrap="square" rtlCol="0">
            <a:spAutoFit/>
          </a:bodyPr>
          <a:lstStyle/>
          <a:p>
            <a:r>
              <a:rPr lang="es-CL" sz="6600" b="1" dirty="0">
                <a:solidFill>
                  <a:schemeClr val="bg1"/>
                </a:solidFill>
                <a:latin typeface="Ligada 2.3 (Adrian M. C.)" panose="02000000000000000000" pitchFamily="2" charset="0"/>
              </a:rPr>
              <a:t>6</a:t>
            </a:r>
          </a:p>
        </p:txBody>
      </p:sp>
      <p:sp>
        <p:nvSpPr>
          <p:cNvPr id="4" name="Botón de acción: Inicio 3">
            <a:hlinkClick r:id="rId13" action="ppaction://hlinksldjump" highlightClick="1">
              <a:snd r:embed="rId14" name="chimes.wav"/>
            </a:hlinkClick>
            <a:extLst>
              <a:ext uri="{FF2B5EF4-FFF2-40B4-BE49-F238E27FC236}">
                <a16:creationId xmlns:a16="http://schemas.microsoft.com/office/drawing/2014/main" id="{16E0168D-85D8-2046-AD0D-FD097AD943E4}"/>
              </a:ext>
            </a:extLst>
          </p:cNvPr>
          <p:cNvSpPr/>
          <p:nvPr/>
        </p:nvSpPr>
        <p:spPr>
          <a:xfrm>
            <a:off x="312821" y="128789"/>
            <a:ext cx="550064" cy="540912"/>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651930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2" name="Picture 24" descr="harry potter gryffindor fondo de  pantalla,amarillo,naranja,línea,marrón,mancha de  madera,ámbar,madera,modelo,tintes y sombras, #2489274 - Wallpaperkiss">
            <a:extLst>
              <a:ext uri="{FF2B5EF4-FFF2-40B4-BE49-F238E27FC236}">
                <a16:creationId xmlns:a16="http://schemas.microsoft.com/office/drawing/2014/main" id="{4D92D37A-5138-024C-B4A6-BC8FF5818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953" y="0"/>
            <a:ext cx="862404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7 ideas de Harry potter | temática de harry potter, decoración harry  potter, manualidades de harry potter">
            <a:extLst>
              <a:ext uri="{FF2B5EF4-FFF2-40B4-BE49-F238E27FC236}">
                <a16:creationId xmlns:a16="http://schemas.microsoft.com/office/drawing/2014/main" id="{02B8EC14-60B4-D04D-A35F-1A933C50B8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070"/>
          <a:stretch/>
        </p:blipFill>
        <p:spPr bwMode="auto">
          <a:xfrm>
            <a:off x="-39268" y="0"/>
            <a:ext cx="36072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os 47 personajes clave de la saga &amp;#39;Harry Potter&amp;#39;">
            <a:extLst>
              <a:ext uri="{FF2B5EF4-FFF2-40B4-BE49-F238E27FC236}">
                <a16:creationId xmlns:a16="http://schemas.microsoft.com/office/drawing/2014/main" id="{B2FDD4B8-F514-2949-A61A-B82E8FD11B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606" y="312582"/>
            <a:ext cx="2145679" cy="21444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MariVlogs - A que huelen los personajes de Harry Potter... | Facebook">
            <a:extLst>
              <a:ext uri="{FF2B5EF4-FFF2-40B4-BE49-F238E27FC236}">
                <a16:creationId xmlns:a16="http://schemas.microsoft.com/office/drawing/2014/main" id="{C89CCBD7-3D8F-1248-B8A0-42AC6AD202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5853" y="319706"/>
            <a:ext cx="2145679" cy="21074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Estas son las escenas eliminadas de &amp;#39;Harry Potter&amp;#39;">
            <a:extLst>
              <a:ext uri="{FF2B5EF4-FFF2-40B4-BE49-F238E27FC236}">
                <a16:creationId xmlns:a16="http://schemas.microsoft.com/office/drawing/2014/main" id="{50B63A07-62B8-0541-BF05-44C9796700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2309" y="2621606"/>
            <a:ext cx="2145679" cy="21372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6" name="Picture 8" descr="Los #EpicFail de Harry Potter">
            <a:extLst>
              <a:ext uri="{FF2B5EF4-FFF2-40B4-BE49-F238E27FC236}">
                <a16:creationId xmlns:a16="http://schemas.microsoft.com/office/drawing/2014/main" id="{A4B740FF-6637-1E4A-8D59-D82774F1A9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0320" y="2642594"/>
            <a:ext cx="2145680" cy="21219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8" name="Picture 10" descr="Daniel radcliffe GIF on GIFER - by Alsamath">
            <a:extLst>
              <a:ext uri="{FF2B5EF4-FFF2-40B4-BE49-F238E27FC236}">
                <a16:creationId xmlns:a16="http://schemas.microsoft.com/office/drawing/2014/main" id="{DD76E022-F98C-7344-BF50-4A58CBF78B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8620" y="4852107"/>
            <a:ext cx="1836141" cy="1912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0" name="Picture 12" descr="Especial Harry Potter 😍 (2) | •Harry Potter• Español Amino">
            <a:extLst>
              <a:ext uri="{FF2B5EF4-FFF2-40B4-BE49-F238E27FC236}">
                <a16:creationId xmlns:a16="http://schemas.microsoft.com/office/drawing/2014/main" id="{3E8504A5-B693-6C4C-859B-279BF2ED4D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3724" y="244004"/>
            <a:ext cx="2145679" cy="21444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6" name="Picture 18" descr="Harry Potter celebra su 20 aniversario y va por un récord Guiness | Libros  | La Voz del Interior">
            <a:extLst>
              <a:ext uri="{FF2B5EF4-FFF2-40B4-BE49-F238E27FC236}">
                <a16:creationId xmlns:a16="http://schemas.microsoft.com/office/drawing/2014/main" id="{61BB3884-DC74-2442-9CF8-98862639E7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23288" y="4776979"/>
            <a:ext cx="2276636" cy="21254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8" name="Picture 20" descr="Pin on Movies you may love">
            <a:extLst>
              <a:ext uri="{FF2B5EF4-FFF2-40B4-BE49-F238E27FC236}">
                <a16:creationId xmlns:a16="http://schemas.microsoft.com/office/drawing/2014/main" id="{76080BD7-6A74-304C-BAE9-C2D2146035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33573" y="2621606"/>
            <a:ext cx="2276636" cy="21841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2272BB29-E41D-7B46-9984-55C0E384739D}"/>
              </a:ext>
            </a:extLst>
          </p:cNvPr>
          <p:cNvSpPr txBox="1"/>
          <p:nvPr/>
        </p:nvSpPr>
        <p:spPr>
          <a:xfrm>
            <a:off x="348679" y="2621606"/>
            <a:ext cx="3219273" cy="2462213"/>
          </a:xfrm>
          <a:prstGeom prst="rect">
            <a:avLst/>
          </a:prstGeom>
          <a:noFill/>
        </p:spPr>
        <p:txBody>
          <a:bodyPr wrap="square" rtlCol="0">
            <a:spAutoFit/>
          </a:bodyPr>
          <a:lstStyle/>
          <a:p>
            <a:r>
              <a:rPr lang="es-CL" sz="3200" dirty="0">
                <a:latin typeface="Ligada 2.3 (Adrian M. C.)" panose="02000000000000000000" pitchFamily="2" charset="0"/>
              </a:rPr>
              <a:t>En la escala de Harry Potter</a:t>
            </a:r>
          </a:p>
          <a:p>
            <a:endParaRPr lang="es-CL" dirty="0">
              <a:latin typeface="Ligada 2.3 (Adrian M. C.)" panose="02000000000000000000" pitchFamily="2" charset="0"/>
            </a:endParaRPr>
          </a:p>
          <a:p>
            <a:r>
              <a:rPr lang="es-CL" sz="3600" dirty="0">
                <a:latin typeface="Ligada 2.3 (Adrian M. C.)" panose="02000000000000000000" pitchFamily="2" charset="0"/>
              </a:rPr>
              <a:t>¿Cómo se sienten hoy?</a:t>
            </a:r>
          </a:p>
        </p:txBody>
      </p:sp>
      <p:sp>
        <p:nvSpPr>
          <p:cNvPr id="3" name="Rectángulo redondeado 2">
            <a:extLst>
              <a:ext uri="{FF2B5EF4-FFF2-40B4-BE49-F238E27FC236}">
                <a16:creationId xmlns:a16="http://schemas.microsoft.com/office/drawing/2014/main" id="{30EAB5A0-D3DE-6347-ADBA-16A2E6F136BC}"/>
              </a:ext>
            </a:extLst>
          </p:cNvPr>
          <p:cNvSpPr/>
          <p:nvPr/>
        </p:nvSpPr>
        <p:spPr>
          <a:xfrm>
            <a:off x="5414639" y="1496445"/>
            <a:ext cx="506032" cy="75805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dirty="0">
                <a:solidFill>
                  <a:srgbClr val="C00000"/>
                </a:solidFill>
                <a:latin typeface="Ligada 2.3 (Adrian M. C.)" panose="02000000000000000000" pitchFamily="2" charset="0"/>
              </a:rPr>
              <a:t>1</a:t>
            </a:r>
          </a:p>
        </p:txBody>
      </p:sp>
      <p:sp>
        <p:nvSpPr>
          <p:cNvPr id="19" name="Rectángulo redondeado 18">
            <a:extLst>
              <a:ext uri="{FF2B5EF4-FFF2-40B4-BE49-F238E27FC236}">
                <a16:creationId xmlns:a16="http://schemas.microsoft.com/office/drawing/2014/main" id="{E4A11DDF-119D-1C4C-B31F-DF37CB195BF5}"/>
              </a:ext>
            </a:extLst>
          </p:cNvPr>
          <p:cNvSpPr/>
          <p:nvPr/>
        </p:nvSpPr>
        <p:spPr>
          <a:xfrm>
            <a:off x="10594906" y="1584438"/>
            <a:ext cx="506032" cy="75805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dirty="0">
                <a:solidFill>
                  <a:srgbClr val="C00000"/>
                </a:solidFill>
                <a:latin typeface="Ligada 2.3 (Adrian M. C.)" panose="02000000000000000000" pitchFamily="2" charset="0"/>
              </a:rPr>
              <a:t>3</a:t>
            </a:r>
          </a:p>
        </p:txBody>
      </p:sp>
      <p:sp>
        <p:nvSpPr>
          <p:cNvPr id="20" name="Rectángulo redondeado 19">
            <a:extLst>
              <a:ext uri="{FF2B5EF4-FFF2-40B4-BE49-F238E27FC236}">
                <a16:creationId xmlns:a16="http://schemas.microsoft.com/office/drawing/2014/main" id="{FA15FCAA-8F6F-544D-B352-2EFDD0A1EA00}"/>
              </a:ext>
            </a:extLst>
          </p:cNvPr>
          <p:cNvSpPr/>
          <p:nvPr/>
        </p:nvSpPr>
        <p:spPr>
          <a:xfrm>
            <a:off x="7862521" y="1584438"/>
            <a:ext cx="506032" cy="75805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dirty="0">
                <a:solidFill>
                  <a:srgbClr val="C00000"/>
                </a:solidFill>
                <a:latin typeface="Ligada 2.3 (Adrian M. C.)" panose="02000000000000000000" pitchFamily="2" charset="0"/>
              </a:rPr>
              <a:t>2</a:t>
            </a:r>
          </a:p>
        </p:txBody>
      </p:sp>
      <p:sp>
        <p:nvSpPr>
          <p:cNvPr id="22" name="Rectángulo redondeado 21">
            <a:extLst>
              <a:ext uri="{FF2B5EF4-FFF2-40B4-BE49-F238E27FC236}">
                <a16:creationId xmlns:a16="http://schemas.microsoft.com/office/drawing/2014/main" id="{598D7FC8-3E1D-D544-8268-B5230D9ACBE5}"/>
              </a:ext>
            </a:extLst>
          </p:cNvPr>
          <p:cNvSpPr/>
          <p:nvPr/>
        </p:nvSpPr>
        <p:spPr>
          <a:xfrm>
            <a:off x="11422518" y="3714127"/>
            <a:ext cx="506032" cy="75805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dirty="0">
                <a:solidFill>
                  <a:srgbClr val="C00000"/>
                </a:solidFill>
                <a:latin typeface="Ligada 2.3 (Adrian M. C.)" panose="02000000000000000000" pitchFamily="2" charset="0"/>
              </a:rPr>
              <a:t>6</a:t>
            </a:r>
          </a:p>
        </p:txBody>
      </p:sp>
      <p:sp>
        <p:nvSpPr>
          <p:cNvPr id="23" name="Rectángulo redondeado 22">
            <a:extLst>
              <a:ext uri="{FF2B5EF4-FFF2-40B4-BE49-F238E27FC236}">
                <a16:creationId xmlns:a16="http://schemas.microsoft.com/office/drawing/2014/main" id="{D947B472-E753-C04E-AE2B-1E0A61A209F8}"/>
              </a:ext>
            </a:extLst>
          </p:cNvPr>
          <p:cNvSpPr/>
          <p:nvPr/>
        </p:nvSpPr>
        <p:spPr>
          <a:xfrm>
            <a:off x="8582837" y="3718963"/>
            <a:ext cx="506032" cy="75805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dirty="0">
                <a:solidFill>
                  <a:srgbClr val="C00000"/>
                </a:solidFill>
                <a:latin typeface="Ligada 2.3 (Adrian M. C.)" panose="02000000000000000000" pitchFamily="2" charset="0"/>
              </a:rPr>
              <a:t>5</a:t>
            </a:r>
          </a:p>
        </p:txBody>
      </p:sp>
      <p:sp>
        <p:nvSpPr>
          <p:cNvPr id="24" name="Rectángulo redondeado 23">
            <a:extLst>
              <a:ext uri="{FF2B5EF4-FFF2-40B4-BE49-F238E27FC236}">
                <a16:creationId xmlns:a16="http://schemas.microsoft.com/office/drawing/2014/main" id="{6B1FED06-0583-9742-8DC4-83DBEA51C762}"/>
              </a:ext>
            </a:extLst>
          </p:cNvPr>
          <p:cNvSpPr/>
          <p:nvPr/>
        </p:nvSpPr>
        <p:spPr>
          <a:xfrm>
            <a:off x="5456253" y="3714127"/>
            <a:ext cx="506032" cy="75805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dirty="0">
                <a:solidFill>
                  <a:srgbClr val="C00000"/>
                </a:solidFill>
                <a:latin typeface="Ligada 2.3 (Adrian M. C.)" panose="02000000000000000000" pitchFamily="2" charset="0"/>
              </a:rPr>
              <a:t>4</a:t>
            </a:r>
          </a:p>
        </p:txBody>
      </p:sp>
      <p:sp>
        <p:nvSpPr>
          <p:cNvPr id="25" name="Rectángulo redondeado 24">
            <a:extLst>
              <a:ext uri="{FF2B5EF4-FFF2-40B4-BE49-F238E27FC236}">
                <a16:creationId xmlns:a16="http://schemas.microsoft.com/office/drawing/2014/main" id="{8F53641C-558B-4240-BEEB-68A8F0857BE2}"/>
              </a:ext>
            </a:extLst>
          </p:cNvPr>
          <p:cNvSpPr/>
          <p:nvPr/>
        </p:nvSpPr>
        <p:spPr>
          <a:xfrm>
            <a:off x="9908692" y="4898879"/>
            <a:ext cx="506032" cy="75805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dirty="0">
                <a:solidFill>
                  <a:srgbClr val="C00000"/>
                </a:solidFill>
                <a:latin typeface="Ligada 2.3 (Adrian M. C.)" panose="02000000000000000000" pitchFamily="2" charset="0"/>
              </a:rPr>
              <a:t>8</a:t>
            </a:r>
          </a:p>
        </p:txBody>
      </p:sp>
      <p:sp>
        <p:nvSpPr>
          <p:cNvPr id="26" name="Rectángulo redondeado 25">
            <a:extLst>
              <a:ext uri="{FF2B5EF4-FFF2-40B4-BE49-F238E27FC236}">
                <a16:creationId xmlns:a16="http://schemas.microsoft.com/office/drawing/2014/main" id="{4B9350BD-F0F7-B54D-8F67-C19E19F3ABA6}"/>
              </a:ext>
            </a:extLst>
          </p:cNvPr>
          <p:cNvSpPr/>
          <p:nvPr/>
        </p:nvSpPr>
        <p:spPr>
          <a:xfrm>
            <a:off x="6759293" y="4953328"/>
            <a:ext cx="506032" cy="75805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000" dirty="0">
                <a:solidFill>
                  <a:srgbClr val="C00000"/>
                </a:solidFill>
                <a:latin typeface="Ligada 2.3 (Adrian M. C.)" panose="02000000000000000000" pitchFamily="2" charset="0"/>
              </a:rPr>
              <a:t>7</a:t>
            </a:r>
          </a:p>
        </p:txBody>
      </p:sp>
      <p:sp>
        <p:nvSpPr>
          <p:cNvPr id="27" name="Botón de acción: Inicio 26">
            <a:hlinkClick r:id="rId13" action="ppaction://hlinksldjump" highlightClick="1">
              <a:snd r:embed="rId14" name="chimes.wav"/>
            </a:hlinkClick>
            <a:extLst>
              <a:ext uri="{FF2B5EF4-FFF2-40B4-BE49-F238E27FC236}">
                <a16:creationId xmlns:a16="http://schemas.microsoft.com/office/drawing/2014/main" id="{A19D4646-173F-7443-B341-A18508E8C173}"/>
              </a:ext>
            </a:extLst>
          </p:cNvPr>
          <p:cNvSpPr/>
          <p:nvPr/>
        </p:nvSpPr>
        <p:spPr>
          <a:xfrm>
            <a:off x="312821" y="128789"/>
            <a:ext cx="550064" cy="540912"/>
          </a:xfrm>
          <a:prstGeom prst="actionButtonHo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2800092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8" name="Picture 36" descr="Pusheen Wallpaper - NawPic">
            <a:extLst>
              <a:ext uri="{FF2B5EF4-FFF2-40B4-BE49-F238E27FC236}">
                <a16:creationId xmlns:a16="http://schemas.microsoft.com/office/drawing/2014/main" id="{A2284788-9640-7243-8EB1-7E883254F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1214" y="0"/>
            <a:ext cx="8960786" cy="6911788"/>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Pin by Luciarojas on fondos de pantalla | Pusheen cute, Pusheen wallpapers,  Wallpaper iphone cute">
            <a:extLst>
              <a:ext uri="{FF2B5EF4-FFF2-40B4-BE49-F238E27FC236}">
                <a16:creationId xmlns:a16="http://schemas.microsoft.com/office/drawing/2014/main" id="{3609B32E-D9F4-8A43-8445-8AF8B6930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70"/>
            <a:ext cx="42433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rean app que ayuda a entender el maullido de los gatos">
            <a:extLst>
              <a:ext uri="{FF2B5EF4-FFF2-40B4-BE49-F238E27FC236}">
                <a16:creationId xmlns:a16="http://schemas.microsoft.com/office/drawing/2014/main" id="{9DCB9C7E-D82F-0C44-AFC9-7D9471ACCA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2890" y="176554"/>
            <a:ext cx="2766904" cy="2170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Gatos en una empresa de Tokio para combatir el estrés de los empleados">
            <a:extLst>
              <a:ext uri="{FF2B5EF4-FFF2-40B4-BE49-F238E27FC236}">
                <a16:creationId xmlns:a16="http://schemas.microsoft.com/office/drawing/2014/main" id="{22DE9711-2BA5-D447-AAA9-EE9A7FF7BC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7379" y="2407779"/>
            <a:ext cx="2760960" cy="2202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92" name="Picture 20" descr="Lo que debes saber si tienes un gato – Prensa Libre">
            <a:extLst>
              <a:ext uri="{FF2B5EF4-FFF2-40B4-BE49-F238E27FC236}">
                <a16:creationId xmlns:a16="http://schemas.microsoft.com/office/drawing/2014/main" id="{A3ED570B-31FC-784F-B640-49375BFF2D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2889" y="4662383"/>
            <a:ext cx="2755449" cy="2102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Por qué creemos que los gatos son menos cariñosos y amigables que los  perros? (y cuán cierto es eso) - BBC News Mundo">
            <a:extLst>
              <a:ext uri="{FF2B5EF4-FFF2-40B4-BE49-F238E27FC236}">
                <a16:creationId xmlns:a16="http://schemas.microsoft.com/office/drawing/2014/main" id="{15A418F4-DF19-8445-B3C0-20A2F4DF29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9794" y="164864"/>
            <a:ext cx="2766904" cy="2193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0" name="Picture 8" descr="Mascotalandia on Twitter: &amp;quot;¿A que no sabes qué dia es hoy? ¡VIERNES!  😉#felizviernes #sevillahoy #gatos #mascotas #humor… &amp;quot;">
            <a:extLst>
              <a:ext uri="{FF2B5EF4-FFF2-40B4-BE49-F238E27FC236}">
                <a16:creationId xmlns:a16="http://schemas.microsoft.com/office/drawing/2014/main" id="{C6DD4FB1-B159-F148-A291-F092D7CC2F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48588" y="164864"/>
            <a:ext cx="2760959" cy="21704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8" descr="Fallas en ingredientes podrían ser las causas de daño en alimentos para  gatos - Santo Tomás en Línea">
            <a:extLst>
              <a:ext uri="{FF2B5EF4-FFF2-40B4-BE49-F238E27FC236}">
                <a16:creationId xmlns:a16="http://schemas.microsoft.com/office/drawing/2014/main" id="{6E8A4A9B-DA42-514A-B1D6-6ACD9E886B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5738" y="2407779"/>
            <a:ext cx="2760960" cy="2189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94" name="Picture 22" descr="Murió Grumpy Cat, el gato de rostro malhumorado que inspiró miles de memes  | CNN">
            <a:extLst>
              <a:ext uri="{FF2B5EF4-FFF2-40B4-BE49-F238E27FC236}">
                <a16:creationId xmlns:a16="http://schemas.microsoft.com/office/drawing/2014/main" id="{76A73373-7109-B54A-A4B0-3FD91E8913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69794" y="4646367"/>
            <a:ext cx="2778794" cy="2146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4" name="Picture 12" descr="Gato patas arriba.. - Imagui">
            <a:extLst>
              <a:ext uri="{FF2B5EF4-FFF2-40B4-BE49-F238E27FC236}">
                <a16:creationId xmlns:a16="http://schemas.microsoft.com/office/drawing/2014/main" id="{08718CAB-60E5-E944-8E96-EE61BE491A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48588" y="2411271"/>
            <a:ext cx="2766904" cy="21821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100" name="Picture 28" descr="Conoce al gatito con la mirada más triste del mundo">
            <a:extLst>
              <a:ext uri="{FF2B5EF4-FFF2-40B4-BE49-F238E27FC236}">
                <a16:creationId xmlns:a16="http://schemas.microsoft.com/office/drawing/2014/main" id="{F64E1074-8C2B-664D-94D5-552EC74344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48588" y="4646367"/>
            <a:ext cx="2778794" cy="21578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D2691249-9079-0A42-BCFA-0B571E7B6AA3}"/>
              </a:ext>
            </a:extLst>
          </p:cNvPr>
          <p:cNvSpPr txBox="1"/>
          <p:nvPr/>
        </p:nvSpPr>
        <p:spPr>
          <a:xfrm>
            <a:off x="338821" y="746709"/>
            <a:ext cx="4060934" cy="1077218"/>
          </a:xfrm>
          <a:prstGeom prst="rect">
            <a:avLst/>
          </a:prstGeom>
          <a:noFill/>
        </p:spPr>
        <p:txBody>
          <a:bodyPr wrap="square" rtlCol="0">
            <a:spAutoFit/>
          </a:bodyPr>
          <a:lstStyle/>
          <a:p>
            <a:r>
              <a:rPr lang="es-CL" sz="3200" dirty="0">
                <a:latin typeface="Ligada 2.3 (Adrian M. C.)" panose="02000000000000000000" pitchFamily="2" charset="0"/>
              </a:rPr>
              <a:t>En la escala de gatitos </a:t>
            </a:r>
            <a:endParaRPr lang="es-CL" dirty="0">
              <a:latin typeface="Ligada 2.3 (Adrian M. C.)" panose="02000000000000000000" pitchFamily="2" charset="0"/>
            </a:endParaRPr>
          </a:p>
        </p:txBody>
      </p:sp>
      <p:sp>
        <p:nvSpPr>
          <p:cNvPr id="2" name="Rectángulo 1">
            <a:extLst>
              <a:ext uri="{FF2B5EF4-FFF2-40B4-BE49-F238E27FC236}">
                <a16:creationId xmlns:a16="http://schemas.microsoft.com/office/drawing/2014/main" id="{95AFA2CB-087C-7C4D-86FF-17CE56190C5E}"/>
              </a:ext>
            </a:extLst>
          </p:cNvPr>
          <p:cNvSpPr/>
          <p:nvPr/>
        </p:nvSpPr>
        <p:spPr>
          <a:xfrm>
            <a:off x="118858" y="5522045"/>
            <a:ext cx="3419527" cy="1077218"/>
          </a:xfrm>
          <a:prstGeom prst="rect">
            <a:avLst/>
          </a:prstGeom>
        </p:spPr>
        <p:txBody>
          <a:bodyPr wrap="none">
            <a:spAutoFit/>
          </a:bodyPr>
          <a:lstStyle/>
          <a:p>
            <a:pPr algn="ctr"/>
            <a:r>
              <a:rPr lang="es-CL" sz="3200" dirty="0">
                <a:latin typeface="Ligada 2.3 (Adrian M. C.)" panose="02000000000000000000" pitchFamily="2" charset="0"/>
              </a:rPr>
              <a:t>¿Cómo se sienten</a:t>
            </a:r>
          </a:p>
          <a:p>
            <a:pPr algn="ctr"/>
            <a:r>
              <a:rPr lang="es-CL" sz="3200" dirty="0">
                <a:latin typeface="Ligada 2.3 (Adrian M. C.)" panose="02000000000000000000" pitchFamily="2" charset="0"/>
              </a:rPr>
              <a:t> hoy?</a:t>
            </a:r>
          </a:p>
        </p:txBody>
      </p:sp>
      <p:sp>
        <p:nvSpPr>
          <p:cNvPr id="3" name="Nube 2">
            <a:extLst>
              <a:ext uri="{FF2B5EF4-FFF2-40B4-BE49-F238E27FC236}">
                <a16:creationId xmlns:a16="http://schemas.microsoft.com/office/drawing/2014/main" id="{2FE169A5-F8B2-6C4C-8C1E-E2C943C28563}"/>
              </a:ext>
            </a:extLst>
          </p:cNvPr>
          <p:cNvSpPr/>
          <p:nvPr/>
        </p:nvSpPr>
        <p:spPr>
          <a:xfrm>
            <a:off x="5255591" y="1716104"/>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1</a:t>
            </a:r>
          </a:p>
        </p:txBody>
      </p:sp>
      <p:sp>
        <p:nvSpPr>
          <p:cNvPr id="24" name="Nube 23">
            <a:extLst>
              <a:ext uri="{FF2B5EF4-FFF2-40B4-BE49-F238E27FC236}">
                <a16:creationId xmlns:a16="http://schemas.microsoft.com/office/drawing/2014/main" id="{381D4311-F762-2D49-8994-8397A5D50C99}"/>
              </a:ext>
            </a:extLst>
          </p:cNvPr>
          <p:cNvSpPr/>
          <p:nvPr/>
        </p:nvSpPr>
        <p:spPr>
          <a:xfrm>
            <a:off x="8322407" y="1743627"/>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2</a:t>
            </a:r>
          </a:p>
        </p:txBody>
      </p:sp>
      <p:sp>
        <p:nvSpPr>
          <p:cNvPr id="25" name="Nube 24">
            <a:extLst>
              <a:ext uri="{FF2B5EF4-FFF2-40B4-BE49-F238E27FC236}">
                <a16:creationId xmlns:a16="http://schemas.microsoft.com/office/drawing/2014/main" id="{2B30AB63-BA44-8E45-BD4E-C8ED60B164BD}"/>
              </a:ext>
            </a:extLst>
          </p:cNvPr>
          <p:cNvSpPr/>
          <p:nvPr/>
        </p:nvSpPr>
        <p:spPr>
          <a:xfrm>
            <a:off x="11118284" y="1731512"/>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3</a:t>
            </a:r>
          </a:p>
        </p:txBody>
      </p:sp>
      <p:sp>
        <p:nvSpPr>
          <p:cNvPr id="26" name="Nube 25">
            <a:extLst>
              <a:ext uri="{FF2B5EF4-FFF2-40B4-BE49-F238E27FC236}">
                <a16:creationId xmlns:a16="http://schemas.microsoft.com/office/drawing/2014/main" id="{FFEE564D-6C5A-2047-A5E4-3273490CDE08}"/>
              </a:ext>
            </a:extLst>
          </p:cNvPr>
          <p:cNvSpPr/>
          <p:nvPr/>
        </p:nvSpPr>
        <p:spPr>
          <a:xfrm>
            <a:off x="5300833" y="3926067"/>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4</a:t>
            </a:r>
          </a:p>
        </p:txBody>
      </p:sp>
      <p:sp>
        <p:nvSpPr>
          <p:cNvPr id="27" name="Nube 26">
            <a:extLst>
              <a:ext uri="{FF2B5EF4-FFF2-40B4-BE49-F238E27FC236}">
                <a16:creationId xmlns:a16="http://schemas.microsoft.com/office/drawing/2014/main" id="{7209D2EC-8DC1-6047-8B0D-5F0B5B280DF3}"/>
              </a:ext>
            </a:extLst>
          </p:cNvPr>
          <p:cNvSpPr/>
          <p:nvPr/>
        </p:nvSpPr>
        <p:spPr>
          <a:xfrm>
            <a:off x="8336385" y="3926067"/>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5</a:t>
            </a:r>
          </a:p>
        </p:txBody>
      </p:sp>
      <p:sp>
        <p:nvSpPr>
          <p:cNvPr id="28" name="Nube 27">
            <a:extLst>
              <a:ext uri="{FF2B5EF4-FFF2-40B4-BE49-F238E27FC236}">
                <a16:creationId xmlns:a16="http://schemas.microsoft.com/office/drawing/2014/main" id="{3016B987-6201-3F43-AD79-6ABA38F676BF}"/>
              </a:ext>
            </a:extLst>
          </p:cNvPr>
          <p:cNvSpPr/>
          <p:nvPr/>
        </p:nvSpPr>
        <p:spPr>
          <a:xfrm>
            <a:off x="11134892" y="4001724"/>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6</a:t>
            </a:r>
          </a:p>
        </p:txBody>
      </p:sp>
      <p:sp>
        <p:nvSpPr>
          <p:cNvPr id="29" name="Nube 28">
            <a:extLst>
              <a:ext uri="{FF2B5EF4-FFF2-40B4-BE49-F238E27FC236}">
                <a16:creationId xmlns:a16="http://schemas.microsoft.com/office/drawing/2014/main" id="{BDBD0FA9-6490-374B-B99A-29EDF52C505D}"/>
              </a:ext>
            </a:extLst>
          </p:cNvPr>
          <p:cNvSpPr/>
          <p:nvPr/>
        </p:nvSpPr>
        <p:spPr>
          <a:xfrm>
            <a:off x="11101200" y="6101465"/>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9</a:t>
            </a:r>
          </a:p>
        </p:txBody>
      </p:sp>
      <p:sp>
        <p:nvSpPr>
          <p:cNvPr id="30" name="Nube 29">
            <a:extLst>
              <a:ext uri="{FF2B5EF4-FFF2-40B4-BE49-F238E27FC236}">
                <a16:creationId xmlns:a16="http://schemas.microsoft.com/office/drawing/2014/main" id="{54D9E0E1-7FBE-5745-BBCD-B751690C82FE}"/>
              </a:ext>
            </a:extLst>
          </p:cNvPr>
          <p:cNvSpPr/>
          <p:nvPr/>
        </p:nvSpPr>
        <p:spPr>
          <a:xfrm>
            <a:off x="8322406" y="6063856"/>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8</a:t>
            </a:r>
          </a:p>
        </p:txBody>
      </p:sp>
      <p:sp>
        <p:nvSpPr>
          <p:cNvPr id="31" name="Nube 30">
            <a:extLst>
              <a:ext uri="{FF2B5EF4-FFF2-40B4-BE49-F238E27FC236}">
                <a16:creationId xmlns:a16="http://schemas.microsoft.com/office/drawing/2014/main" id="{9FC483AA-8609-F647-BFC8-F5E9817ECF99}"/>
              </a:ext>
            </a:extLst>
          </p:cNvPr>
          <p:cNvSpPr/>
          <p:nvPr/>
        </p:nvSpPr>
        <p:spPr>
          <a:xfrm>
            <a:off x="5485374" y="6043889"/>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7</a:t>
            </a:r>
          </a:p>
        </p:txBody>
      </p:sp>
      <p:sp>
        <p:nvSpPr>
          <p:cNvPr id="32" name="Botón de acción: Inicio 31">
            <a:hlinkClick r:id="rId14" action="ppaction://hlinksldjump" highlightClick="1">
              <a:snd r:embed="rId15" name="chimes.wav"/>
            </a:hlinkClick>
            <a:extLst>
              <a:ext uri="{FF2B5EF4-FFF2-40B4-BE49-F238E27FC236}">
                <a16:creationId xmlns:a16="http://schemas.microsoft.com/office/drawing/2014/main" id="{E99C6DD7-3360-A34A-A721-C7423D6A8755}"/>
              </a:ext>
            </a:extLst>
          </p:cNvPr>
          <p:cNvSpPr/>
          <p:nvPr/>
        </p:nvSpPr>
        <p:spPr>
          <a:xfrm>
            <a:off x="312821" y="128789"/>
            <a:ext cx="550064" cy="540912"/>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97890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8" name="Picture 32" descr="Impresión De La Pata Del Gato Del Perro Vía Diagonal. Conjunto Huella De  Color Rosa. Fondo Azul. Aislado. Diseño Plano. Ilustración Vectorial  Ilustraciones Vectoriales, Clip Art Vectorizado Libre De Derechos. Image  62024312.">
            <a:extLst>
              <a:ext uri="{FF2B5EF4-FFF2-40B4-BE49-F238E27FC236}">
                <a16:creationId xmlns:a16="http://schemas.microsoft.com/office/drawing/2014/main" id="{69ADD540-B3E5-7942-B96C-214D613BB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082" y="0"/>
            <a:ext cx="89109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Pin de FuHua en Cute | Fondos de gato, Dibujos de perros, Pantalla de perro">
            <a:extLst>
              <a:ext uri="{FF2B5EF4-FFF2-40B4-BE49-F238E27FC236}">
                <a16:creationId xmlns:a16="http://schemas.microsoft.com/office/drawing/2014/main" id="{FC65852F-82E3-A94A-9C85-762F0345A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4959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ómo el rostro de los perros evolucionó para enternecer a los seres humanos  - BBC News Mundo">
            <a:extLst>
              <a:ext uri="{FF2B5EF4-FFF2-40B4-BE49-F238E27FC236}">
                <a16:creationId xmlns:a16="http://schemas.microsoft.com/office/drawing/2014/main" id="{00420965-5E2A-4E4B-8656-CC330BEB83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5975" y="537880"/>
            <a:ext cx="2108339" cy="188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Perros | Zoetis AR">
            <a:extLst>
              <a:ext uri="{FF2B5EF4-FFF2-40B4-BE49-F238E27FC236}">
                <a16:creationId xmlns:a16="http://schemas.microsoft.com/office/drawing/2014/main" id="{CDAEAD15-16F9-5041-82EC-4579229E24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8324" y="537881"/>
            <a:ext cx="2108339" cy="188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Retrato De La Cara De Perro Grande Aislado Foto de stock y más banco de  imágenes de Animal - iStock">
            <a:extLst>
              <a:ext uri="{FF2B5EF4-FFF2-40B4-BE49-F238E27FC236}">
                <a16:creationId xmlns:a16="http://schemas.microsoft.com/office/drawing/2014/main" id="{95C06467-F361-CD4D-8C84-9B6B4B8496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6954" y="537880"/>
            <a:ext cx="2108339" cy="188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8" name="Picture 12" descr="La importancia de la presencia de los perros en el sector de la vigilancia  y la ...">
            <a:extLst>
              <a:ext uri="{FF2B5EF4-FFF2-40B4-BE49-F238E27FC236}">
                <a16:creationId xmlns:a16="http://schemas.microsoft.com/office/drawing/2014/main" id="{9816D9CB-E9C6-4D4D-A2EA-E75E242C2B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2242" y="537883"/>
            <a:ext cx="2102158" cy="1884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10" name="Picture 14" descr="como-saber-si-tu-perro-esta-enojado-4 - Revista Selecciones México">
            <a:extLst>
              <a:ext uri="{FF2B5EF4-FFF2-40B4-BE49-F238E27FC236}">
                <a16:creationId xmlns:a16="http://schemas.microsoft.com/office/drawing/2014/main" id="{FCD97CC5-D114-5E43-8236-B799854AE2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7458" y="2661503"/>
            <a:ext cx="2080209" cy="188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12" name="Picture 16" descr="Los perros sueñan? | RegiónNet">
            <a:extLst>
              <a:ext uri="{FF2B5EF4-FFF2-40B4-BE49-F238E27FC236}">
                <a16:creationId xmlns:a16="http://schemas.microsoft.com/office/drawing/2014/main" id="{DDBC42E1-E3EB-4D41-A830-3474B024C0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5990" y="2661501"/>
            <a:ext cx="2107679" cy="188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14" name="Picture 18" descr="Síntomas de un perro cansado - ADVANCE">
            <a:extLst>
              <a:ext uri="{FF2B5EF4-FFF2-40B4-BE49-F238E27FC236}">
                <a16:creationId xmlns:a16="http://schemas.microsoft.com/office/drawing/2014/main" id="{DE90C294-6322-164C-8777-8D88F90EC1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52110" y="2661505"/>
            <a:ext cx="2107679" cy="188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6" name="Picture 10" descr="Cómo calcular la edad de los perros | Mascotas y animales - Vida -  ELTIEMPO.COM">
            <a:extLst>
              <a:ext uri="{FF2B5EF4-FFF2-40B4-BE49-F238E27FC236}">
                <a16:creationId xmlns:a16="http://schemas.microsoft.com/office/drawing/2014/main" id="{2286739F-7154-7D4E-9A38-FB04A28A3C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07837" y="2661501"/>
            <a:ext cx="2107679" cy="188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16" name="Picture 20" descr="Perro Cansado Retrato - Foto gratis en Pixabay">
            <a:extLst>
              <a:ext uri="{FF2B5EF4-FFF2-40B4-BE49-F238E27FC236}">
                <a16:creationId xmlns:a16="http://schemas.microsoft.com/office/drawing/2014/main" id="{474FEB03-1DAD-4344-8EB7-AE45377F624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95556" y="4785122"/>
            <a:ext cx="2107679" cy="188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18" name="Picture 22" descr="Por qué los perros comen menos en verano? | Mascotas">
            <a:extLst>
              <a:ext uri="{FF2B5EF4-FFF2-40B4-BE49-F238E27FC236}">
                <a16:creationId xmlns:a16="http://schemas.microsoft.com/office/drawing/2014/main" id="{07717121-B469-C04B-B3A7-A904270A0C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6439" y="4785123"/>
            <a:ext cx="2130290" cy="188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20" name="Picture 24" descr="ปักพินโดย cltmnw ใน มีมน้องหมา ตลกๆ | ชิวาวา, รูปสัตว์น่ารัก, ปั๊ก">
            <a:extLst>
              <a:ext uri="{FF2B5EF4-FFF2-40B4-BE49-F238E27FC236}">
                <a16:creationId xmlns:a16="http://schemas.microsoft.com/office/drawing/2014/main" id="{0262728A-11D5-AF46-9D40-69D14A9AC9C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62476" y="4785124"/>
            <a:ext cx="2130290" cy="188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22" name="Picture 26" descr="Cómo hacer feliz a un perro">
            <a:extLst>
              <a:ext uri="{FF2B5EF4-FFF2-40B4-BE49-F238E27FC236}">
                <a16:creationId xmlns:a16="http://schemas.microsoft.com/office/drawing/2014/main" id="{EB875E77-DD2B-4443-A0CE-A619A9105BF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44764" y="4785124"/>
            <a:ext cx="2130290" cy="188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6284ED14-7AA3-5344-AEB0-3028734E4354}"/>
              </a:ext>
            </a:extLst>
          </p:cNvPr>
          <p:cNvSpPr txBox="1"/>
          <p:nvPr/>
        </p:nvSpPr>
        <p:spPr>
          <a:xfrm>
            <a:off x="232212" y="980270"/>
            <a:ext cx="3544574" cy="2462213"/>
          </a:xfrm>
          <a:prstGeom prst="rect">
            <a:avLst/>
          </a:prstGeom>
          <a:noFill/>
        </p:spPr>
        <p:txBody>
          <a:bodyPr wrap="square" rtlCol="0">
            <a:spAutoFit/>
          </a:bodyPr>
          <a:lstStyle/>
          <a:p>
            <a:r>
              <a:rPr lang="es-CL" sz="3200" dirty="0">
                <a:latin typeface="Ligada 2.3 (Adrian M. C.)" panose="02000000000000000000" pitchFamily="2" charset="0"/>
              </a:rPr>
              <a:t>En la escala de perritos</a:t>
            </a:r>
          </a:p>
          <a:p>
            <a:endParaRPr lang="es-CL" dirty="0">
              <a:latin typeface="Ligada 2.3 (Adrian M. C.)" panose="02000000000000000000" pitchFamily="2" charset="0"/>
            </a:endParaRPr>
          </a:p>
          <a:p>
            <a:r>
              <a:rPr lang="es-CL" sz="3600" dirty="0">
                <a:latin typeface="Ligada 2.3 (Adrian M. C.)" panose="02000000000000000000" pitchFamily="2" charset="0"/>
              </a:rPr>
              <a:t>¿Cómo se sienten hoy?</a:t>
            </a:r>
          </a:p>
        </p:txBody>
      </p:sp>
      <p:sp>
        <p:nvSpPr>
          <p:cNvPr id="19" name="Nube 18">
            <a:extLst>
              <a:ext uri="{FF2B5EF4-FFF2-40B4-BE49-F238E27FC236}">
                <a16:creationId xmlns:a16="http://schemas.microsoft.com/office/drawing/2014/main" id="{82E8DDCE-C1B9-514C-8593-6DF5A00905AE}"/>
              </a:ext>
            </a:extLst>
          </p:cNvPr>
          <p:cNvSpPr/>
          <p:nvPr/>
        </p:nvSpPr>
        <p:spPr>
          <a:xfrm>
            <a:off x="3488609" y="535321"/>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1</a:t>
            </a:r>
          </a:p>
        </p:txBody>
      </p:sp>
      <p:sp>
        <p:nvSpPr>
          <p:cNvPr id="20" name="Nube 19">
            <a:extLst>
              <a:ext uri="{FF2B5EF4-FFF2-40B4-BE49-F238E27FC236}">
                <a16:creationId xmlns:a16="http://schemas.microsoft.com/office/drawing/2014/main" id="{079F908D-71D3-2E48-A01D-F69938DEB595}"/>
              </a:ext>
            </a:extLst>
          </p:cNvPr>
          <p:cNvSpPr/>
          <p:nvPr/>
        </p:nvSpPr>
        <p:spPr>
          <a:xfrm>
            <a:off x="9887928" y="535320"/>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4</a:t>
            </a:r>
          </a:p>
        </p:txBody>
      </p:sp>
      <p:sp>
        <p:nvSpPr>
          <p:cNvPr id="21" name="Nube 20">
            <a:extLst>
              <a:ext uri="{FF2B5EF4-FFF2-40B4-BE49-F238E27FC236}">
                <a16:creationId xmlns:a16="http://schemas.microsoft.com/office/drawing/2014/main" id="{92713FF9-6C4D-094D-8973-96246F6AEA82}"/>
              </a:ext>
            </a:extLst>
          </p:cNvPr>
          <p:cNvSpPr/>
          <p:nvPr/>
        </p:nvSpPr>
        <p:spPr>
          <a:xfrm>
            <a:off x="5640000" y="542739"/>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2</a:t>
            </a:r>
          </a:p>
        </p:txBody>
      </p:sp>
      <p:sp>
        <p:nvSpPr>
          <p:cNvPr id="22" name="Nube 21">
            <a:extLst>
              <a:ext uri="{FF2B5EF4-FFF2-40B4-BE49-F238E27FC236}">
                <a16:creationId xmlns:a16="http://schemas.microsoft.com/office/drawing/2014/main" id="{7AAE7880-C567-9A45-9E2A-B5FD67AEAAD3}"/>
              </a:ext>
            </a:extLst>
          </p:cNvPr>
          <p:cNvSpPr/>
          <p:nvPr/>
        </p:nvSpPr>
        <p:spPr>
          <a:xfrm>
            <a:off x="7855603" y="537878"/>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3</a:t>
            </a:r>
          </a:p>
        </p:txBody>
      </p:sp>
      <p:sp>
        <p:nvSpPr>
          <p:cNvPr id="23" name="Nube 22">
            <a:extLst>
              <a:ext uri="{FF2B5EF4-FFF2-40B4-BE49-F238E27FC236}">
                <a16:creationId xmlns:a16="http://schemas.microsoft.com/office/drawing/2014/main" id="{34C15564-0ABD-D44B-A8ED-C98BECFDB2DA}"/>
              </a:ext>
            </a:extLst>
          </p:cNvPr>
          <p:cNvSpPr/>
          <p:nvPr/>
        </p:nvSpPr>
        <p:spPr>
          <a:xfrm>
            <a:off x="3495556" y="2681456"/>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5</a:t>
            </a:r>
          </a:p>
        </p:txBody>
      </p:sp>
      <p:sp>
        <p:nvSpPr>
          <p:cNvPr id="24" name="Nube 23">
            <a:extLst>
              <a:ext uri="{FF2B5EF4-FFF2-40B4-BE49-F238E27FC236}">
                <a16:creationId xmlns:a16="http://schemas.microsoft.com/office/drawing/2014/main" id="{E6E60E90-BD94-1543-8FAD-1FF71AEB6E49}"/>
              </a:ext>
            </a:extLst>
          </p:cNvPr>
          <p:cNvSpPr/>
          <p:nvPr/>
        </p:nvSpPr>
        <p:spPr>
          <a:xfrm>
            <a:off x="3495556" y="5983301"/>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9</a:t>
            </a:r>
          </a:p>
        </p:txBody>
      </p:sp>
      <p:sp>
        <p:nvSpPr>
          <p:cNvPr id="25" name="Nube 24">
            <a:extLst>
              <a:ext uri="{FF2B5EF4-FFF2-40B4-BE49-F238E27FC236}">
                <a16:creationId xmlns:a16="http://schemas.microsoft.com/office/drawing/2014/main" id="{4059DA9C-A2BB-6F4E-BD94-3C604B556604}"/>
              </a:ext>
            </a:extLst>
          </p:cNvPr>
          <p:cNvSpPr/>
          <p:nvPr/>
        </p:nvSpPr>
        <p:spPr>
          <a:xfrm>
            <a:off x="6630483" y="2641156"/>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6</a:t>
            </a:r>
          </a:p>
        </p:txBody>
      </p:sp>
      <p:sp>
        <p:nvSpPr>
          <p:cNvPr id="26" name="Nube 25">
            <a:extLst>
              <a:ext uri="{FF2B5EF4-FFF2-40B4-BE49-F238E27FC236}">
                <a16:creationId xmlns:a16="http://schemas.microsoft.com/office/drawing/2014/main" id="{C178CA76-C3AA-064B-B246-60B47FB2B3D5}"/>
              </a:ext>
            </a:extLst>
          </p:cNvPr>
          <p:cNvSpPr/>
          <p:nvPr/>
        </p:nvSpPr>
        <p:spPr>
          <a:xfrm>
            <a:off x="9920801" y="2612446"/>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8</a:t>
            </a:r>
          </a:p>
        </p:txBody>
      </p:sp>
      <p:sp>
        <p:nvSpPr>
          <p:cNvPr id="27" name="Nube 26">
            <a:extLst>
              <a:ext uri="{FF2B5EF4-FFF2-40B4-BE49-F238E27FC236}">
                <a16:creationId xmlns:a16="http://schemas.microsoft.com/office/drawing/2014/main" id="{04B24FCC-47D9-6341-8047-7F7F25B70C5A}"/>
              </a:ext>
            </a:extLst>
          </p:cNvPr>
          <p:cNvSpPr/>
          <p:nvPr/>
        </p:nvSpPr>
        <p:spPr>
          <a:xfrm>
            <a:off x="7762476" y="2619382"/>
            <a:ext cx="84040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7</a:t>
            </a:r>
          </a:p>
        </p:txBody>
      </p:sp>
      <p:sp>
        <p:nvSpPr>
          <p:cNvPr id="28" name="Nube 27">
            <a:extLst>
              <a:ext uri="{FF2B5EF4-FFF2-40B4-BE49-F238E27FC236}">
                <a16:creationId xmlns:a16="http://schemas.microsoft.com/office/drawing/2014/main" id="{407DE9F5-FA9D-9B41-8B9E-3034B68993D6}"/>
              </a:ext>
            </a:extLst>
          </p:cNvPr>
          <p:cNvSpPr/>
          <p:nvPr/>
        </p:nvSpPr>
        <p:spPr>
          <a:xfrm>
            <a:off x="6568250" y="6064624"/>
            <a:ext cx="1104312"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10</a:t>
            </a:r>
          </a:p>
        </p:txBody>
      </p:sp>
      <p:sp>
        <p:nvSpPr>
          <p:cNvPr id="29" name="Nube 28">
            <a:extLst>
              <a:ext uri="{FF2B5EF4-FFF2-40B4-BE49-F238E27FC236}">
                <a16:creationId xmlns:a16="http://schemas.microsoft.com/office/drawing/2014/main" id="{FC683D9F-EFBA-3C4F-8775-D95BA2D02839}"/>
              </a:ext>
            </a:extLst>
          </p:cNvPr>
          <p:cNvSpPr/>
          <p:nvPr/>
        </p:nvSpPr>
        <p:spPr>
          <a:xfrm>
            <a:off x="10865741" y="6064623"/>
            <a:ext cx="1019399"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12</a:t>
            </a:r>
          </a:p>
        </p:txBody>
      </p:sp>
      <p:sp>
        <p:nvSpPr>
          <p:cNvPr id="30" name="Nube 29">
            <a:extLst>
              <a:ext uri="{FF2B5EF4-FFF2-40B4-BE49-F238E27FC236}">
                <a16:creationId xmlns:a16="http://schemas.microsoft.com/office/drawing/2014/main" id="{E23045E8-EA56-CF40-91F2-6D87E716037A}"/>
              </a:ext>
            </a:extLst>
          </p:cNvPr>
          <p:cNvSpPr/>
          <p:nvPr/>
        </p:nvSpPr>
        <p:spPr>
          <a:xfrm>
            <a:off x="8735451" y="6078068"/>
            <a:ext cx="1109314" cy="591671"/>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Chalkboard SE" panose="03050602040202020205" pitchFamily="66" charset="77"/>
              </a:rPr>
              <a:t>11</a:t>
            </a:r>
          </a:p>
        </p:txBody>
      </p:sp>
      <p:sp>
        <p:nvSpPr>
          <p:cNvPr id="32" name="Botón de acción: Inicio 31">
            <a:hlinkClick r:id="rId17" action="ppaction://hlinksldjump" highlightClick="1">
              <a:snd r:embed="rId18" name="chimes.wav"/>
            </a:hlinkClick>
            <a:extLst>
              <a:ext uri="{FF2B5EF4-FFF2-40B4-BE49-F238E27FC236}">
                <a16:creationId xmlns:a16="http://schemas.microsoft.com/office/drawing/2014/main" id="{BCBA97D3-C547-5B48-BA1F-2417E13C13E1}"/>
              </a:ext>
            </a:extLst>
          </p:cNvPr>
          <p:cNvSpPr/>
          <p:nvPr/>
        </p:nvSpPr>
        <p:spPr>
          <a:xfrm>
            <a:off x="312821" y="128789"/>
            <a:ext cx="550064" cy="540912"/>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184090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2" name="Picture 22" descr="David JB (davidj2725) - Perfil | Pinterest">
            <a:extLst>
              <a:ext uri="{FF2B5EF4-FFF2-40B4-BE49-F238E27FC236}">
                <a16:creationId xmlns:a16="http://schemas.microsoft.com/office/drawing/2014/main" id="{BEDB0276-9310-4847-A786-630A66E26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227" y="0"/>
            <a:ext cx="85843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a teoría de un fan que relaciona a Thanos con Iron Ma... en Taringa!">
            <a:extLst>
              <a:ext uri="{FF2B5EF4-FFF2-40B4-BE49-F238E27FC236}">
                <a16:creationId xmlns:a16="http://schemas.microsoft.com/office/drawing/2014/main" id="{3A84A97F-79A8-CF43-AA9F-5FD0E26A9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5153" y="85246"/>
            <a:ext cx="2695569" cy="2182743"/>
          </a:xfrm>
          <a:prstGeom prst="rect">
            <a:avLst/>
          </a:prstGeom>
          <a:ln w="508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2" name="Picture 12" descr="Qué personajes mueren en Avengers: Endgame? | ¿Quiénes mueren en batalla  contra Thanos en Avengers Endgame? | Vengadores | Foto | Cine |  Espectáculos | La Prensa Peru">
            <a:extLst>
              <a:ext uri="{FF2B5EF4-FFF2-40B4-BE49-F238E27FC236}">
                <a16:creationId xmlns:a16="http://schemas.microsoft.com/office/drawing/2014/main" id="{58040DEB-9CAF-E345-8374-0D017CCBC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5689" y="4347076"/>
            <a:ext cx="2695570" cy="2352475"/>
          </a:xfrm>
          <a:prstGeom prst="rect">
            <a:avLst/>
          </a:prstGeom>
          <a:ln w="508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4" name="Picture 14" descr="Spider-Man&amp;#39;s post-Endgame quest is the rallying cry for MCU Phase 4 -  Polygon">
            <a:extLst>
              <a:ext uri="{FF2B5EF4-FFF2-40B4-BE49-F238E27FC236}">
                <a16:creationId xmlns:a16="http://schemas.microsoft.com/office/drawing/2014/main" id="{E5275DA0-821B-AA47-B12D-0E59A7B33E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4922" y="4468784"/>
            <a:ext cx="2796814" cy="2230767"/>
          </a:xfrm>
          <a:prstGeom prst="rect">
            <a:avLst/>
          </a:prstGeom>
          <a:ln w="508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6" name="Picture 16" descr="Teoría Gema Alma/Martillo de Thor: Porqué es la teoría que más aporta al  UCM | •MARVELESA• Amino">
            <a:extLst>
              <a:ext uri="{FF2B5EF4-FFF2-40B4-BE49-F238E27FC236}">
                <a16:creationId xmlns:a16="http://schemas.microsoft.com/office/drawing/2014/main" id="{08C2D29F-32F4-274B-AE6E-C32344260F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7822" y="67280"/>
            <a:ext cx="2796814" cy="2230767"/>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pic>
        <p:nvPicPr>
          <p:cNvPr id="11" name="Picture 4" descr="Avengers Endgame: todos los personajes de Marvel que han muerto en el MCU |  Cine | Espectáculos | La Prensa Peru">
            <a:extLst>
              <a:ext uri="{FF2B5EF4-FFF2-40B4-BE49-F238E27FC236}">
                <a16:creationId xmlns:a16="http://schemas.microsoft.com/office/drawing/2014/main" id="{230DF377-0A4F-5045-A7BC-1E572B410F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2608" y="41664"/>
            <a:ext cx="2731015" cy="2182743"/>
          </a:xfrm>
          <a:prstGeom prst="rect">
            <a:avLst/>
          </a:prstGeom>
          <a:ln w="508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10" descr="Con o sin Chris Evans? Marvel está trabajando en &amp;quot;Capitán América 4&amp;quot; | T13">
            <a:extLst>
              <a:ext uri="{FF2B5EF4-FFF2-40B4-BE49-F238E27FC236}">
                <a16:creationId xmlns:a16="http://schemas.microsoft.com/office/drawing/2014/main" id="{449BC04D-E8E4-8F42-BE42-4B3131792D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0722" y="2285997"/>
            <a:ext cx="2731014" cy="2121108"/>
          </a:xfrm>
          <a:prstGeom prst="rect">
            <a:avLst/>
          </a:prstGeom>
          <a:ln w="508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8" name="Picture 8" descr="Ordenamos a los Avengers del más débil al más fuerte, y este fue el  resultado | GQ México y Latinoamérica">
            <a:extLst>
              <a:ext uri="{FF2B5EF4-FFF2-40B4-BE49-F238E27FC236}">
                <a16:creationId xmlns:a16="http://schemas.microsoft.com/office/drawing/2014/main" id="{27880AFE-797F-A745-8F12-A5BA02C7F3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19247" y="2298047"/>
            <a:ext cx="2731015" cy="2182743"/>
          </a:xfrm>
          <a:prstGeom prst="rect">
            <a:avLst/>
          </a:prstGeom>
          <a:solidFill>
            <a:schemeClr val="bg1"/>
          </a:solidFill>
          <a:ln w="50800">
            <a:solidFill>
              <a:schemeClr val="bg1"/>
            </a:solidFill>
          </a:ln>
        </p:spPr>
      </p:pic>
      <p:pic>
        <p:nvPicPr>
          <p:cNvPr id="5138" name="Picture 18" descr="Pin by Jennifer Whittaker on Sherlock: Downey &amp;amp; Law | Robert downey jr iron  man, Rober downey jr, Downey junior">
            <a:extLst>
              <a:ext uri="{FF2B5EF4-FFF2-40B4-BE49-F238E27FC236}">
                <a16:creationId xmlns:a16="http://schemas.microsoft.com/office/drawing/2014/main" id="{3226B9C9-0B18-EE49-95A9-6749D9F410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18009" y="4468785"/>
            <a:ext cx="2715615" cy="2230767"/>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pic>
        <p:nvPicPr>
          <p:cNvPr id="5140" name="Picture 20" descr="80 ideas de Marvel | marvel, vengadores marvel, wallpers marvel">
            <a:extLst>
              <a:ext uri="{FF2B5EF4-FFF2-40B4-BE49-F238E27FC236}">
                <a16:creationId xmlns:a16="http://schemas.microsoft.com/office/drawing/2014/main" id="{77C716CB-7081-6442-A06D-0FC509AE08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371764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La película en solitario de Hulk podría estar en desarrollo">
            <a:extLst>
              <a:ext uri="{FF2B5EF4-FFF2-40B4-BE49-F238E27FC236}">
                <a16:creationId xmlns:a16="http://schemas.microsoft.com/office/drawing/2014/main" id="{2A0727A1-0EDD-D041-9052-3A3120A696E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05153" y="2298047"/>
            <a:ext cx="2596643" cy="2109058"/>
          </a:xfrm>
          <a:prstGeom prst="rect">
            <a:avLst/>
          </a:prstGeom>
          <a:ln w="508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C3E615E6-07E5-C34C-883E-9DD475FDFF10}"/>
              </a:ext>
            </a:extLst>
          </p:cNvPr>
          <p:cNvSpPr/>
          <p:nvPr/>
        </p:nvSpPr>
        <p:spPr>
          <a:xfrm>
            <a:off x="476136" y="973806"/>
            <a:ext cx="3060395" cy="5016758"/>
          </a:xfrm>
          <a:prstGeom prst="rect">
            <a:avLst/>
          </a:prstGeom>
        </p:spPr>
        <p:txBody>
          <a:bodyPr wrap="square">
            <a:spAutoFit/>
          </a:bodyPr>
          <a:lstStyle/>
          <a:p>
            <a:r>
              <a:rPr lang="es-CL" sz="3200" dirty="0">
                <a:solidFill>
                  <a:schemeClr val="bg1"/>
                </a:solidFill>
                <a:latin typeface="Ligada 2.3 (Adrian M. C.)" panose="02000000000000000000" pitchFamily="2" charset="0"/>
              </a:rPr>
              <a:t>En la escala de personajes </a:t>
            </a:r>
            <a:r>
              <a:rPr lang="es-CL" sz="3200" dirty="0" err="1">
                <a:solidFill>
                  <a:schemeClr val="bg1"/>
                </a:solidFill>
                <a:latin typeface="Ligada 2.3 (Adrian M. C.)" panose="02000000000000000000" pitchFamily="2" charset="0"/>
              </a:rPr>
              <a:t>avengers</a:t>
            </a:r>
            <a:endParaRPr lang="es-CL" sz="3200" dirty="0">
              <a:solidFill>
                <a:schemeClr val="bg1"/>
              </a:solidFill>
              <a:latin typeface="Ligada 2.3 (Adrian M. C.)" panose="02000000000000000000" pitchFamily="2" charset="0"/>
            </a:endParaRPr>
          </a:p>
          <a:p>
            <a:endParaRPr lang="es-CL" sz="3200" dirty="0">
              <a:solidFill>
                <a:schemeClr val="bg1"/>
              </a:solidFill>
              <a:latin typeface="Ligada 2.3 (Adrian M. C.)" panose="02000000000000000000" pitchFamily="2" charset="0"/>
            </a:endParaRPr>
          </a:p>
          <a:p>
            <a:endParaRPr lang="es-CL" sz="3200" dirty="0">
              <a:solidFill>
                <a:schemeClr val="bg1"/>
              </a:solidFill>
              <a:latin typeface="Ligada 2.3 (Adrian M. C.)" panose="02000000000000000000" pitchFamily="2" charset="0"/>
            </a:endParaRPr>
          </a:p>
          <a:p>
            <a:endParaRPr lang="es-CL" sz="3200" dirty="0">
              <a:solidFill>
                <a:schemeClr val="bg1"/>
              </a:solidFill>
              <a:latin typeface="Ligada 2.3 (Adrian M. C.)" panose="02000000000000000000" pitchFamily="2" charset="0"/>
            </a:endParaRPr>
          </a:p>
          <a:p>
            <a:endParaRPr lang="es-CL" sz="3200" dirty="0">
              <a:solidFill>
                <a:schemeClr val="bg1"/>
              </a:solidFill>
              <a:latin typeface="Ligada 2.3 (Adrian M. C.)" panose="02000000000000000000" pitchFamily="2" charset="0"/>
            </a:endParaRPr>
          </a:p>
          <a:p>
            <a:endParaRPr lang="es-CL" sz="3200" dirty="0">
              <a:solidFill>
                <a:schemeClr val="bg1"/>
              </a:solidFill>
              <a:latin typeface="Ligada 2.3 (Adrian M. C.)" panose="02000000000000000000" pitchFamily="2" charset="0"/>
            </a:endParaRPr>
          </a:p>
          <a:p>
            <a:r>
              <a:rPr lang="es-CL" sz="3200" dirty="0">
                <a:solidFill>
                  <a:schemeClr val="bg1"/>
                </a:solidFill>
                <a:latin typeface="Ligada 2.3 (Adrian M. C.)" panose="02000000000000000000" pitchFamily="2" charset="0"/>
              </a:rPr>
              <a:t>¿Cómo se sienten hoy?</a:t>
            </a:r>
          </a:p>
        </p:txBody>
      </p:sp>
      <p:sp>
        <p:nvSpPr>
          <p:cNvPr id="4" name="Estrella de 5 puntas 3">
            <a:extLst>
              <a:ext uri="{FF2B5EF4-FFF2-40B4-BE49-F238E27FC236}">
                <a16:creationId xmlns:a16="http://schemas.microsoft.com/office/drawing/2014/main" id="{13A9D30D-842E-9044-84EB-C4F7C5C9E37F}"/>
              </a:ext>
            </a:extLst>
          </p:cNvPr>
          <p:cNvSpPr/>
          <p:nvPr/>
        </p:nvSpPr>
        <p:spPr>
          <a:xfrm>
            <a:off x="5486400" y="1304366"/>
            <a:ext cx="800312" cy="76648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solidFill>
                  <a:srgbClr val="002060"/>
                </a:solidFill>
                <a:latin typeface="Chalkboard SE" panose="03050602040202020205" pitchFamily="66" charset="77"/>
              </a:rPr>
              <a:t>1</a:t>
            </a:r>
          </a:p>
        </p:txBody>
      </p:sp>
      <p:sp>
        <p:nvSpPr>
          <p:cNvPr id="20" name="Estrella de 5 puntas 19">
            <a:extLst>
              <a:ext uri="{FF2B5EF4-FFF2-40B4-BE49-F238E27FC236}">
                <a16:creationId xmlns:a16="http://schemas.microsoft.com/office/drawing/2014/main" id="{DD9A3391-1B0D-E448-BD85-675E404BF6C3}"/>
              </a:ext>
            </a:extLst>
          </p:cNvPr>
          <p:cNvSpPr/>
          <p:nvPr/>
        </p:nvSpPr>
        <p:spPr>
          <a:xfrm>
            <a:off x="5489473" y="2283658"/>
            <a:ext cx="800312" cy="76648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solidFill>
                  <a:srgbClr val="002060"/>
                </a:solidFill>
                <a:latin typeface="Chalkboard SE" panose="03050602040202020205" pitchFamily="66" charset="77"/>
              </a:rPr>
              <a:t>4</a:t>
            </a:r>
          </a:p>
        </p:txBody>
      </p:sp>
      <p:sp>
        <p:nvSpPr>
          <p:cNvPr id="21" name="Estrella de 5 puntas 20">
            <a:extLst>
              <a:ext uri="{FF2B5EF4-FFF2-40B4-BE49-F238E27FC236}">
                <a16:creationId xmlns:a16="http://schemas.microsoft.com/office/drawing/2014/main" id="{FC5D7B32-FBC8-E849-B47D-CB7166AEB30E}"/>
              </a:ext>
            </a:extLst>
          </p:cNvPr>
          <p:cNvSpPr/>
          <p:nvPr/>
        </p:nvSpPr>
        <p:spPr>
          <a:xfrm>
            <a:off x="11185266" y="1304366"/>
            <a:ext cx="800312" cy="76648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solidFill>
                  <a:srgbClr val="002060"/>
                </a:solidFill>
                <a:latin typeface="Chalkboard SE" panose="03050602040202020205" pitchFamily="66" charset="77"/>
              </a:rPr>
              <a:t>3</a:t>
            </a:r>
          </a:p>
        </p:txBody>
      </p:sp>
      <p:sp>
        <p:nvSpPr>
          <p:cNvPr id="22" name="Estrella de 5 puntas 21">
            <a:extLst>
              <a:ext uri="{FF2B5EF4-FFF2-40B4-BE49-F238E27FC236}">
                <a16:creationId xmlns:a16="http://schemas.microsoft.com/office/drawing/2014/main" id="{4B771AEA-382B-8B41-8A06-B52F82413BC7}"/>
              </a:ext>
            </a:extLst>
          </p:cNvPr>
          <p:cNvSpPr/>
          <p:nvPr/>
        </p:nvSpPr>
        <p:spPr>
          <a:xfrm>
            <a:off x="8390448" y="1304366"/>
            <a:ext cx="800312" cy="76648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solidFill>
                  <a:srgbClr val="002060"/>
                </a:solidFill>
                <a:latin typeface="Chalkboard SE" panose="03050602040202020205" pitchFamily="66" charset="77"/>
              </a:rPr>
              <a:t>2</a:t>
            </a:r>
          </a:p>
        </p:txBody>
      </p:sp>
      <p:sp>
        <p:nvSpPr>
          <p:cNvPr id="23" name="Estrella de 5 puntas 22">
            <a:extLst>
              <a:ext uri="{FF2B5EF4-FFF2-40B4-BE49-F238E27FC236}">
                <a16:creationId xmlns:a16="http://schemas.microsoft.com/office/drawing/2014/main" id="{DB08EBFC-A649-9045-ABD6-F448E615CED0}"/>
              </a:ext>
            </a:extLst>
          </p:cNvPr>
          <p:cNvSpPr/>
          <p:nvPr/>
        </p:nvSpPr>
        <p:spPr>
          <a:xfrm>
            <a:off x="11158201" y="5745097"/>
            <a:ext cx="800312" cy="76648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solidFill>
                  <a:srgbClr val="002060"/>
                </a:solidFill>
                <a:latin typeface="Chalkboard SE" panose="03050602040202020205" pitchFamily="66" charset="77"/>
              </a:rPr>
              <a:t>9</a:t>
            </a:r>
          </a:p>
        </p:txBody>
      </p:sp>
      <p:sp>
        <p:nvSpPr>
          <p:cNvPr id="24" name="Estrella de 5 puntas 23">
            <a:extLst>
              <a:ext uri="{FF2B5EF4-FFF2-40B4-BE49-F238E27FC236}">
                <a16:creationId xmlns:a16="http://schemas.microsoft.com/office/drawing/2014/main" id="{72F9A466-D906-D44D-B44A-E66539A55160}"/>
              </a:ext>
            </a:extLst>
          </p:cNvPr>
          <p:cNvSpPr/>
          <p:nvPr/>
        </p:nvSpPr>
        <p:spPr>
          <a:xfrm>
            <a:off x="8330180" y="5781025"/>
            <a:ext cx="800312" cy="76648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solidFill>
                  <a:srgbClr val="002060"/>
                </a:solidFill>
                <a:latin typeface="Chalkboard SE" panose="03050602040202020205" pitchFamily="66" charset="77"/>
              </a:rPr>
              <a:t>8</a:t>
            </a:r>
          </a:p>
        </p:txBody>
      </p:sp>
      <p:sp>
        <p:nvSpPr>
          <p:cNvPr id="25" name="Estrella de 5 puntas 24">
            <a:extLst>
              <a:ext uri="{FF2B5EF4-FFF2-40B4-BE49-F238E27FC236}">
                <a16:creationId xmlns:a16="http://schemas.microsoft.com/office/drawing/2014/main" id="{B1C1CEC4-4D7A-234B-A228-E58CD2A3052D}"/>
              </a:ext>
            </a:extLst>
          </p:cNvPr>
          <p:cNvSpPr/>
          <p:nvPr/>
        </p:nvSpPr>
        <p:spPr>
          <a:xfrm>
            <a:off x="5483071" y="5784477"/>
            <a:ext cx="800312" cy="76648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solidFill>
                  <a:srgbClr val="002060"/>
                </a:solidFill>
                <a:latin typeface="Chalkboard SE" panose="03050602040202020205" pitchFamily="66" charset="77"/>
              </a:rPr>
              <a:t>7</a:t>
            </a:r>
          </a:p>
        </p:txBody>
      </p:sp>
      <p:sp>
        <p:nvSpPr>
          <p:cNvPr id="26" name="Estrella de 5 puntas 25">
            <a:extLst>
              <a:ext uri="{FF2B5EF4-FFF2-40B4-BE49-F238E27FC236}">
                <a16:creationId xmlns:a16="http://schemas.microsoft.com/office/drawing/2014/main" id="{F1580FBB-FFE8-DE4A-9BC7-74DB69E61354}"/>
              </a:ext>
            </a:extLst>
          </p:cNvPr>
          <p:cNvSpPr/>
          <p:nvPr/>
        </p:nvSpPr>
        <p:spPr>
          <a:xfrm>
            <a:off x="11106595" y="2375648"/>
            <a:ext cx="800312" cy="76648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solidFill>
                  <a:srgbClr val="002060"/>
                </a:solidFill>
                <a:latin typeface="Chalkboard SE" panose="03050602040202020205" pitchFamily="66" charset="77"/>
              </a:rPr>
              <a:t>6</a:t>
            </a:r>
          </a:p>
        </p:txBody>
      </p:sp>
      <p:sp>
        <p:nvSpPr>
          <p:cNvPr id="27" name="Estrella de 5 puntas 26">
            <a:extLst>
              <a:ext uri="{FF2B5EF4-FFF2-40B4-BE49-F238E27FC236}">
                <a16:creationId xmlns:a16="http://schemas.microsoft.com/office/drawing/2014/main" id="{7308D08A-1C91-D744-8631-02FB59885DFD}"/>
              </a:ext>
            </a:extLst>
          </p:cNvPr>
          <p:cNvSpPr/>
          <p:nvPr/>
        </p:nvSpPr>
        <p:spPr>
          <a:xfrm>
            <a:off x="8390448" y="2375648"/>
            <a:ext cx="800312" cy="76648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a:solidFill>
                  <a:srgbClr val="002060"/>
                </a:solidFill>
                <a:latin typeface="Chalkboard SE" panose="03050602040202020205" pitchFamily="66" charset="77"/>
              </a:rPr>
              <a:t>5</a:t>
            </a:r>
          </a:p>
        </p:txBody>
      </p:sp>
      <p:sp>
        <p:nvSpPr>
          <p:cNvPr id="28" name="Botón de acción: Inicio 27">
            <a:hlinkClick r:id="rId14" action="ppaction://hlinksldjump" highlightClick="1">
              <a:snd r:embed="rId15" name="chimes.wav"/>
            </a:hlinkClick>
            <a:extLst>
              <a:ext uri="{FF2B5EF4-FFF2-40B4-BE49-F238E27FC236}">
                <a16:creationId xmlns:a16="http://schemas.microsoft.com/office/drawing/2014/main" id="{D3180966-0675-3944-95C0-469CA5B69D24}"/>
              </a:ext>
            </a:extLst>
          </p:cNvPr>
          <p:cNvSpPr/>
          <p:nvPr/>
        </p:nvSpPr>
        <p:spPr>
          <a:xfrm>
            <a:off x="312821" y="128789"/>
            <a:ext cx="550064" cy="540912"/>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953882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17 ideas de Los Simpson | fondos de los simpsons, los simpson, fondo de  pantalla simpson">
            <a:extLst>
              <a:ext uri="{FF2B5EF4-FFF2-40B4-BE49-F238E27FC236}">
                <a16:creationId xmlns:a16="http://schemas.microsoft.com/office/drawing/2014/main" id="{D5D4B5B9-DD49-A744-88D5-EE991BB2A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292"/>
            <a:ext cx="39036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os Simpson, dibujos animados, series de tv, Fondo de pantalla HD |  Wallpaperbetter">
            <a:extLst>
              <a:ext uri="{FF2B5EF4-FFF2-40B4-BE49-F238E27FC236}">
                <a16:creationId xmlns:a16="http://schemas.microsoft.com/office/drawing/2014/main" id="{39CAD8DA-1B1D-B44D-B2AC-4E1F5BC80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2406" y="-31184"/>
            <a:ext cx="82695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8" descr="santa pachorra | Conjunto Homero NIÑXS">
            <a:extLst>
              <a:ext uri="{FF2B5EF4-FFF2-40B4-BE49-F238E27FC236}">
                <a16:creationId xmlns:a16="http://schemas.microsoft.com/office/drawing/2014/main" id="{2A8A09EB-8058-224E-9FE6-5F7A2F448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5825" y="4522433"/>
            <a:ext cx="1888745" cy="2147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6" descr="8 ideas de Homero | homero simpson, imagenes de homero, los simpson">
            <a:extLst>
              <a:ext uri="{FF2B5EF4-FFF2-40B4-BE49-F238E27FC236}">
                <a16:creationId xmlns:a16="http://schemas.microsoft.com/office/drawing/2014/main" id="{E7FF5DE2-387F-D642-BC91-F3280926C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092" y="175994"/>
            <a:ext cx="1888744" cy="2147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4" descr="Cuántos años cumple Homero Simpson? nnnda nnlt | CHEKA | PERU21">
            <a:extLst>
              <a:ext uri="{FF2B5EF4-FFF2-40B4-BE49-F238E27FC236}">
                <a16:creationId xmlns:a16="http://schemas.microsoft.com/office/drawing/2014/main" id="{6035DCAB-2B94-E944-B6CA-153A96E840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0487" y="175994"/>
            <a:ext cx="1888745" cy="2147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6" descr="Homer Simpson | Dibujos sombreados a lapiz, Homero simpson, Los simpson  cumpleaños">
            <a:extLst>
              <a:ext uri="{FF2B5EF4-FFF2-40B4-BE49-F238E27FC236}">
                <a16:creationId xmlns:a16="http://schemas.microsoft.com/office/drawing/2014/main" id="{0AE4FF3A-85ED-464A-A4B8-AFDC9F9E44E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2066"/>
          <a:stretch/>
        </p:blipFill>
        <p:spPr bwMode="auto">
          <a:xfrm>
            <a:off x="10172922" y="175994"/>
            <a:ext cx="1888744" cy="2147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4" descr="PSD de Homero Simpson = (PSD gratis | Templates &amp;amp; Mockups">
            <a:extLst>
              <a:ext uri="{FF2B5EF4-FFF2-40B4-BE49-F238E27FC236}">
                <a16:creationId xmlns:a16="http://schemas.microsoft.com/office/drawing/2014/main" id="{8178130F-1436-EE4A-B04E-22B3085785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3962" y="175994"/>
            <a:ext cx="1888742" cy="2147882"/>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0" descr="Homero simpson, Dibujos, Imágenes">
            <a:extLst>
              <a:ext uri="{FF2B5EF4-FFF2-40B4-BE49-F238E27FC236}">
                <a16:creationId xmlns:a16="http://schemas.microsoft.com/office/drawing/2014/main" id="{92DAFD22-6673-6B4A-A0F2-4467046374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3964" y="2323876"/>
            <a:ext cx="1888743" cy="2147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descr="Homer Simpson | Simpson Wiki en Español | Fandom">
            <a:extLst>
              <a:ext uri="{FF2B5EF4-FFF2-40B4-BE49-F238E27FC236}">
                <a16:creationId xmlns:a16="http://schemas.microsoft.com/office/drawing/2014/main" id="{DD48D439-33F9-8F40-B5BB-11662A2492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20487" y="2340768"/>
            <a:ext cx="1888744" cy="2147881"/>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14" descr="Ediciones Navarra: El ojo viajero — De Homero el aedo a Homero Simpson">
            <a:extLst>
              <a:ext uri="{FF2B5EF4-FFF2-40B4-BE49-F238E27FC236}">
                <a16:creationId xmlns:a16="http://schemas.microsoft.com/office/drawing/2014/main" id="{64BD29F7-1F00-9E4B-B70E-30389989AD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83091" y="2323876"/>
            <a:ext cx="1888743" cy="2164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16" descr="Mujer se hace un horrible tatuaje de Homero porque estaba aburrida por la  pandemia | Código Espagueti">
            <a:extLst>
              <a:ext uri="{FF2B5EF4-FFF2-40B4-BE49-F238E27FC236}">
                <a16:creationId xmlns:a16="http://schemas.microsoft.com/office/drawing/2014/main" id="{F41C25EE-BEFC-BA45-9EA6-DBA8DDA55A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72919" y="2340768"/>
            <a:ext cx="1888744" cy="2164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8" descr="Homero Simpsons - TheSimpsons">
            <a:extLst>
              <a:ext uri="{FF2B5EF4-FFF2-40B4-BE49-F238E27FC236}">
                <a16:creationId xmlns:a16="http://schemas.microsoft.com/office/drawing/2014/main" id="{A123B2BE-64D3-CE46-AA6D-C78E246BB6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33963" y="4505541"/>
            <a:ext cx="1888742" cy="2130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6" descr="Homero Haciendo Berrinche - Cartoon, HD Png Download - kindpng">
            <a:extLst>
              <a:ext uri="{FF2B5EF4-FFF2-40B4-BE49-F238E27FC236}">
                <a16:creationId xmlns:a16="http://schemas.microsoft.com/office/drawing/2014/main" id="{BBEE5DD0-EA54-064D-AC50-2FE6D3015DF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000" y="4505541"/>
            <a:ext cx="1888742" cy="2147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24" descr="Las valiosas lecciones de Homer Simpson para el trabajo | Forbes España">
            <a:extLst>
              <a:ext uri="{FF2B5EF4-FFF2-40B4-BE49-F238E27FC236}">
                <a16:creationId xmlns:a16="http://schemas.microsoft.com/office/drawing/2014/main" id="{498FBE52-9F88-E042-B8C8-C7CB6D59B2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41376" y="4505542"/>
            <a:ext cx="1867853" cy="2147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49D9E7C7-AA24-0444-ACC2-28B2689383AB}"/>
              </a:ext>
            </a:extLst>
          </p:cNvPr>
          <p:cNvSpPr txBox="1"/>
          <p:nvPr/>
        </p:nvSpPr>
        <p:spPr>
          <a:xfrm>
            <a:off x="0" y="2688047"/>
            <a:ext cx="4145288" cy="2462213"/>
          </a:xfrm>
          <a:prstGeom prst="rect">
            <a:avLst/>
          </a:prstGeom>
          <a:noFill/>
        </p:spPr>
        <p:txBody>
          <a:bodyPr wrap="square" rtlCol="0">
            <a:spAutoFit/>
          </a:bodyPr>
          <a:lstStyle/>
          <a:p>
            <a:r>
              <a:rPr lang="es-CL" sz="3200" dirty="0">
                <a:latin typeface="Ligada 2.3 (Adrian M. C.)" panose="02000000000000000000" pitchFamily="2" charset="0"/>
              </a:rPr>
              <a:t>En la escala de Homero Simpson</a:t>
            </a:r>
          </a:p>
          <a:p>
            <a:endParaRPr lang="es-CL" dirty="0">
              <a:latin typeface="Ligada 2.3 (Adrian M. C.)" panose="02000000000000000000" pitchFamily="2" charset="0"/>
            </a:endParaRPr>
          </a:p>
          <a:p>
            <a:pPr algn="ctr"/>
            <a:r>
              <a:rPr lang="es-CL" sz="3600" dirty="0">
                <a:latin typeface="Ligada 2.3 (Adrian M. C.)" panose="02000000000000000000" pitchFamily="2" charset="0"/>
              </a:rPr>
              <a:t>¿Cómo se sienten hoy?</a:t>
            </a:r>
          </a:p>
        </p:txBody>
      </p:sp>
      <p:sp>
        <p:nvSpPr>
          <p:cNvPr id="22" name="Rectángulo redondeado 21">
            <a:extLst>
              <a:ext uri="{FF2B5EF4-FFF2-40B4-BE49-F238E27FC236}">
                <a16:creationId xmlns:a16="http://schemas.microsoft.com/office/drawing/2014/main" id="{E6465D62-47D1-E14D-A16B-4EE63C64AEB4}"/>
              </a:ext>
            </a:extLst>
          </p:cNvPr>
          <p:cNvSpPr/>
          <p:nvPr/>
        </p:nvSpPr>
        <p:spPr>
          <a:xfrm>
            <a:off x="6113143" y="1789289"/>
            <a:ext cx="1888742"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 rabia</a:t>
            </a:r>
            <a:r>
              <a:rPr lang="es-CL" dirty="0"/>
              <a:t> </a:t>
            </a:r>
          </a:p>
        </p:txBody>
      </p:sp>
      <p:sp>
        <p:nvSpPr>
          <p:cNvPr id="23" name="Rectángulo redondeado 22">
            <a:extLst>
              <a:ext uri="{FF2B5EF4-FFF2-40B4-BE49-F238E27FC236}">
                <a16:creationId xmlns:a16="http://schemas.microsoft.com/office/drawing/2014/main" id="{6DACE8A1-DAFC-0341-A322-D81214A30487}"/>
              </a:ext>
            </a:extLst>
          </p:cNvPr>
          <p:cNvSpPr/>
          <p:nvPr/>
        </p:nvSpPr>
        <p:spPr>
          <a:xfrm>
            <a:off x="4030661" y="4020847"/>
            <a:ext cx="1888742"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Molesto</a:t>
            </a:r>
            <a:r>
              <a:rPr lang="es-CL" dirty="0"/>
              <a:t> </a:t>
            </a:r>
          </a:p>
        </p:txBody>
      </p:sp>
      <p:sp>
        <p:nvSpPr>
          <p:cNvPr id="24" name="Rectángulo redondeado 23">
            <a:extLst>
              <a:ext uri="{FF2B5EF4-FFF2-40B4-BE49-F238E27FC236}">
                <a16:creationId xmlns:a16="http://schemas.microsoft.com/office/drawing/2014/main" id="{2C3BA370-C636-444F-99AF-085DC0B515AF}"/>
              </a:ext>
            </a:extLst>
          </p:cNvPr>
          <p:cNvSpPr/>
          <p:nvPr/>
        </p:nvSpPr>
        <p:spPr>
          <a:xfrm>
            <a:off x="6113143" y="3974797"/>
            <a:ext cx="1744063"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rgbClr val="002060"/>
                </a:solidFill>
                <a:latin typeface="Ligada 2.3 (Adrian M. C.)" panose="02000000000000000000" pitchFamily="2" charset="0"/>
              </a:rPr>
              <a:t>Confundido </a:t>
            </a:r>
            <a:r>
              <a:rPr lang="es-CL" dirty="0"/>
              <a:t> </a:t>
            </a:r>
          </a:p>
        </p:txBody>
      </p:sp>
      <p:sp>
        <p:nvSpPr>
          <p:cNvPr id="25" name="Rectángulo redondeado 24">
            <a:extLst>
              <a:ext uri="{FF2B5EF4-FFF2-40B4-BE49-F238E27FC236}">
                <a16:creationId xmlns:a16="http://schemas.microsoft.com/office/drawing/2014/main" id="{EBD43E2C-86A9-DC43-958C-F210B3770DFC}"/>
              </a:ext>
            </a:extLst>
          </p:cNvPr>
          <p:cNvSpPr/>
          <p:nvPr/>
        </p:nvSpPr>
        <p:spPr>
          <a:xfrm>
            <a:off x="8197286" y="3984914"/>
            <a:ext cx="1712351"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rgbClr val="002060"/>
                </a:solidFill>
                <a:latin typeface="Ligada 2.3 (Adrian M. C.)" panose="02000000000000000000" pitchFamily="2" charset="0"/>
              </a:rPr>
              <a:t>Con hambre</a:t>
            </a:r>
            <a:r>
              <a:rPr lang="es-CL" sz="1600" dirty="0"/>
              <a:t> </a:t>
            </a:r>
          </a:p>
        </p:txBody>
      </p:sp>
      <p:sp>
        <p:nvSpPr>
          <p:cNvPr id="26" name="Rectángulo redondeado 25">
            <a:extLst>
              <a:ext uri="{FF2B5EF4-FFF2-40B4-BE49-F238E27FC236}">
                <a16:creationId xmlns:a16="http://schemas.microsoft.com/office/drawing/2014/main" id="{8559C237-6569-8A42-AB04-3BD2F00EC7B2}"/>
              </a:ext>
            </a:extLst>
          </p:cNvPr>
          <p:cNvSpPr/>
          <p:nvPr/>
        </p:nvSpPr>
        <p:spPr>
          <a:xfrm>
            <a:off x="8164753" y="1823596"/>
            <a:ext cx="1777416"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Contento </a:t>
            </a:r>
            <a:r>
              <a:rPr lang="es-CL" dirty="0"/>
              <a:t> </a:t>
            </a:r>
          </a:p>
        </p:txBody>
      </p:sp>
      <p:sp>
        <p:nvSpPr>
          <p:cNvPr id="27" name="Rectángulo redondeado 26">
            <a:extLst>
              <a:ext uri="{FF2B5EF4-FFF2-40B4-BE49-F238E27FC236}">
                <a16:creationId xmlns:a16="http://schemas.microsoft.com/office/drawing/2014/main" id="{5EC5C012-2A0D-524E-A16C-65C49B319144}"/>
              </a:ext>
            </a:extLst>
          </p:cNvPr>
          <p:cNvSpPr/>
          <p:nvPr/>
        </p:nvSpPr>
        <p:spPr>
          <a:xfrm>
            <a:off x="10238091" y="1823595"/>
            <a:ext cx="1823572"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Cansado</a:t>
            </a:r>
            <a:r>
              <a:rPr lang="es-CL" dirty="0"/>
              <a:t> </a:t>
            </a:r>
          </a:p>
        </p:txBody>
      </p:sp>
      <p:sp>
        <p:nvSpPr>
          <p:cNvPr id="28" name="Rectángulo redondeado 27">
            <a:extLst>
              <a:ext uri="{FF2B5EF4-FFF2-40B4-BE49-F238E27FC236}">
                <a16:creationId xmlns:a16="http://schemas.microsoft.com/office/drawing/2014/main" id="{BFB5FF69-ECA1-3147-8080-EA1F9CAEB969}"/>
              </a:ext>
            </a:extLst>
          </p:cNvPr>
          <p:cNvSpPr/>
          <p:nvPr/>
        </p:nvSpPr>
        <p:spPr>
          <a:xfrm>
            <a:off x="10215141" y="6121772"/>
            <a:ext cx="1888742"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solidFill>
                  <a:srgbClr val="002060"/>
                </a:solidFill>
                <a:latin typeface="Ligada 2.3 (Adrian M. C.)" panose="02000000000000000000" pitchFamily="2" charset="0"/>
              </a:rPr>
              <a:t>Con mucha energía</a:t>
            </a:r>
            <a:r>
              <a:rPr lang="es-CL" sz="1600" dirty="0"/>
              <a:t> </a:t>
            </a:r>
          </a:p>
        </p:txBody>
      </p:sp>
      <p:sp>
        <p:nvSpPr>
          <p:cNvPr id="29" name="Rectángulo redondeado 28">
            <a:extLst>
              <a:ext uri="{FF2B5EF4-FFF2-40B4-BE49-F238E27FC236}">
                <a16:creationId xmlns:a16="http://schemas.microsoft.com/office/drawing/2014/main" id="{1EECA1E3-81D3-B948-8D6C-5489C6FB4DE4}"/>
              </a:ext>
            </a:extLst>
          </p:cNvPr>
          <p:cNvSpPr/>
          <p:nvPr/>
        </p:nvSpPr>
        <p:spPr>
          <a:xfrm>
            <a:off x="10235105" y="4057652"/>
            <a:ext cx="1826558"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Preocupado</a:t>
            </a:r>
            <a:r>
              <a:rPr lang="es-CL" dirty="0"/>
              <a:t> </a:t>
            </a:r>
          </a:p>
        </p:txBody>
      </p:sp>
      <p:sp>
        <p:nvSpPr>
          <p:cNvPr id="30" name="Rectángulo redondeado 29">
            <a:extLst>
              <a:ext uri="{FF2B5EF4-FFF2-40B4-BE49-F238E27FC236}">
                <a16:creationId xmlns:a16="http://schemas.microsoft.com/office/drawing/2014/main" id="{0562674F-0C30-2748-B993-D9B6683AD488}"/>
              </a:ext>
            </a:extLst>
          </p:cNvPr>
          <p:cNvSpPr/>
          <p:nvPr/>
        </p:nvSpPr>
        <p:spPr>
          <a:xfrm>
            <a:off x="6110796" y="6182432"/>
            <a:ext cx="1888742"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rgbClr val="002060"/>
                </a:solidFill>
                <a:latin typeface="Ligada 2.3 (Adrian M. C.)" panose="02000000000000000000" pitchFamily="2" charset="0"/>
              </a:rPr>
              <a:t>Sin ganas de participar</a:t>
            </a:r>
            <a:r>
              <a:rPr lang="es-CL" sz="1400" dirty="0"/>
              <a:t> </a:t>
            </a:r>
          </a:p>
        </p:txBody>
      </p:sp>
      <p:sp>
        <p:nvSpPr>
          <p:cNvPr id="31" name="Rectángulo redondeado 30">
            <a:extLst>
              <a:ext uri="{FF2B5EF4-FFF2-40B4-BE49-F238E27FC236}">
                <a16:creationId xmlns:a16="http://schemas.microsoft.com/office/drawing/2014/main" id="{8BB08E23-857D-6D41-AC6B-4FE2FD039148}"/>
              </a:ext>
            </a:extLst>
          </p:cNvPr>
          <p:cNvSpPr/>
          <p:nvPr/>
        </p:nvSpPr>
        <p:spPr>
          <a:xfrm>
            <a:off x="8141622" y="6205104"/>
            <a:ext cx="18005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Pensativo</a:t>
            </a:r>
            <a:r>
              <a:rPr lang="es-CL" dirty="0"/>
              <a:t> </a:t>
            </a:r>
          </a:p>
        </p:txBody>
      </p:sp>
      <p:sp>
        <p:nvSpPr>
          <p:cNvPr id="32" name="Rectángulo redondeado 31">
            <a:extLst>
              <a:ext uri="{FF2B5EF4-FFF2-40B4-BE49-F238E27FC236}">
                <a16:creationId xmlns:a16="http://schemas.microsoft.com/office/drawing/2014/main" id="{14F72D1C-FB38-2D40-9775-2FBC02B1C848}"/>
              </a:ext>
            </a:extLst>
          </p:cNvPr>
          <p:cNvSpPr/>
          <p:nvPr/>
        </p:nvSpPr>
        <p:spPr>
          <a:xfrm>
            <a:off x="4050624" y="6156493"/>
            <a:ext cx="1888742"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solidFill>
                  <a:srgbClr val="002060"/>
                </a:solidFill>
                <a:latin typeface="Ligada 2.3 (Adrian M. C.)" panose="02000000000000000000" pitchFamily="2" charset="0"/>
              </a:rPr>
              <a:t>Quiero que acabe la clase</a:t>
            </a:r>
            <a:r>
              <a:rPr lang="es-CL" sz="1200" dirty="0"/>
              <a:t> </a:t>
            </a:r>
          </a:p>
        </p:txBody>
      </p:sp>
      <p:sp>
        <p:nvSpPr>
          <p:cNvPr id="33" name="Rectángulo redondeado 32">
            <a:extLst>
              <a:ext uri="{FF2B5EF4-FFF2-40B4-BE49-F238E27FC236}">
                <a16:creationId xmlns:a16="http://schemas.microsoft.com/office/drawing/2014/main" id="{72EAB58B-9FB5-184F-B98D-A1C1576216DD}"/>
              </a:ext>
            </a:extLst>
          </p:cNvPr>
          <p:cNvSpPr/>
          <p:nvPr/>
        </p:nvSpPr>
        <p:spPr>
          <a:xfrm>
            <a:off x="4115807" y="1782578"/>
            <a:ext cx="1888742"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Triste</a:t>
            </a:r>
            <a:r>
              <a:rPr lang="es-CL" dirty="0"/>
              <a:t> </a:t>
            </a:r>
          </a:p>
        </p:txBody>
      </p:sp>
      <p:sp>
        <p:nvSpPr>
          <p:cNvPr id="34" name="Botón de acción: Inicio 33">
            <a:hlinkClick r:id="rId17" action="ppaction://hlinksldjump" highlightClick="1">
              <a:snd r:embed="rId18" name="chimes.wav"/>
            </a:hlinkClick>
            <a:extLst>
              <a:ext uri="{FF2B5EF4-FFF2-40B4-BE49-F238E27FC236}">
                <a16:creationId xmlns:a16="http://schemas.microsoft.com/office/drawing/2014/main" id="{C4B85426-BDF1-A44D-9E7F-A1D6E6D43F53}"/>
              </a:ext>
            </a:extLst>
          </p:cNvPr>
          <p:cNvSpPr/>
          <p:nvPr/>
        </p:nvSpPr>
        <p:spPr>
          <a:xfrm>
            <a:off x="312821" y="128789"/>
            <a:ext cx="550064" cy="540912"/>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16352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2" name="Picture 26" descr="Fondos/iconos✨ - Fondos de Love Alarm💓 | Fondo de pantalla para  adolescentes, Ideas de fondos de pantalla, Fondos para fotomontaje">
            <a:extLst>
              <a:ext uri="{FF2B5EF4-FFF2-40B4-BE49-F238E27FC236}">
                <a16:creationId xmlns:a16="http://schemas.microsoft.com/office/drawing/2014/main" id="{693A2B61-5252-0049-842A-67A37A294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059" y="0"/>
            <a:ext cx="805294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ong Joong Ki Batal Bintangi Film Season of You and Me - Seleb Tempo.co">
            <a:extLst>
              <a:ext uri="{FF2B5EF4-FFF2-40B4-BE49-F238E27FC236}">
                <a16:creationId xmlns:a16="http://schemas.microsoft.com/office/drawing/2014/main" id="{1B51036C-23E5-7341-9740-C2278CEDA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915" y="97640"/>
            <a:ext cx="2538283" cy="2067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4" name="Picture 8" descr="Kwak Dong Yeon Ungkap Alasan Song Joong Ki Merupakan Vincenzo di Dunia  Nyata - Pikiran Rakyat Bogor">
            <a:extLst>
              <a:ext uri="{FF2B5EF4-FFF2-40B4-BE49-F238E27FC236}">
                <a16:creationId xmlns:a16="http://schemas.microsoft.com/office/drawing/2014/main" id="{9B0152BA-7A75-E047-9E9A-DC779F96F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2481" y="97638"/>
            <a:ext cx="2538283" cy="2067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6" name="Picture 10" descr="LOS ACTORES COREANOS QUE MEJOR LLORAN , CUÁL ES TU FAVORITO | •K-DRAMA•  Amino">
            <a:extLst>
              <a:ext uri="{FF2B5EF4-FFF2-40B4-BE49-F238E27FC236}">
                <a16:creationId xmlns:a16="http://schemas.microsoft.com/office/drawing/2014/main" id="{093C720F-3C4D-CA48-9D34-BC0E9D7823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5915" y="2165604"/>
            <a:ext cx="2538283" cy="2067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8" name="Picture 12" descr="Leetaehwan | Actores coreanos, Actores, Oppas">
            <a:extLst>
              <a:ext uri="{FF2B5EF4-FFF2-40B4-BE49-F238E27FC236}">
                <a16:creationId xmlns:a16="http://schemas.microsoft.com/office/drawing/2014/main" id="{9C2FC520-385E-5649-9771-C73309C1A0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4198" y="97640"/>
            <a:ext cx="2538283" cy="2067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32" name="Picture 16" descr="180 ideas de Kim Wo Bin | kim woo bin, actores coreanos, actores">
            <a:extLst>
              <a:ext uri="{FF2B5EF4-FFF2-40B4-BE49-F238E27FC236}">
                <a16:creationId xmlns:a16="http://schemas.microsoft.com/office/drawing/2014/main" id="{A2853320-2CD9-CB4A-97C8-846D29E58B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4198" y="2165606"/>
            <a:ext cx="2558038" cy="2067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30" name="Picture 14" descr="900+ ideas de Actores famosos coreano | actores, famosos, actores coreanos">
            <a:extLst>
              <a:ext uri="{FF2B5EF4-FFF2-40B4-BE49-F238E27FC236}">
                <a16:creationId xmlns:a16="http://schemas.microsoft.com/office/drawing/2014/main" id="{C618AE11-1A6F-1A44-9996-131CEDC2BF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4197" y="4233570"/>
            <a:ext cx="2558037" cy="2459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34" name="Picture 18" descr="120 ideas de Kim Tan | lee min ho, actores coreanos, so ji sub">
            <a:extLst>
              <a:ext uri="{FF2B5EF4-FFF2-40B4-BE49-F238E27FC236}">
                <a16:creationId xmlns:a16="http://schemas.microsoft.com/office/drawing/2014/main" id="{044503CB-3624-9141-9F9C-4245A812B2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22233" y="4233726"/>
            <a:ext cx="2518531" cy="2459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38" name="Picture 22" descr="180 ideas de Song Kang en 2021 | actores coreanos, actores, dramas coreanos">
            <a:extLst>
              <a:ext uri="{FF2B5EF4-FFF2-40B4-BE49-F238E27FC236}">
                <a16:creationId xmlns:a16="http://schemas.microsoft.com/office/drawing/2014/main" id="{66F7B804-7F64-3348-B266-CE59B9EE50D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25915" y="4233570"/>
            <a:ext cx="2538283" cy="2459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40" name="Picture 24" descr="123 images about Jardín de meteoros ❤☄ on We Heart It | See more about  meteor garden, dylan wang and chinese drama">
            <a:extLst>
              <a:ext uri="{FF2B5EF4-FFF2-40B4-BE49-F238E27FC236}">
                <a16:creationId xmlns:a16="http://schemas.microsoft.com/office/drawing/2014/main" id="{67C036EC-CAD3-114B-B112-D34E575A143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22233" y="2165604"/>
            <a:ext cx="2518531" cy="1998454"/>
          </a:xfrm>
          <a:prstGeom prst="rect">
            <a:avLst/>
          </a:prstGeom>
          <a:noFill/>
          <a:ln w="50800">
            <a:solidFill>
              <a:srgbClr val="000000"/>
            </a:solidFill>
          </a:ln>
          <a:extLst>
            <a:ext uri="{909E8E84-426E-40DD-AFC4-6F175D3DCCD1}">
              <a14:hiddenFill xmlns:a14="http://schemas.microsoft.com/office/drawing/2010/main">
                <a:solidFill>
                  <a:srgbClr val="FFFFFF"/>
                </a:solidFill>
              </a14:hiddenFill>
            </a:ext>
          </a:extLst>
        </p:spPr>
      </p:pic>
      <p:pic>
        <p:nvPicPr>
          <p:cNvPr id="9244" name="Picture 28" descr="Pin de Jael Heredia en Art | Meteor garden, Dibujos kawaii, Dibujos">
            <a:extLst>
              <a:ext uri="{FF2B5EF4-FFF2-40B4-BE49-F238E27FC236}">
                <a16:creationId xmlns:a16="http://schemas.microsoft.com/office/drawing/2014/main" id="{F787D03A-050F-414B-88B2-28EA23241E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252" y="0"/>
            <a:ext cx="4139057"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E84A6343-DD3F-144A-893E-F679C1A8B8DE}"/>
              </a:ext>
            </a:extLst>
          </p:cNvPr>
          <p:cNvSpPr txBox="1"/>
          <p:nvPr/>
        </p:nvSpPr>
        <p:spPr>
          <a:xfrm>
            <a:off x="761586" y="532217"/>
            <a:ext cx="3544574" cy="1569660"/>
          </a:xfrm>
          <a:prstGeom prst="rect">
            <a:avLst/>
          </a:prstGeom>
          <a:noFill/>
        </p:spPr>
        <p:txBody>
          <a:bodyPr wrap="square" rtlCol="0">
            <a:spAutoFit/>
          </a:bodyPr>
          <a:lstStyle/>
          <a:p>
            <a:r>
              <a:rPr lang="es-CL" sz="3200" dirty="0">
                <a:latin typeface="Ligada 2.3 (Adrian M. C.)" panose="02000000000000000000" pitchFamily="2" charset="0"/>
              </a:rPr>
              <a:t>En la escala de personajes de </a:t>
            </a:r>
            <a:r>
              <a:rPr lang="es-CL" sz="3200" dirty="0" err="1">
                <a:latin typeface="Ligada 2.3 (Adrian M. C.)" panose="02000000000000000000" pitchFamily="2" charset="0"/>
              </a:rPr>
              <a:t>doramas</a:t>
            </a:r>
            <a:endParaRPr lang="es-CL" sz="3200" dirty="0">
              <a:latin typeface="Ligada 2.3 (Adrian M. C.)" panose="02000000000000000000" pitchFamily="2" charset="0"/>
            </a:endParaRPr>
          </a:p>
        </p:txBody>
      </p:sp>
      <p:sp>
        <p:nvSpPr>
          <p:cNvPr id="2" name="Rectángulo 1">
            <a:extLst>
              <a:ext uri="{FF2B5EF4-FFF2-40B4-BE49-F238E27FC236}">
                <a16:creationId xmlns:a16="http://schemas.microsoft.com/office/drawing/2014/main" id="{21A3CCEE-CB0E-0D49-A0FF-CD52CB5A10DE}"/>
              </a:ext>
            </a:extLst>
          </p:cNvPr>
          <p:cNvSpPr/>
          <p:nvPr/>
        </p:nvSpPr>
        <p:spPr>
          <a:xfrm>
            <a:off x="23171" y="4924619"/>
            <a:ext cx="6096000" cy="1077218"/>
          </a:xfrm>
          <a:prstGeom prst="rect">
            <a:avLst/>
          </a:prstGeom>
        </p:spPr>
        <p:txBody>
          <a:bodyPr>
            <a:spAutoFit/>
          </a:bodyPr>
          <a:lstStyle/>
          <a:p>
            <a:endParaRPr lang="es-CL" sz="3200" dirty="0">
              <a:latin typeface="Ligada 2.3 (Adrian M. C.)" panose="02000000000000000000" pitchFamily="2" charset="0"/>
            </a:endParaRPr>
          </a:p>
          <a:p>
            <a:r>
              <a:rPr lang="es-CL" sz="3200" dirty="0">
                <a:latin typeface="Ligada 2.3 (Adrian M. C.)" panose="02000000000000000000" pitchFamily="2" charset="0"/>
              </a:rPr>
              <a:t>¿Cómo se sienten hoy?</a:t>
            </a:r>
          </a:p>
        </p:txBody>
      </p:sp>
      <p:sp>
        <p:nvSpPr>
          <p:cNvPr id="3" name="Rectángulo redondeado 2">
            <a:extLst>
              <a:ext uri="{FF2B5EF4-FFF2-40B4-BE49-F238E27FC236}">
                <a16:creationId xmlns:a16="http://schemas.microsoft.com/office/drawing/2014/main" id="{58A590F7-31F1-7148-A7B4-EBFE7DAF91F0}"/>
              </a:ext>
            </a:extLst>
          </p:cNvPr>
          <p:cNvSpPr/>
          <p:nvPr/>
        </p:nvSpPr>
        <p:spPr>
          <a:xfrm>
            <a:off x="4451532" y="1653988"/>
            <a:ext cx="228704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Contento</a:t>
            </a:r>
            <a:r>
              <a:rPr lang="es-CL" dirty="0"/>
              <a:t> </a:t>
            </a:r>
          </a:p>
        </p:txBody>
      </p:sp>
      <p:sp>
        <p:nvSpPr>
          <p:cNvPr id="19" name="Rectángulo redondeado 18">
            <a:extLst>
              <a:ext uri="{FF2B5EF4-FFF2-40B4-BE49-F238E27FC236}">
                <a16:creationId xmlns:a16="http://schemas.microsoft.com/office/drawing/2014/main" id="{91D6DE57-0AAA-9E49-A11D-42D27D164905}"/>
              </a:ext>
            </a:extLst>
          </p:cNvPr>
          <p:cNvSpPr/>
          <p:nvPr/>
        </p:nvSpPr>
        <p:spPr>
          <a:xfrm>
            <a:off x="7108449" y="1653987"/>
            <a:ext cx="2131411"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 sueño</a:t>
            </a:r>
            <a:r>
              <a:rPr lang="es-CL" dirty="0"/>
              <a:t> </a:t>
            </a:r>
          </a:p>
        </p:txBody>
      </p:sp>
      <p:sp>
        <p:nvSpPr>
          <p:cNvPr id="20" name="Rectángulo redondeado 19">
            <a:extLst>
              <a:ext uri="{FF2B5EF4-FFF2-40B4-BE49-F238E27FC236}">
                <a16:creationId xmlns:a16="http://schemas.microsoft.com/office/drawing/2014/main" id="{302976BF-48CB-594E-8B50-62DAD5419230}"/>
              </a:ext>
            </a:extLst>
          </p:cNvPr>
          <p:cNvSpPr/>
          <p:nvPr/>
        </p:nvSpPr>
        <p:spPr>
          <a:xfrm>
            <a:off x="9565102" y="1653987"/>
            <a:ext cx="2294032"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Sin animo </a:t>
            </a:r>
            <a:r>
              <a:rPr lang="es-CL" dirty="0"/>
              <a:t> </a:t>
            </a:r>
          </a:p>
        </p:txBody>
      </p:sp>
      <p:sp>
        <p:nvSpPr>
          <p:cNvPr id="21" name="Rectángulo redondeado 20">
            <a:extLst>
              <a:ext uri="{FF2B5EF4-FFF2-40B4-BE49-F238E27FC236}">
                <a16:creationId xmlns:a16="http://schemas.microsoft.com/office/drawing/2014/main" id="{1E847B38-B39F-AC47-B0AF-991F93889CFC}"/>
              </a:ext>
            </a:extLst>
          </p:cNvPr>
          <p:cNvSpPr/>
          <p:nvPr/>
        </p:nvSpPr>
        <p:spPr>
          <a:xfrm>
            <a:off x="4637086" y="3703347"/>
            <a:ext cx="1915941"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Triste</a:t>
            </a:r>
            <a:r>
              <a:rPr lang="es-CL" dirty="0"/>
              <a:t> </a:t>
            </a:r>
          </a:p>
        </p:txBody>
      </p:sp>
      <p:sp>
        <p:nvSpPr>
          <p:cNvPr id="22" name="Rectángulo redondeado 21">
            <a:extLst>
              <a:ext uri="{FF2B5EF4-FFF2-40B4-BE49-F238E27FC236}">
                <a16:creationId xmlns:a16="http://schemas.microsoft.com/office/drawing/2014/main" id="{184BA1AF-D092-654B-A767-B3660AFD54B1}"/>
              </a:ext>
            </a:extLst>
          </p:cNvPr>
          <p:cNvSpPr/>
          <p:nvPr/>
        </p:nvSpPr>
        <p:spPr>
          <a:xfrm>
            <a:off x="9528100" y="3703346"/>
            <a:ext cx="2331034"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Enamorado </a:t>
            </a:r>
            <a:r>
              <a:rPr lang="es-CL" dirty="0"/>
              <a:t> </a:t>
            </a:r>
          </a:p>
        </p:txBody>
      </p:sp>
      <p:sp>
        <p:nvSpPr>
          <p:cNvPr id="23" name="Rectángulo redondeado 22">
            <a:extLst>
              <a:ext uri="{FF2B5EF4-FFF2-40B4-BE49-F238E27FC236}">
                <a16:creationId xmlns:a16="http://schemas.microsoft.com/office/drawing/2014/main" id="{AE3A3BEA-82CD-BE44-9B40-CD056838E7F1}"/>
              </a:ext>
            </a:extLst>
          </p:cNvPr>
          <p:cNvSpPr/>
          <p:nvPr/>
        </p:nvSpPr>
        <p:spPr>
          <a:xfrm>
            <a:off x="6989158" y="3716169"/>
            <a:ext cx="2250702"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Con Hambre</a:t>
            </a:r>
            <a:r>
              <a:rPr lang="es-CL" dirty="0"/>
              <a:t> </a:t>
            </a:r>
          </a:p>
        </p:txBody>
      </p:sp>
      <p:sp>
        <p:nvSpPr>
          <p:cNvPr id="24" name="Rectángulo redondeado 23">
            <a:extLst>
              <a:ext uri="{FF2B5EF4-FFF2-40B4-BE49-F238E27FC236}">
                <a16:creationId xmlns:a16="http://schemas.microsoft.com/office/drawing/2014/main" id="{64EB6251-D048-C346-8498-A5F04FB77729}"/>
              </a:ext>
            </a:extLst>
          </p:cNvPr>
          <p:cNvSpPr/>
          <p:nvPr/>
        </p:nvSpPr>
        <p:spPr>
          <a:xfrm>
            <a:off x="7032543" y="6186167"/>
            <a:ext cx="2181839"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Pensativo</a:t>
            </a:r>
            <a:r>
              <a:rPr lang="es-CL" dirty="0"/>
              <a:t> </a:t>
            </a:r>
          </a:p>
        </p:txBody>
      </p:sp>
      <p:sp>
        <p:nvSpPr>
          <p:cNvPr id="25" name="Rectángulo redondeado 24">
            <a:extLst>
              <a:ext uri="{FF2B5EF4-FFF2-40B4-BE49-F238E27FC236}">
                <a16:creationId xmlns:a16="http://schemas.microsoft.com/office/drawing/2014/main" id="{501F471F-626E-FB46-9ABF-34FAC2171420}"/>
              </a:ext>
            </a:extLst>
          </p:cNvPr>
          <p:cNvSpPr/>
          <p:nvPr/>
        </p:nvSpPr>
        <p:spPr>
          <a:xfrm>
            <a:off x="9638457" y="6186168"/>
            <a:ext cx="2220677"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Sorprendido</a:t>
            </a:r>
            <a:r>
              <a:rPr lang="es-CL" dirty="0"/>
              <a:t> </a:t>
            </a:r>
          </a:p>
        </p:txBody>
      </p:sp>
      <p:sp>
        <p:nvSpPr>
          <p:cNvPr id="26" name="Rectángulo redondeado 25">
            <a:extLst>
              <a:ext uri="{FF2B5EF4-FFF2-40B4-BE49-F238E27FC236}">
                <a16:creationId xmlns:a16="http://schemas.microsoft.com/office/drawing/2014/main" id="{E0E7064B-FC90-A345-B087-8D41A0867371}"/>
              </a:ext>
            </a:extLst>
          </p:cNvPr>
          <p:cNvSpPr/>
          <p:nvPr/>
        </p:nvSpPr>
        <p:spPr>
          <a:xfrm>
            <a:off x="4557163" y="6186166"/>
            <a:ext cx="2208181" cy="447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rgbClr val="002060"/>
                </a:solidFill>
                <a:latin typeface="Ligada 2.3 (Adrian M. C.)" panose="02000000000000000000" pitchFamily="2" charset="0"/>
              </a:rPr>
              <a:t>Optimista</a:t>
            </a:r>
            <a:r>
              <a:rPr lang="es-CL" dirty="0"/>
              <a:t> </a:t>
            </a:r>
          </a:p>
        </p:txBody>
      </p:sp>
      <p:sp>
        <p:nvSpPr>
          <p:cNvPr id="27" name="Botón de acción: Inicio 26">
            <a:hlinkClick r:id="rId14" action="ppaction://hlinksldjump" highlightClick="1">
              <a:snd r:embed="rId15" name="chimes.wav"/>
            </a:hlinkClick>
            <a:extLst>
              <a:ext uri="{FF2B5EF4-FFF2-40B4-BE49-F238E27FC236}">
                <a16:creationId xmlns:a16="http://schemas.microsoft.com/office/drawing/2014/main" id="{4060528C-49E2-4642-B5DC-81ABD0D01C94}"/>
              </a:ext>
            </a:extLst>
          </p:cNvPr>
          <p:cNvSpPr/>
          <p:nvPr/>
        </p:nvSpPr>
        <p:spPr>
          <a:xfrm>
            <a:off x="312821" y="128789"/>
            <a:ext cx="550064" cy="540912"/>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93290001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7676</TotalTime>
  <Words>304</Words>
  <Application>Microsoft Macintosh PowerPoint</Application>
  <PresentationFormat>Panorámica</PresentationFormat>
  <Paragraphs>157</Paragraphs>
  <Slides>12</Slides>
  <Notes>11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Arial</vt:lpstr>
      <vt:lpstr>Calibri</vt:lpstr>
      <vt:lpstr>Calibri Light</vt:lpstr>
      <vt:lpstr>Chalkboard SE</vt:lpstr>
      <vt:lpstr>Ligada 2.3 (Adrian M. C.)</vt:lpstr>
      <vt:lpstr>Wingdings</vt:lpstr>
      <vt:lpstr>Tema de Office</vt:lpstr>
      <vt:lpstr>¿Cómo me siento hoy?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CMAR</dc:creator>
  <cp:keywords/>
  <dc:description/>
  <cp:lastModifiedBy>Microsoft Office User</cp:lastModifiedBy>
  <cp:revision>53</cp:revision>
  <dcterms:created xsi:type="dcterms:W3CDTF">2021-07-20T14:27:24Z</dcterms:created>
  <dcterms:modified xsi:type="dcterms:W3CDTF">2021-07-25T22:26:55Z</dcterms:modified>
  <cp:category/>
</cp:coreProperties>
</file>