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2" r:id="rId2"/>
    <p:sldId id="274" r:id="rId3"/>
    <p:sldId id="273" r:id="rId4"/>
    <p:sldId id="256" r:id="rId5"/>
    <p:sldId id="260" r:id="rId6"/>
    <p:sldId id="261" r:id="rId7"/>
    <p:sldId id="262" r:id="rId8"/>
    <p:sldId id="270" r:id="rId9"/>
    <p:sldId id="266" r:id="rId10"/>
    <p:sldId id="267" r:id="rId11"/>
    <p:sldId id="269" r:id="rId12"/>
    <p:sldId id="265" r:id="rId13"/>
    <p:sldId id="268" r:id="rId14"/>
    <p:sldId id="259" r:id="rId15"/>
    <p:sldId id="264" r:id="rId16"/>
    <p:sldId id="263" r:id="rId17"/>
    <p:sldId id="275" r:id="rId18"/>
    <p:sldId id="290" r:id="rId19"/>
    <p:sldId id="291" r:id="rId20"/>
    <p:sldId id="286" r:id="rId21"/>
    <p:sldId id="287" r:id="rId22"/>
    <p:sldId id="292" r:id="rId23"/>
    <p:sldId id="283" r:id="rId24"/>
    <p:sldId id="289" r:id="rId25"/>
    <p:sldId id="284" r:id="rId26"/>
    <p:sldId id="288" r:id="rId27"/>
    <p:sldId id="282" r:id="rId28"/>
    <p:sldId id="278" r:id="rId29"/>
    <p:sldId id="281" r:id="rId30"/>
    <p:sldId id="280" r:id="rId31"/>
    <p:sldId id="279" r:id="rId32"/>
    <p:sldId id="276" r:id="rId33"/>
    <p:sldId id="277" r:id="rId34"/>
    <p:sldId id="293" r:id="rId35"/>
    <p:sldId id="285" r:id="rId3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9FFCF-5765-B943-92F9-74871BFF1AAF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BF18-AC42-4A4F-8F98-3363007CC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1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BF18-AC42-4A4F-8F98-3363007CCF2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052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EBD9-85C0-8340-974A-B82EC1D3B34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8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EBD9-85C0-8340-974A-B82EC1D3B34E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49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EBD9-85C0-8340-974A-B82EC1D3B34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22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EBD9-85C0-8340-974A-B82EC1D3B34E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1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CF16E-B060-EFE3-3FA0-28EE38FD5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D4F770-A1AD-D0CF-F723-0514029AA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836F7-6D96-11DB-9A34-F2617864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E113F-DE5A-2017-514F-D470B503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E5EA3-82DF-24CF-CD7E-70C61297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773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D1AD9-6170-3B96-2FC4-023FAF34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BD2771-93CD-EAB8-38C9-FC7B64295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08752-9DA8-5868-387D-098B42D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31AD9-E4CE-6047-3FA8-2D169F86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E1088-EFF1-35B1-AFD6-A36D3D7C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0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E240A3-06EE-EE14-B579-859C377D4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D1A2E3-21DC-6A18-5EC9-CA0F9A0C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D1A43A-A890-E449-23EC-431CBEDD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BAA0D-F2D3-46AB-043B-1CAB5EB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21F88-87E0-A552-D161-7350091A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04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8371-F2F9-4637-4300-3E1C704E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BE37A-8791-F50E-320A-9BE56622B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33BF3-9260-2D03-1C4A-BC4F2C53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9C888D-FF5A-F238-F175-2B401420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FDA07-DEFD-2C97-92A1-41DC42AB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18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23480-4BD0-AA23-0E66-2231B565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65464-0FA2-6479-29AA-41DB4368E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E4774-DDAA-94BA-594F-77558BDD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67EA7-79CD-9296-B935-0DE41187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4BC78-BDCC-EE92-3F0E-DC112959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10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A691C-B28B-55C7-1D92-B8A0E471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84BA4-3005-F5E4-DF45-906C0B8F8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F493C5-5A5B-BBC1-1170-2D7B2126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970E92-1FEB-EBE7-5963-C4750BCB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9DF7A2-F177-916D-6796-4E15EF77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4E0CF5-DA08-77CF-1EA2-93A170B3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8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36191-571F-67BC-002A-110BE3F8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685E8E-9014-0C98-2381-6C13A3F0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97D3A7-9475-5011-33A5-C8C2CFED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4EB2C6-479B-BB6A-156C-B205D530D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157882-072D-840D-3D41-6D1A2610F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644D12-2CC4-B470-2E49-4B988CEB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F5C42B-4F0C-5C72-5589-0FE52A36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1AA5AD-12E2-E0F3-B95C-4C0E124D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8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B13DD-D67F-FDB1-8858-255EADC2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AEE2BD-8422-529A-31E1-BCF6585E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E3D062-822E-1702-0F2A-6A36F968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F5E751-60E1-68FA-C36B-C854B1C7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791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ECBC8D-D8D1-E646-5061-C395A1D0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3D5E2-833B-46EC-7CAC-3B1CCA54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95DFB0-75EF-C9C9-9598-EA3ED4E7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58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F1947-4618-7A33-3CB1-B54631CE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BB75B-1583-06B4-FA22-CF4D184B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A0C6D-8402-7242-717B-7345F3C25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66B79C-A93C-A59D-EFEF-0D195BE3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E363EA-16AC-8DF3-BE75-B7FD0CA6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1BCFDA-693F-956D-A329-CF58BFFF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1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1DAA5-D0BF-C0DE-F38E-426E9547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621D55-B0F4-1125-6983-2BB16946B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893A97-C6A5-B337-D818-830CCD34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2F4480-504A-2F21-096E-7D4D9B17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47B14A-B037-E65B-5889-617A7983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843E43-9D88-DF1B-EDFC-BC764AC0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6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6DD96A-3BCF-FF66-5E9F-05666E56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3F5FB2-A33C-0AB7-A6FE-F8C10D3B4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C4413-702B-1748-B27D-9D64D7BD3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C37E-C9A8-8842-B58B-59AD9DDBFF69}" type="datetimeFigureOut">
              <a:rPr lang="es-CL" smtClean="0"/>
              <a:t>06-03-23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FCBC9-C38A-FAE8-BCA9-16285F3F1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C16B8-120F-65E3-90C7-31692FCEF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82E3-B883-0645-9AF0-AF70683D3D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45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jpe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slide" Target="slide3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slide" Target="slide6.xml"/><Relationship Id="rId17" Type="http://schemas.openxmlformats.org/officeDocument/2006/relationships/slide" Target="slide9.xml"/><Relationship Id="rId2" Type="http://schemas.openxmlformats.org/officeDocument/2006/relationships/notesSlide" Target="../notesSlides/notesSlide4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slide" Target="slide16.xml"/><Relationship Id="rId15" Type="http://schemas.openxmlformats.org/officeDocument/2006/relationships/slide" Target="slide7.xml"/><Relationship Id="rId10" Type="http://schemas.openxmlformats.org/officeDocument/2006/relationships/slide" Target="slide13.xml"/><Relationship Id="rId19" Type="http://schemas.openxmlformats.org/officeDocument/2006/relationships/audio" Target="../media/audio1.wav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4FD382-5927-74D4-0EA5-56CB8E0E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3 Rectángulo">
            <a:extLst>
              <a:ext uri="{FF2B5EF4-FFF2-40B4-BE49-F238E27FC236}">
                <a16:creationId xmlns:a16="http://schemas.microsoft.com/office/drawing/2014/main" id="{67A38363-ACBC-5091-3CEF-60B62FFFE81D}"/>
              </a:ext>
            </a:extLst>
          </p:cNvPr>
          <p:cNvSpPr/>
          <p:nvPr/>
        </p:nvSpPr>
        <p:spPr>
          <a:xfrm>
            <a:off x="1645906" y="409073"/>
            <a:ext cx="8900189" cy="1428083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760" b="1" spc="18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Juegos de interacción</a:t>
            </a:r>
          </a:p>
          <a:p>
            <a:pPr algn="ctr"/>
            <a:r>
              <a:rPr lang="es-ES" sz="2800" b="1" spc="18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Conociendo más a mis compañeros de  curso</a:t>
            </a:r>
          </a:p>
        </p:txBody>
      </p:sp>
      <p:pic>
        <p:nvPicPr>
          <p:cNvPr id="1030" name="Picture 6" descr="Vectores e ilustraciones de Ninos en clase para descargar gratis | Freepik">
            <a:extLst>
              <a:ext uri="{FF2B5EF4-FFF2-40B4-BE49-F238E27FC236}">
                <a16:creationId xmlns:a16="http://schemas.microsoft.com/office/drawing/2014/main" id="{767ECDEA-C9EC-F942-565A-59672052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6" b="94380" l="2077" r="97764">
                        <a14:foregroundMark x1="39297" y1="43992" x2="41534" y2="53101"/>
                        <a14:foregroundMark x1="41534" y1="53101" x2="41534" y2="53295"/>
                        <a14:foregroundMark x1="53035" y1="30620" x2="55272" y2="35078"/>
                        <a14:foregroundMark x1="60224" y1="30620" x2="60224" y2="31783"/>
                        <a14:foregroundMark x1="68530" y1="51163" x2="69968" y2="59109"/>
                        <a14:foregroundMark x1="91054" y1="38372" x2="95687" y2="45155"/>
                        <a14:foregroundMark x1="64696" y1="12984" x2="64696" y2="12984"/>
                        <a14:foregroundMark x1="54153" y1="3876" x2="59585" y2="4070"/>
                        <a14:foregroundMark x1="7029" y1="57364" x2="9425" y2="68605"/>
                        <a14:foregroundMark x1="4313" y1="55039" x2="3834" y2="52907"/>
                        <a14:foregroundMark x1="3355" y1="49806" x2="3195" y2="48837"/>
                        <a14:foregroundMark x1="41374" y1="90504" x2="49201" y2="94380"/>
                        <a14:foregroundMark x1="83706" y1="73643" x2="84505" y2="72868"/>
                        <a14:foregroundMark x1="86741" y1="50388" x2="87061" y2="58915"/>
                        <a14:foregroundMark x1="87061" y1="58915" x2="87061" y2="58721"/>
                        <a14:foregroundMark x1="90735" y1="72868" x2="92971" y2="73062"/>
                        <a14:foregroundMark x1="89776" y1="65310" x2="89776" y2="66860"/>
                        <a14:foregroundMark x1="84665" y1="65310" x2="85304" y2="72093"/>
                        <a14:foregroundMark x1="89457" y1="66085" x2="90575" y2="71705"/>
                        <a14:foregroundMark x1="95367" y1="57171" x2="96326" y2="57364"/>
                        <a14:foregroundMark x1="95048" y1="58527" x2="97444" y2="57558"/>
                        <a14:foregroundMark x1="97764" y1="43217" x2="97923" y2="46512"/>
                        <a14:foregroundMark x1="23802" y1="56783" x2="23163" y2="58140"/>
                        <a14:foregroundMark x1="23163" y1="57171" x2="22204" y2="56395"/>
                        <a14:foregroundMark x1="2716" y1="61434" x2="2077" y2="61434"/>
                        <a14:foregroundMark x1="53035" y1="41279" x2="53674" y2="51550"/>
                        <a14:foregroundMark x1="53674" y1="51550" x2="53674" y2="51744"/>
                        <a14:foregroundMark x1="53195" y1="41860" x2="54952" y2="48062"/>
                        <a14:foregroundMark x1="54792" y1="41279" x2="54792" y2="44961"/>
                        <a14:foregroundMark x1="54792" y1="42829" x2="55431" y2="49612"/>
                        <a14:foregroundMark x1="54952" y1="42829" x2="55591" y2="49031"/>
                        <a14:foregroundMark x1="54952" y1="42636" x2="55911" y2="47093"/>
                        <a14:foregroundMark x1="55431" y1="41085" x2="55431" y2="46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83" y="2437146"/>
            <a:ext cx="4765387" cy="39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conos de Flechas - Iconos gratuitos de 293,642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83A4A97-02C2-2FC3-8FAC-3D4742D0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4" y="4726462"/>
            <a:ext cx="1469186" cy="14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2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D86802B4-CB9C-53F3-C04C-32767955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476230"/>
            <a:ext cx="10001320" cy="609604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712065" y="2095492"/>
            <a:ext cx="8913658" cy="258513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¿Hiciste algún deporte</a:t>
            </a:r>
          </a:p>
          <a:p>
            <a:pPr algn="ctr"/>
            <a:r>
              <a:rPr lang="es-ES" sz="5333" b="1" spc="20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durante tus vacaciones?</a:t>
            </a:r>
          </a:p>
          <a:p>
            <a:pPr algn="ctr"/>
            <a:r>
              <a:rPr lang="es-ES" sz="5333" b="1" spc="20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¿Cuál?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FC045CC0-F884-9436-8E1C-F1AF061D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1C7BB6A7-319B-F533-4540-753A325A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A2A4EDD8-CDE2-58E0-C1DA-84E918CBB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8" y="-449753"/>
            <a:ext cx="3191120" cy="28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66A1714A-750D-6A26-A5F9-818AEA27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68240" y="1134319"/>
            <a:ext cx="10001320" cy="5424880"/>
          </a:xfrm>
          <a:prstGeom prst="roundRect">
            <a:avLst/>
          </a:prstGeom>
          <a:solidFill>
            <a:srgbClr val="7A81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3605879" y="2244135"/>
            <a:ext cx="6707926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¿Con quién vives?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39B0E9C8-D5D2-A047-DF35-4B8DE56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8F528BEB-8ED3-6C0B-65E7-37DE69AC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CC1D0344-2899-041F-4D73-1A5D967C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2" y="21036"/>
            <a:ext cx="2921212" cy="26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8763D36D-F2C7-681D-3FBA-CD72FC16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78923" y="1238491"/>
            <a:ext cx="10001320" cy="5060644"/>
          </a:xfrm>
          <a:prstGeom prst="round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3 Rectángulo"/>
          <p:cNvSpPr/>
          <p:nvPr/>
        </p:nvSpPr>
        <p:spPr>
          <a:xfrm>
            <a:off x="1352468" y="2300151"/>
            <a:ext cx="9218501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¿Cuál es tu comida favorita?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62653B18-69B1-F436-D857-82328217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DF920229-4CEC-C79C-C065-76FFC075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784E8214-7A24-33AB-2CB3-73D6541E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80" y="-27383"/>
            <a:ext cx="3072308" cy="24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9824C53E-99FC-29A8-FE14-F217D3A0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377387"/>
            <a:ext cx="10001320" cy="51948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142968" y="2118081"/>
            <a:ext cx="8992206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Nombra 3 cualidades positivas que tengas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7DEDD093-0CB2-5AC1-D5FB-C5CDD2A1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9260CCA6-A916-643B-76A5-3E60C28A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79C59EF1-C71A-4A0C-A2EB-5ACB276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9" y="-449755"/>
            <a:ext cx="2862808" cy="27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64A86D14-CE82-F6C3-24E2-6BED34FA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435261"/>
            <a:ext cx="10001320" cy="513701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110759" y="2037916"/>
            <a:ext cx="8976010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¿Qué tipo de películas te gusta ver?</a:t>
            </a:r>
          </a:p>
        </p:txBody>
      </p:sp>
      <p:pic>
        <p:nvPicPr>
          <p:cNvPr id="3074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7944F577-1E62-0D89-76DE-6032114C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DBBA5E8F-B736-8E69-EAA0-F8DF5665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as Estrellas GIFs | Tenor">
            <a:extLst>
              <a:ext uri="{FF2B5EF4-FFF2-40B4-BE49-F238E27FC236}">
                <a16:creationId xmlns:a16="http://schemas.microsoft.com/office/drawing/2014/main" id="{E0209CEB-FF4A-9D7E-B032-EAD6A97A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74" y="-301394"/>
            <a:ext cx="2767556" cy="23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1C0393FD-A61A-5E42-0109-0B2EC9ED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250066"/>
            <a:ext cx="10001320" cy="5322207"/>
          </a:xfrm>
          <a:prstGeom prst="roundRect">
            <a:avLst/>
          </a:prstGeom>
          <a:solidFill>
            <a:srgbClr val="73FDD6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820710" y="2264815"/>
            <a:ext cx="8153835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¿Qué es lo que más te </a:t>
            </a:r>
          </a:p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gusta de tu escuela?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12E5814A-983A-94B9-30FA-AA2FB53F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305CB319-9106-1657-1D70-98FC910F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20315162-2590-2684-6090-FE9A55F6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8" y="-449754"/>
            <a:ext cx="3386668" cy="30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16146840-7C35-31A1-F48F-ADCD85B8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180618"/>
            <a:ext cx="10001320" cy="53916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694310" y="2426422"/>
            <a:ext cx="9139682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¿Qué deporte practicas?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1373A249-45AC-B130-1656-0817CFFC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E12507F-9887-C12B-D73B-8F2F19AE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7ECD2150-8532-743B-2CEB-814D4775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2" y="-115267"/>
            <a:ext cx="2818012" cy="28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889A1285-512A-8792-176C-AC33408E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 Rectángulo">
            <a:extLst>
              <a:ext uri="{FF2B5EF4-FFF2-40B4-BE49-F238E27FC236}">
                <a16:creationId xmlns:a16="http://schemas.microsoft.com/office/drawing/2014/main" id="{1353F2BE-DFDA-BDE6-78F1-4AA42E72BC56}"/>
              </a:ext>
            </a:extLst>
          </p:cNvPr>
          <p:cNvSpPr/>
          <p:nvPr/>
        </p:nvSpPr>
        <p:spPr>
          <a:xfrm>
            <a:off x="1391480" y="2372884"/>
            <a:ext cx="10287246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1- Se podrán de pie todos aquellos estudiantes que les haga sentido la frase.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4- Escuche y participe con mucho respeto y armonía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120F6F-4FD5-E341-940B-A947488C3916}"/>
              </a:ext>
            </a:extLst>
          </p:cNvPr>
          <p:cNvSpPr txBox="1"/>
          <p:nvPr/>
        </p:nvSpPr>
        <p:spPr>
          <a:xfrm>
            <a:off x="2063552" y="-19351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8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Instrucciones</a:t>
            </a:r>
            <a:r>
              <a:rPr lang="es-E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052" name="Picture 4" descr="Pin by 3126 on Gatos | Cute gif, Cute cartoon images, Cute cat gif">
            <a:extLst>
              <a:ext uri="{FF2B5EF4-FFF2-40B4-BE49-F238E27FC236}">
                <a16:creationId xmlns:a16="http://schemas.microsoft.com/office/drawing/2014/main" id="{7BAFD0CF-F208-830C-4813-53758328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97" y="3898858"/>
            <a:ext cx="3697709" cy="31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rella - Iconos gratis de formas y simbolos">
            <a:extLst>
              <a:ext uri="{FF2B5EF4-FFF2-40B4-BE49-F238E27FC236}">
                <a16:creationId xmlns:a16="http://schemas.microsoft.com/office/drawing/2014/main" id="{ECCCA5DF-9D6E-A662-61EA-01E71400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2" y="-157848"/>
            <a:ext cx="2585324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os de Flechas - Iconos gratuitos de 293,642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4602E5A2-56BB-D330-D4DD-67C3F3FD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2" y="4923724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2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C723664A-15F4-86D4-DFD9-5362E90A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1610342" y="2388774"/>
            <a:ext cx="897136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Naciste en el mes de Abril</a:t>
            </a:r>
            <a:r>
              <a:rPr lang="es-ES" sz="4800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.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1E20C4B8-D13B-4E81-EE57-45A2582B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8B2729D5-2786-8B64-10AB-BCDEE77C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1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AEE4DACE-F85A-84BB-9F6C-3BE2EED4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556902" y="2388773"/>
            <a:ext cx="7078220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Jugaste videojuegos </a:t>
            </a:r>
          </a:p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hasta tarde.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06281AEE-DBE1-EFA4-D570-8098C5B3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20163130-C56B-842B-0B1C-B45231D7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4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2D8C7BC2-C446-7F58-EB3E-90122382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eños PNG de tv para camisetas &amp; Merch">
            <a:hlinkClick r:id="rId4" action="ppaction://hlinksldjump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936EFC4F-EC5B-8192-9BBA-01E81BF2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01" y="2392085"/>
            <a:ext cx="2937926" cy="29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seños PNG de tv para camisetas &amp; Merch">
            <a:hlinkClick r:id="rId7" action="ppaction://hlinksldjump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62293C4-DEB9-5421-6E16-6F75990F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35" y="2392085"/>
            <a:ext cx="2937926" cy="29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hlinkClick r:id="rId4" action="ppaction://hlinksldjump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93E1011-3238-89EF-90F5-6695576ACB0B}"/>
              </a:ext>
            </a:extLst>
          </p:cNvPr>
          <p:cNvSpPr txBox="1"/>
          <p:nvPr/>
        </p:nvSpPr>
        <p:spPr>
          <a:xfrm>
            <a:off x="1975807" y="3861048"/>
            <a:ext cx="198742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20" b="1" dirty="0">
                <a:solidFill>
                  <a:srgbClr val="7030A0"/>
                </a:solidFill>
                <a:latin typeface=""/>
              </a:rPr>
              <a:t>Peguntosos</a:t>
            </a:r>
          </a:p>
        </p:txBody>
      </p:sp>
      <p:sp>
        <p:nvSpPr>
          <p:cNvPr id="6" name="CuadroTexto 5">
            <a:hlinkClick r:id="rId7" action="ppaction://hlinksldjump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63561551-E91D-C25D-56A2-C0621ECB8FB1}"/>
              </a:ext>
            </a:extLst>
          </p:cNvPr>
          <p:cNvSpPr txBox="1"/>
          <p:nvPr/>
        </p:nvSpPr>
        <p:spPr>
          <a:xfrm>
            <a:off x="7478554" y="3713315"/>
            <a:ext cx="198742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20" b="1" dirty="0">
                <a:solidFill>
                  <a:srgbClr val="7030A0"/>
                </a:solidFill>
              </a:rPr>
              <a:t>Ponte de </a:t>
            </a:r>
          </a:p>
          <a:p>
            <a:pPr algn="ctr"/>
            <a:r>
              <a:rPr lang="es-CL" sz="1920" b="1" dirty="0">
                <a:solidFill>
                  <a:srgbClr val="7030A0"/>
                </a:solidFill>
              </a:rPr>
              <a:t>pie si 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1EF7FE-2362-D70A-90D3-D2D0869A92CC}"/>
              </a:ext>
            </a:extLst>
          </p:cNvPr>
          <p:cNvSpPr txBox="1"/>
          <p:nvPr/>
        </p:nvSpPr>
        <p:spPr>
          <a:xfrm>
            <a:off x="4972675" y="512674"/>
            <a:ext cx="7258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7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"/>
              </a:rPr>
              <a:t>Menú</a:t>
            </a:r>
            <a:endParaRPr lang="es-ES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"/>
            </a:endParaRPr>
          </a:p>
        </p:txBody>
      </p:sp>
      <p:pic>
        <p:nvPicPr>
          <p:cNvPr id="2056" name="Picture 8" descr="Cố qua kì thi 😭🌸.... | Mèo, Đang yêu, Mèo ú pusheen">
            <a:extLst>
              <a:ext uri="{FF2B5EF4-FFF2-40B4-BE49-F238E27FC236}">
                <a16:creationId xmlns:a16="http://schemas.microsoft.com/office/drawing/2014/main" id="{347C2A9B-A5B0-B9AD-0094-401B5AA5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07" y="1453717"/>
            <a:ext cx="1688676" cy="20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ố qua kì thi 😭🌸.... | Mèo, Đang yêu, Mèo ú pusheen">
            <a:extLst>
              <a:ext uri="{FF2B5EF4-FFF2-40B4-BE49-F238E27FC236}">
                <a16:creationId xmlns:a16="http://schemas.microsoft.com/office/drawing/2014/main" id="{61A05DE1-EB18-3C29-463D-DEE0061E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45" y="1050635"/>
            <a:ext cx="1569571" cy="19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TRELLAS, estrellas - GIF animado gratis - PicMix">
            <a:extLst>
              <a:ext uri="{FF2B5EF4-FFF2-40B4-BE49-F238E27FC236}">
                <a16:creationId xmlns:a16="http://schemas.microsoft.com/office/drawing/2014/main" id="{27C83442-1CCF-5F1C-C22C-10C1D462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29" y="398389"/>
            <a:ext cx="2637736" cy="14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5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7DA283C6-C5F2-D711-492C-10348582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38313" y="1306064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3377638" y="2388774"/>
            <a:ext cx="543674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Tienes mascotas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96C3252F-EBD4-ABB2-CF7C-742706C0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E405C248-5B2C-7A40-FB7E-5CCBE379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7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3FF6CF8F-8DFF-1197-22A2-E5D462C2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420649" y="2388773"/>
            <a:ext cx="7350730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Juegas con el celular </a:t>
            </a:r>
          </a:p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por las noches.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1355642C-41AF-484D-430E-9526580E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432C2BE4-3780-0D0A-3845-FDDA111C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9FD7DEF0-3347-F27A-DFDF-F98D9329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540083" y="2388773"/>
            <a:ext cx="711188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Muestras los dientes </a:t>
            </a:r>
          </a:p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cuando sonríes .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17F09196-7A01-353B-F484-5E15CE33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E518912C-3EAD-0FC5-1F3F-8BF62BA17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2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04EC6BC6-AFCD-3E66-6502-9A6B12F5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282778" y="2388773"/>
            <a:ext cx="7626447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Cantas en la ducha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D6DA123-3722-D6CD-8A34-BE0D218B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CA3025CE-53EE-DB88-95B5-9B761CA6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6771C266-8036-1977-53E8-7045DA49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734840" y="2388773"/>
            <a:ext cx="672235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has llorado llorado </a:t>
            </a:r>
          </a:p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últimamente. 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247C6A4-F07A-3C04-580F-9E09BFC2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EC4AC5E3-800F-7927-6733-6C24CA1F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59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ADFFC158-AFE4-BC4E-B5BF-65E8E555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1263274" y="2388774"/>
            <a:ext cx="9665466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Te gustan las matemáticas 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977F9C16-6152-3EC2-B1F3-BD50259C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A15E2018-DD20-A952-3835-BB0D8009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DEBE7825-3062-39DE-3240-A3E3878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38313" y="132070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3196489" y="2388774"/>
            <a:ext cx="5799023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Te gusta bailar 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93EFFED-C9C4-87A8-A5B2-C8902028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876E4FE7-E4B7-5F8E-5437-F35183DF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4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12D7A5B3-8EC4-C612-130C-DE72A728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1611122" y="2388773"/>
            <a:ext cx="89697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Naciste en septiembre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0814B1E3-7D75-6223-F777-A432A2C0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711CA4D1-BAE0-0A4C-6C24-91E83968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3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35C0E189-88D0-D5D9-C937-A142E640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1961376" y="2388773"/>
            <a:ext cx="8269251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Haces algún deporte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F4B02134-6511-7CFD-4F9B-08092583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29FE7794-C4D3-D88D-DF0D-9936C60D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7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5BD40C48-AE5B-04B9-3EE5-617689AC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541665" y="2388774"/>
            <a:ext cx="710867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Escuchas reggaetón. 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06B00172-8B51-3005-17EC-1675A8EC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E27B5349-6F82-6B95-25D0-2F6E0C62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CD16635A-73E7-CD97-8A1D-E3415672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 Rectángulo">
            <a:extLst>
              <a:ext uri="{FF2B5EF4-FFF2-40B4-BE49-F238E27FC236}">
                <a16:creationId xmlns:a16="http://schemas.microsoft.com/office/drawing/2014/main" id="{1353F2BE-DFDA-BDE6-78F1-4AA42E72BC56}"/>
              </a:ext>
            </a:extLst>
          </p:cNvPr>
          <p:cNvSpPr/>
          <p:nvPr/>
        </p:nvSpPr>
        <p:spPr>
          <a:xfrm>
            <a:off x="1391480" y="2372884"/>
            <a:ext cx="10287246" cy="258532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1- Elige un número del menú de colores.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2- Responda la pregunta realizada.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3- Respete su turno para hablar.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4- Escuche y participe con mucho respeto y armonía</a:t>
            </a:r>
          </a:p>
          <a:p>
            <a:pPr algn="just"/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120F6F-4FD5-E341-940B-A947488C3916}"/>
              </a:ext>
            </a:extLst>
          </p:cNvPr>
          <p:cNvSpPr txBox="1"/>
          <p:nvPr/>
        </p:nvSpPr>
        <p:spPr>
          <a:xfrm>
            <a:off x="2351584" y="-219404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8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Instrucciones</a:t>
            </a:r>
            <a:r>
              <a:rPr lang="es-E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052" name="Picture 4" descr="Pin by 3126 on Gatos | Cute gif, Cute cartoon images, Cute cat gif">
            <a:extLst>
              <a:ext uri="{FF2B5EF4-FFF2-40B4-BE49-F238E27FC236}">
                <a16:creationId xmlns:a16="http://schemas.microsoft.com/office/drawing/2014/main" id="{7BAFD0CF-F208-830C-4813-53758328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97" y="3898858"/>
            <a:ext cx="3697709" cy="31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rella - Iconos gratis de formas y simbolos">
            <a:extLst>
              <a:ext uri="{FF2B5EF4-FFF2-40B4-BE49-F238E27FC236}">
                <a16:creationId xmlns:a16="http://schemas.microsoft.com/office/drawing/2014/main" id="{ECCCA5DF-9D6E-A662-61EA-01E71400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2" y="-157848"/>
            <a:ext cx="2585324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os de Flechas - Iconos gratuitos de 293,642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55A7053B-32AF-61DC-7512-E569DB32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2" y="4923724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8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E8BC0AF9-A58C-C3F2-13F4-6F5C971F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1400327" y="2388773"/>
            <a:ext cx="939135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Te gusta el color negro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CE9F5FF7-BCA5-35CA-6CB2-55EEE7F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C80DE922-FDE2-77E7-218A-42138E61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06D0AABB-1160-B9B0-15AB-2814ED49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274920" y="2332956"/>
            <a:ext cx="7737414" cy="192886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Duermes menos de 8 horas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65F4573E-C2A5-9E10-03AA-50DF2F59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E6FD0773-4E84-EF97-70CD-0A9A1DB2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7A3DF4B3-79BA-67E1-17E2-CA6D15B1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pic>
        <p:nvPicPr>
          <p:cNvPr id="10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B77E4859-9E6E-6B2F-D3C3-B6E65372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581738" y="2388773"/>
            <a:ext cx="7028527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Te gusta el anime</a:t>
            </a:r>
          </a:p>
        </p:txBody>
      </p:sp>
      <p:pic>
        <p:nvPicPr>
          <p:cNvPr id="17410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A802A37E-DA60-F5C9-FCBA-0B45FB6C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5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37BD4D02-073D-AB2D-C192-09169ED2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675514" y="2388773"/>
            <a:ext cx="6840975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Tienes hermanos</a:t>
            </a:r>
          </a:p>
        </p:txBody>
      </p:sp>
      <p:pic>
        <p:nvPicPr>
          <p:cNvPr id="5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7FF0D36D-FF43-E3A4-C72F-7BE7CA9E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D307C571-42AF-FA8F-B19B-D24DC948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F5D3E42C-5E35-E642-5972-4DDB0905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2949645" y="2388774"/>
            <a:ext cx="6292748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Calzas número 36.</a:t>
            </a:r>
          </a:p>
        </p:txBody>
      </p:sp>
      <p:pic>
        <p:nvPicPr>
          <p:cNvPr id="8" name="Picture 4" descr="Iconos de Flechas - Iconos gratuitos de 293,642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806FEA8-5C6F-F6FA-509F-6A4BBE79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9" y="4620015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10FA5390-B1F4-0853-06DD-592F2BA7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CD5F15AA-4995-309F-1B57-E3D5CA1C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640537"/>
            <a:ext cx="10001320" cy="4931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491972" y="249864"/>
            <a:ext cx="7208063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867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Ponte de pie si …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06F2A1EA-73DF-46B7-D9DD-A8935214A172}"/>
              </a:ext>
            </a:extLst>
          </p:cNvPr>
          <p:cNvSpPr/>
          <p:nvPr/>
        </p:nvSpPr>
        <p:spPr>
          <a:xfrm>
            <a:off x="3299886" y="2388773"/>
            <a:ext cx="559223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Te te acuestas a </a:t>
            </a:r>
          </a:p>
          <a:p>
            <a:pPr algn="ctr"/>
            <a:r>
              <a:rPr lang="es-ES" sz="4800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las 23:00 horas.</a:t>
            </a:r>
          </a:p>
        </p:txBody>
      </p:sp>
      <p:pic>
        <p:nvPicPr>
          <p:cNvPr id="5" name="Picture 4" descr="Iconos de Flechas - Iconos gratuitos de 293,642">
            <a:hlinkClick r:id="rId3" action="ppaction://hlinksldjump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1800259C-0A5E-A23E-C9E7-6D97A461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9273" y="4464528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by Circle Circle on Gif | Cute anime cat, Cute cat gif, Chibi cat">
            <a:extLst>
              <a:ext uri="{FF2B5EF4-FFF2-40B4-BE49-F238E27FC236}">
                <a16:creationId xmlns:a16="http://schemas.microsoft.com/office/drawing/2014/main" id="{2FBB04DA-EEA3-4BDF-8D4B-CD3506E6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6" y="4212676"/>
            <a:ext cx="4498397" cy="32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7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2A8A4E9E-E292-C3D3-73D6-7CCC5F80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">
            <a:hlinkClick r:id="rId5" action="ppaction://hlinksldjump">
              <a:snd r:embed="rId6" name="camera.wav"/>
            </a:hlinkClick>
          </p:cNvPr>
          <p:cNvSpPr/>
          <p:nvPr/>
        </p:nvSpPr>
        <p:spPr>
          <a:xfrm>
            <a:off x="1523381" y="2476496"/>
            <a:ext cx="1905600" cy="190501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5</a:t>
            </a:r>
          </a:p>
        </p:txBody>
      </p:sp>
      <p:sp>
        <p:nvSpPr>
          <p:cNvPr id="4" name="1">
            <a:hlinkClick r:id="rId7" action="ppaction://hlinksldjump">
              <a:snd r:embed="rId6" name="camera.wav"/>
            </a:hlinkClick>
          </p:cNvPr>
          <p:cNvSpPr/>
          <p:nvPr/>
        </p:nvSpPr>
        <p:spPr>
          <a:xfrm>
            <a:off x="1523381" y="95229"/>
            <a:ext cx="1905600" cy="19050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b="1" dirty="0"/>
              <a:t>1</a:t>
            </a:r>
          </a:p>
        </p:txBody>
      </p:sp>
      <p:sp>
        <p:nvSpPr>
          <p:cNvPr id="5" name="9">
            <a:hlinkClick r:id="rId8" action="ppaction://hlinksldjump">
              <a:snd r:embed="rId6" name="camera.wav"/>
            </a:hlinkClick>
          </p:cNvPr>
          <p:cNvSpPr/>
          <p:nvPr/>
        </p:nvSpPr>
        <p:spPr>
          <a:xfrm>
            <a:off x="1523381" y="4857762"/>
            <a:ext cx="1905600" cy="19050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9</a:t>
            </a:r>
          </a:p>
        </p:txBody>
      </p:sp>
      <p:sp>
        <p:nvSpPr>
          <p:cNvPr id="7" name="2">
            <a:hlinkClick r:id="rId9" action="ppaction://hlinksldjump">
              <a:snd r:embed="rId6" name="camera.wav"/>
            </a:hlinkClick>
          </p:cNvPr>
          <p:cNvSpPr/>
          <p:nvPr/>
        </p:nvSpPr>
        <p:spPr>
          <a:xfrm>
            <a:off x="3904648" y="95229"/>
            <a:ext cx="1905600" cy="1905013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10">
            <a:hlinkClick r:id="rId10" action="ppaction://hlinksldjump">
              <a:snd r:embed="rId6" name="camera.wav"/>
            </a:hlinkClick>
          </p:cNvPr>
          <p:cNvSpPr/>
          <p:nvPr/>
        </p:nvSpPr>
        <p:spPr>
          <a:xfrm>
            <a:off x="3904648" y="4857762"/>
            <a:ext cx="1905600" cy="1905013"/>
          </a:xfrm>
          <a:prstGeom prst="rect">
            <a:avLst/>
          </a:prstGeom>
          <a:solidFill>
            <a:srgbClr val="FF26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10</a:t>
            </a:r>
          </a:p>
        </p:txBody>
      </p:sp>
      <p:sp>
        <p:nvSpPr>
          <p:cNvPr id="9" name="6">
            <a:hlinkClick r:id="rId11" action="ppaction://hlinksldjump">
              <a:snd r:embed="rId6" name="camera.wav"/>
            </a:hlinkClick>
          </p:cNvPr>
          <p:cNvSpPr/>
          <p:nvPr/>
        </p:nvSpPr>
        <p:spPr>
          <a:xfrm>
            <a:off x="3904648" y="2476496"/>
            <a:ext cx="1905600" cy="190501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3">
            <a:hlinkClick r:id="rId12" action="ppaction://hlinksldjump">
              <a:snd r:embed="rId6" name="camera.wav"/>
            </a:hlinkClick>
          </p:cNvPr>
          <p:cNvSpPr/>
          <p:nvPr/>
        </p:nvSpPr>
        <p:spPr>
          <a:xfrm>
            <a:off x="6285916" y="95229"/>
            <a:ext cx="1905600" cy="190501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3</a:t>
            </a:r>
          </a:p>
        </p:txBody>
      </p:sp>
      <p:sp>
        <p:nvSpPr>
          <p:cNvPr id="11" name="11">
            <a:hlinkClick r:id="rId13" action="ppaction://hlinksldjump">
              <a:snd r:embed="rId6" name="camera.wav"/>
            </a:hlinkClick>
          </p:cNvPr>
          <p:cNvSpPr/>
          <p:nvPr/>
        </p:nvSpPr>
        <p:spPr>
          <a:xfrm>
            <a:off x="6285916" y="4857762"/>
            <a:ext cx="1905600" cy="1905013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11</a:t>
            </a:r>
          </a:p>
        </p:txBody>
      </p:sp>
      <p:sp>
        <p:nvSpPr>
          <p:cNvPr id="12" name="7">
            <a:hlinkClick r:id="rId14" action="ppaction://hlinksldjump">
              <a:snd r:embed="rId6" name="camera.wav"/>
            </a:hlinkClick>
          </p:cNvPr>
          <p:cNvSpPr/>
          <p:nvPr/>
        </p:nvSpPr>
        <p:spPr>
          <a:xfrm>
            <a:off x="6285916" y="2476496"/>
            <a:ext cx="1905600" cy="1905013"/>
          </a:xfrm>
          <a:prstGeom prst="rect">
            <a:avLst/>
          </a:prstGeom>
          <a:solidFill>
            <a:srgbClr val="9437F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7</a:t>
            </a:r>
          </a:p>
        </p:txBody>
      </p:sp>
      <p:sp>
        <p:nvSpPr>
          <p:cNvPr id="13" name="4">
            <a:hlinkClick r:id="rId15" action="ppaction://hlinksldjump">
              <a:snd r:embed="rId6" name="camera.wav"/>
            </a:hlinkClick>
          </p:cNvPr>
          <p:cNvSpPr/>
          <p:nvPr/>
        </p:nvSpPr>
        <p:spPr>
          <a:xfrm>
            <a:off x="8667181" y="95229"/>
            <a:ext cx="1905600" cy="19050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12">
            <a:hlinkClick r:id="rId16" action="ppaction://hlinksldjump">
              <a:snd r:embed="rId6" name="camera.wav"/>
            </a:hlinkClick>
          </p:cNvPr>
          <p:cNvSpPr/>
          <p:nvPr/>
        </p:nvSpPr>
        <p:spPr>
          <a:xfrm>
            <a:off x="8667181" y="4857762"/>
            <a:ext cx="1905600" cy="1905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732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5" name="8">
            <a:hlinkClick r:id="rId17" action="ppaction://hlinksldjump">
              <a:snd r:embed="rId6" name="camera.wav"/>
            </a:hlinkClick>
          </p:cNvPr>
          <p:cNvSpPr/>
          <p:nvPr/>
        </p:nvSpPr>
        <p:spPr>
          <a:xfrm>
            <a:off x="8667181" y="2476496"/>
            <a:ext cx="1905600" cy="1905013"/>
          </a:xfrm>
          <a:prstGeom prst="rect">
            <a:avLst/>
          </a:prstGeom>
          <a:solidFill>
            <a:srgbClr val="00FA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666" dirty="0"/>
              <a:t>8</a:t>
            </a:r>
          </a:p>
        </p:txBody>
      </p:sp>
      <p:sp>
        <p:nvSpPr>
          <p:cNvPr id="16" name="Rectángulo redondeado 15">
            <a:hlinkClick r:id="rId18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677154DB-0CA2-8D8D-55EB-BF58B183E8D5}"/>
              </a:ext>
            </a:extLst>
          </p:cNvPr>
          <p:cNvSpPr/>
          <p:nvPr/>
        </p:nvSpPr>
        <p:spPr>
          <a:xfrm>
            <a:off x="11088556" y="932724"/>
            <a:ext cx="864096" cy="547260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333" b="1" dirty="0">
                <a:solidFill>
                  <a:srgbClr val="FFFF00"/>
                </a:solidFill>
              </a:rPr>
              <a:t>M</a:t>
            </a:r>
          </a:p>
          <a:p>
            <a:pPr algn="ctr"/>
            <a:r>
              <a:rPr lang="es-CL" sz="5333" b="1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es-CL" sz="5333" b="1" dirty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s-CL" sz="5333" b="1" dirty="0">
                <a:solidFill>
                  <a:srgbClr val="FFFF00"/>
                </a:solidFill>
              </a:rPr>
              <a:t>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 xmlns="">
      <p:transition spd="slow">
        <p:blinds dir="vert"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ED7EA08D-1C0F-5FF7-85A5-AEF67C97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95340" y="1006997"/>
            <a:ext cx="10001320" cy="5406550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289699" y="2406652"/>
            <a:ext cx="9582702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¿Cuál es tu color favorito?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5CFFD5E7-7D8A-0C68-3F2B-00184592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12" y="3365526"/>
            <a:ext cx="3427872" cy="29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7E6F332D-AF6A-885E-E9AF-A8C7B825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s Estrellas GIFs | Tenor">
            <a:extLst>
              <a:ext uri="{FF2B5EF4-FFF2-40B4-BE49-F238E27FC236}">
                <a16:creationId xmlns:a16="http://schemas.microsoft.com/office/drawing/2014/main" id="{2AC03CB5-2020-422C-DFA7-7A9EAE15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8" y="-190497"/>
            <a:ext cx="3079283" cy="25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6DD41776-7C21-6A66-8BCB-E095F5DF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435261"/>
            <a:ext cx="10001320" cy="5137012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667588" y="2426422"/>
            <a:ext cx="6812121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¿Tienes mascotas?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164FDEF4-E832-AD7E-B144-6E253E43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6360319C-EB36-17EE-22A0-1C267FD9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583AA3A7-F367-60A7-8487-7A98A37F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" y="285727"/>
            <a:ext cx="3267552" cy="29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CF89772A-EFD9-AE8A-8E98-9EAB28A1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1180618"/>
            <a:ext cx="10001320" cy="5391655"/>
          </a:xfrm>
          <a:prstGeom prst="roundRect">
            <a:avLst/>
          </a:prstGeom>
          <a:solidFill>
            <a:srgbClr val="00FA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554506" y="2449550"/>
            <a:ext cx="9178242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¿A qué país te gustaría viajar?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BAD59ADF-E332-D291-4255-2B3BDEE3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A36F7AF3-621D-212E-8D7D-467F3EEB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96D9A0E2-52DA-C5C9-EF58-E51CCE47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22" y="-156921"/>
            <a:ext cx="2899302" cy="28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B2463604-AEF5-8489-2425-B4E5E5EF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6" y="1145894"/>
            <a:ext cx="10001320" cy="513161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3080095" y="2285705"/>
            <a:ext cx="7759496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¿En qué mes naciste?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3C859E66-35D6-2795-9929-99861E5A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B77E4859-9E6E-6B2F-D3C3-B6E65372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s Estrellas GIFs | Tenor">
            <a:extLst>
              <a:ext uri="{FF2B5EF4-FFF2-40B4-BE49-F238E27FC236}">
                <a16:creationId xmlns:a16="http://schemas.microsoft.com/office/drawing/2014/main" id="{27E3DD52-2986-86FE-D725-231C55CA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4" y="0"/>
            <a:ext cx="2899302" cy="28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moderno con color pastel de forma fluida y línea de dibujo a mano en  diseño minimalista plano de fondo azul pastel. 2723895 Vector en Vecteezy">
            <a:extLst>
              <a:ext uri="{FF2B5EF4-FFF2-40B4-BE49-F238E27FC236}">
                <a16:creationId xmlns:a16="http://schemas.microsoft.com/office/drawing/2014/main" id="{A211F1B5-6A8B-F0B9-3D77-9859B9FA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42967" y="476230"/>
            <a:ext cx="10001320" cy="60960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1892738" y="2378809"/>
            <a:ext cx="8406529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333" b="1" spc="2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Jokerman" pitchFamily="82" charset="0"/>
              </a:rPr>
              <a:t>¿Qué música sueles escuchar?</a:t>
            </a:r>
          </a:p>
        </p:txBody>
      </p:sp>
      <p:pic>
        <p:nvPicPr>
          <p:cNvPr id="3" name="Picture 2" descr="Pin by 3126 on Gatos | Cute gif, Cute cartoon images, Cute cat gif">
            <a:extLst>
              <a:ext uri="{FF2B5EF4-FFF2-40B4-BE49-F238E27FC236}">
                <a16:creationId xmlns:a16="http://schemas.microsoft.com/office/drawing/2014/main" id="{2E28A6D2-89A3-7688-BD13-ED79BF91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3" y="3251114"/>
            <a:ext cx="3859434" cy="33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conos de Flechas - Iconos gratuitos de 293,642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6C28BE36-CA87-4DC7-36F8-0CB12889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7413" y="4469230"/>
            <a:ext cx="1632428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as Estrellas GIFs | Tenor">
            <a:extLst>
              <a:ext uri="{FF2B5EF4-FFF2-40B4-BE49-F238E27FC236}">
                <a16:creationId xmlns:a16="http://schemas.microsoft.com/office/drawing/2014/main" id="{E7411F79-53E2-D5AB-9CB1-EFF2E47B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" y="-125566"/>
            <a:ext cx="3112290" cy="28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354</Words>
  <Application>Microsoft Macintosh PowerPoint</Application>
  <PresentationFormat>Panorámica</PresentationFormat>
  <Paragraphs>93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Jokerman</vt:lpstr>
      <vt:lpstr>Tema de Office 2013 - 2022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mas a mis compañeros </dc:title>
  <dc:subject/>
  <dc:creator>Material didactico mau chile</dc:creator>
  <cp:keywords/>
  <dc:description/>
  <cp:lastModifiedBy>Microsoft Office User</cp:lastModifiedBy>
  <cp:revision>2</cp:revision>
  <dcterms:created xsi:type="dcterms:W3CDTF">2023-03-07T00:07:04Z</dcterms:created>
  <dcterms:modified xsi:type="dcterms:W3CDTF">2023-03-07T01:02:39Z</dcterms:modified>
  <cp:category/>
</cp:coreProperties>
</file>