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294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  <p:sldId id="286" r:id="rId22"/>
    <p:sldId id="287" r:id="rId23"/>
    <p:sldId id="292" r:id="rId24"/>
    <p:sldId id="291" r:id="rId25"/>
    <p:sldId id="290" r:id="rId26"/>
    <p:sldId id="289" r:id="rId27"/>
    <p:sldId id="288" r:id="rId28"/>
    <p:sldId id="268" r:id="rId29"/>
    <p:sldId id="257" r:id="rId30"/>
    <p:sldId id="258" r:id="rId31"/>
    <p:sldId id="259" r:id="rId32"/>
    <p:sldId id="266" r:id="rId33"/>
    <p:sldId id="260" r:id="rId34"/>
    <p:sldId id="265" r:id="rId35"/>
    <p:sldId id="264" r:id="rId36"/>
    <p:sldId id="263" r:id="rId37"/>
    <p:sldId id="261" r:id="rId38"/>
    <p:sldId id="262" r:id="rId3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45"/>
  </p:normalViewPr>
  <p:slideViewPr>
    <p:cSldViewPr snapToGrid="0" snapToObjects="1">
      <p:cViewPr varScale="1">
        <p:scale>
          <a:sx n="108" d="100"/>
          <a:sy n="108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0CB6-4F3C-EC45-AC84-AAD0ADBA9A7F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C2C-DBE6-CB40-93FE-0C4D57ACC4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5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729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61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109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69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979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171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464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192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257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15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8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433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185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881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43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80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60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07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2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4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34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C2C-DBE6-CB40-93FE-0C4D57ACC435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48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71193-2649-4445-B755-EC407466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7D50ED-45EE-3443-9E59-D66AD126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D9585-C235-7E4A-B541-27982060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B66D4-CD90-0447-A076-99FE001F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37E91-554C-3C41-8450-2E0DF1A8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98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C7BD9-CBFC-944E-991A-D8E7B6CF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810080-466B-1144-8E64-FFCEAA7DF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90330-5BAB-6F46-AD33-C436C30C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4399C-7717-6B43-80DA-DB962D6C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DC0C2-4F7A-6E49-8EDE-046C0FC3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795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1A9B11-F332-3141-969A-37D7AAAE8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B7BDC6-23DC-8040-810C-0539AE93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AA7DD-00C4-A44F-8FB7-97F40ACB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292D5-FE8A-8145-A9DA-B00F2A01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3BF978-2D7E-0647-AC7D-859AE5A1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8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E133-022F-424B-B27A-F0AC38F2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68229-49EF-494F-B182-976E5817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32676-2E7E-D14C-B2C1-D3747D10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31B2D-2230-534D-A86B-9DDFB60F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31CFA-3E69-3647-8C1A-6BBB14EF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6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31A6A-4338-C84B-BB42-2452471D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14AF40-61DB-D44A-8AB2-D873D346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AF57F-1838-AD4E-9105-9FA6733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FA840-FBE2-5048-BE24-68980E81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26D95-D434-D243-B61D-273B00E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2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250EC-E49C-E141-BAF4-5584D47F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783AD-63A8-7644-A763-598A955DA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818B3E-EAB2-334E-BB6B-73489B117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870268-F609-6242-8AFC-C3580BA1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E75FF7-2B11-3F47-A22D-5AF88591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B18AF-FBD5-4A48-9A16-0C135B6A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383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95CF2-D1F1-2441-8578-375CE857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1A88AA-8C40-4D46-85E8-D7CC76325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51EC4-BF37-914C-B9FF-7F59F649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007F13-8FF7-6F47-8E6E-6B71B6BF8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4657C6-4B32-B943-8C1B-77A73A9C1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13D18C-4B1A-F141-857E-C00D6E6C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2C447A-CD3B-0346-ADA4-8E817BE6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E9CE61-43D8-EC41-92ED-203EBE55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D3B8A-C91B-B24B-AB94-4C5F8415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85EBC7-D2C3-AE41-938B-69AD2343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9EC7D3-58A1-EA47-92E0-30238C77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46E558-EAE9-7A48-8D5C-553001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45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5F1A23-BDFD-F045-860E-C6E20D70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599CAA-AC62-454A-9BE3-6FA17755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5701CE-15BD-524F-AA8B-8AAC63F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72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C9D22-BCBD-E143-B159-7D919F21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49B6D-94FA-D949-8A9D-49DD9AFE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DE6DA8-7E91-984F-B744-23C04C384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7D60A8-99CE-DC40-9163-D70F9508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395677-488C-674E-A40C-E304FB29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99659-689E-794D-9A17-3BD74E39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53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221D9-AD37-9C4F-AC6E-89583292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DEF93D-D99B-814A-872B-46076C0E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FA7DC-F7FF-064B-A886-2D62722F4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B1DA60-E70C-124D-87F7-82D15BD6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42C0EB-1A4A-AE43-8721-05970408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3BDA1D-188F-E141-95F2-63EFF5E1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46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D796D2-F028-E940-A984-26C662C9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364DE-236D-9644-81F2-3338BF0E1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8768D4-9B0B-7E42-98C3-78E2AE2B3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2D25-67F2-334C-A372-E7D00A70197C}" type="datetimeFigureOut">
              <a:rPr lang="es-CL" smtClean="0"/>
              <a:t>28-11-21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8459B-6A37-8E46-AFF0-C895A9332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C449E6-0BB3-3445-8683-38E3ED01D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52F9-2FE4-1B43-AA29-76416A8115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9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1.png"/><Relationship Id="rId4" Type="http://schemas.microsoft.com/office/2007/relationships/hdphoto" Target="../media/hdphoto10.wdp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microsoft.com/office/2007/relationships/hdphoto" Target="../media/hdphoto13.wdp"/><Relationship Id="rId4" Type="http://schemas.openxmlformats.org/officeDocument/2006/relationships/slide" Target="slide15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microsoft.com/office/2007/relationships/hdphoto" Target="../media/hdphoto14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14.png"/><Relationship Id="rId4" Type="http://schemas.microsoft.com/office/2007/relationships/hdphoto" Target="../media/hdphoto15.wdp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3.gif"/><Relationship Id="rId4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2.jpeg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2.jpeg"/><Relationship Id="rId4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microsoft.com/office/2007/relationships/hdphoto" Target="../media/hdphoto21.wdp"/><Relationship Id="rId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2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3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4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5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6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7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8.wdp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34.wdp"/><Relationship Id="rId18" Type="http://schemas.microsoft.com/office/2007/relationships/hdphoto" Target="../media/hdphoto35.wdp"/><Relationship Id="rId3" Type="http://schemas.openxmlformats.org/officeDocument/2006/relationships/image" Target="../media/image18.jpeg"/><Relationship Id="rId21" Type="http://schemas.openxmlformats.org/officeDocument/2006/relationships/audio" Target="../media/audio1.wav"/><Relationship Id="rId7" Type="http://schemas.microsoft.com/office/2007/relationships/hdphoto" Target="../media/hdphoto32.wdp"/><Relationship Id="rId12" Type="http://schemas.microsoft.com/office/2007/relationships/hdphoto" Target="../media/hdphoto29.wdp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audio" Target="../media/audio5.wav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openxmlformats.org/officeDocument/2006/relationships/image" Target="../media/image21.png"/><Relationship Id="rId5" Type="http://schemas.microsoft.com/office/2007/relationships/hdphoto" Target="../media/hdphoto30.wdp"/><Relationship Id="rId15" Type="http://schemas.openxmlformats.org/officeDocument/2006/relationships/audio" Target="../media/audio4.wav"/><Relationship Id="rId10" Type="http://schemas.microsoft.com/office/2007/relationships/hdphoto" Target="../media/hdphoto33.wdp"/><Relationship Id="rId19" Type="http://schemas.microsoft.com/office/2007/relationships/hdphoto" Target="../media/hdphoto36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4.wav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microsoft.com/office/2007/relationships/hdphoto" Target="../media/hdphoto29.wdp"/><Relationship Id="rId5" Type="http://schemas.microsoft.com/office/2007/relationships/hdphoto" Target="../media/hdphoto37.wdp"/><Relationship Id="rId1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microsoft.com/office/2007/relationships/hdphoto" Target="../media/hdphoto38.wdp"/><Relationship Id="rId1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audio" Target="../media/audio3.wav"/><Relationship Id="rId3" Type="http://schemas.openxmlformats.org/officeDocument/2006/relationships/image" Target="../media/image18.jpeg"/><Relationship Id="rId7" Type="http://schemas.microsoft.com/office/2007/relationships/hdphoto" Target="../media/hdphoto40.wdp"/><Relationship Id="rId12" Type="http://schemas.microsoft.com/office/2007/relationships/hdphoto" Target="../media/hdphoto29.wdp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openxmlformats.org/officeDocument/2006/relationships/image" Target="../media/image21.png"/><Relationship Id="rId5" Type="http://schemas.microsoft.com/office/2007/relationships/hdphoto" Target="../media/hdphoto39.wdp"/><Relationship Id="rId15" Type="http://schemas.openxmlformats.org/officeDocument/2006/relationships/audio" Target="../media/audio5.wav"/><Relationship Id="rId10" Type="http://schemas.microsoft.com/office/2007/relationships/hdphoto" Target="../media/hdphoto41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29.wdp"/><Relationship Id="rId3" Type="http://schemas.openxmlformats.org/officeDocument/2006/relationships/image" Target="../media/image18.jpeg"/><Relationship Id="rId7" Type="http://schemas.microsoft.com/office/2007/relationships/hdphoto" Target="../media/hdphoto44.wdp"/><Relationship Id="rId12" Type="http://schemas.microsoft.com/office/2007/relationships/hdphoto" Target="../media/hdphoto46.wdp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3.wdp"/><Relationship Id="rId11" Type="http://schemas.openxmlformats.org/officeDocument/2006/relationships/image" Target="../media/image21.png"/><Relationship Id="rId5" Type="http://schemas.microsoft.com/office/2007/relationships/hdphoto" Target="../media/hdphoto42.wdp"/><Relationship Id="rId15" Type="http://schemas.openxmlformats.org/officeDocument/2006/relationships/audio" Target="../media/audio4.wav"/><Relationship Id="rId10" Type="http://schemas.microsoft.com/office/2007/relationships/hdphoto" Target="../media/hdphoto45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audio" Target="../media/audio3.wav"/><Relationship Id="rId3" Type="http://schemas.openxmlformats.org/officeDocument/2006/relationships/image" Target="../media/image18.jpeg"/><Relationship Id="rId7" Type="http://schemas.microsoft.com/office/2007/relationships/hdphoto" Target="../media/hdphoto48.wdp"/><Relationship Id="rId12" Type="http://schemas.microsoft.com/office/2007/relationships/hdphoto" Target="../media/hdphoto29.wdp"/><Relationship Id="rId2" Type="http://schemas.openxmlformats.org/officeDocument/2006/relationships/notesSlide" Target="../notesSlides/notesSlide18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openxmlformats.org/officeDocument/2006/relationships/image" Target="../media/image21.png"/><Relationship Id="rId5" Type="http://schemas.microsoft.com/office/2007/relationships/hdphoto" Target="../media/hdphoto47.wdp"/><Relationship Id="rId15" Type="http://schemas.openxmlformats.org/officeDocument/2006/relationships/audio" Target="../media/audio5.wav"/><Relationship Id="rId10" Type="http://schemas.microsoft.com/office/2007/relationships/hdphoto" Target="../media/hdphoto49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53.wdp"/><Relationship Id="rId3" Type="http://schemas.openxmlformats.org/officeDocument/2006/relationships/image" Target="../media/image18.jpeg"/><Relationship Id="rId7" Type="http://schemas.microsoft.com/office/2007/relationships/hdphoto" Target="../media/hdphoto43.wdp"/><Relationship Id="rId12" Type="http://schemas.microsoft.com/office/2007/relationships/hdphoto" Target="../media/hdphoto29.wdp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1.wdp"/><Relationship Id="rId11" Type="http://schemas.openxmlformats.org/officeDocument/2006/relationships/image" Target="../media/image21.png"/><Relationship Id="rId5" Type="http://schemas.microsoft.com/office/2007/relationships/hdphoto" Target="../media/hdphoto50.wdp"/><Relationship Id="rId15" Type="http://schemas.openxmlformats.org/officeDocument/2006/relationships/audio" Target="../media/audio4.wav"/><Relationship Id="rId10" Type="http://schemas.microsoft.com/office/2007/relationships/hdphoto" Target="../media/hdphoto5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audio" Target="../media/audio3.wav"/><Relationship Id="rId3" Type="http://schemas.openxmlformats.org/officeDocument/2006/relationships/image" Target="../media/image18.jpeg"/><Relationship Id="rId7" Type="http://schemas.microsoft.com/office/2007/relationships/hdphoto" Target="../media/hdphoto44.wdp"/><Relationship Id="rId12" Type="http://schemas.microsoft.com/office/2007/relationships/hdphoto" Target="../media/hdphoto29.wdp"/><Relationship Id="rId2" Type="http://schemas.openxmlformats.org/officeDocument/2006/relationships/notesSlide" Target="../notesSlides/notesSlide2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1.wdp"/><Relationship Id="rId11" Type="http://schemas.openxmlformats.org/officeDocument/2006/relationships/image" Target="../media/image21.png"/><Relationship Id="rId5" Type="http://schemas.microsoft.com/office/2007/relationships/hdphoto" Target="../media/hdphoto54.wdp"/><Relationship Id="rId15" Type="http://schemas.openxmlformats.org/officeDocument/2006/relationships/audio" Target="../media/audio5.wav"/><Relationship Id="rId10" Type="http://schemas.microsoft.com/office/2007/relationships/hdphoto" Target="../media/hdphoto49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audio" Target="../media/audio5.wav"/><Relationship Id="rId3" Type="http://schemas.openxmlformats.org/officeDocument/2006/relationships/image" Target="../media/image18.jpeg"/><Relationship Id="rId7" Type="http://schemas.microsoft.com/office/2007/relationships/hdphoto" Target="../media/hdphoto51.wdp"/><Relationship Id="rId12" Type="http://schemas.microsoft.com/office/2007/relationships/hdphoto" Target="../media/hdphoto29.wdp"/><Relationship Id="rId2" Type="http://schemas.openxmlformats.org/officeDocument/2006/relationships/notesSlide" Target="../notesSlides/notesSlide2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4.wdp"/><Relationship Id="rId11" Type="http://schemas.openxmlformats.org/officeDocument/2006/relationships/image" Target="../media/image21.png"/><Relationship Id="rId5" Type="http://schemas.microsoft.com/office/2007/relationships/hdphoto" Target="../media/hdphoto55.wdp"/><Relationship Id="rId15" Type="http://schemas.openxmlformats.org/officeDocument/2006/relationships/audio" Target="../media/audio3.wav"/><Relationship Id="rId10" Type="http://schemas.microsoft.com/office/2007/relationships/hdphoto" Target="../media/hdphoto56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29.wdp"/><Relationship Id="rId3" Type="http://schemas.openxmlformats.org/officeDocument/2006/relationships/image" Target="../media/image18.jpeg"/><Relationship Id="rId7" Type="http://schemas.microsoft.com/office/2007/relationships/hdphoto" Target="../media/hdphoto58.wdp"/><Relationship Id="rId12" Type="http://schemas.microsoft.com/office/2007/relationships/hdphoto" Target="../media/hdphoto59.wdp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4.wdp"/><Relationship Id="rId11" Type="http://schemas.openxmlformats.org/officeDocument/2006/relationships/image" Target="../media/image21.png"/><Relationship Id="rId5" Type="http://schemas.microsoft.com/office/2007/relationships/hdphoto" Target="../media/hdphoto57.wdp"/><Relationship Id="rId15" Type="http://schemas.openxmlformats.org/officeDocument/2006/relationships/audio" Target="../media/audio4.wav"/><Relationship Id="rId10" Type="http://schemas.microsoft.com/office/2007/relationships/hdphoto" Target="../media/hdphoto49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62.wdp"/><Relationship Id="rId18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microsoft.com/office/2007/relationships/hdphoto" Target="../media/hdphoto58.wdp"/><Relationship Id="rId12" Type="http://schemas.microsoft.com/office/2007/relationships/hdphoto" Target="../media/hdphoto29.wdp"/><Relationship Id="rId17" Type="http://schemas.openxmlformats.org/officeDocument/2006/relationships/slide" Target="slide1.xml"/><Relationship Id="rId2" Type="http://schemas.openxmlformats.org/officeDocument/2006/relationships/notesSlide" Target="../notesSlides/notesSlide23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1.wdp"/><Relationship Id="rId11" Type="http://schemas.openxmlformats.org/officeDocument/2006/relationships/image" Target="../media/image21.png"/><Relationship Id="rId5" Type="http://schemas.microsoft.com/office/2007/relationships/hdphoto" Target="../media/hdphoto60.wdp"/><Relationship Id="rId15" Type="http://schemas.openxmlformats.org/officeDocument/2006/relationships/audio" Target="../media/audio4.wav"/><Relationship Id="rId10" Type="http://schemas.microsoft.com/office/2007/relationships/hdphoto" Target="../media/hdphoto61.wdp"/><Relationship Id="rId19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microsoft.com/office/2007/relationships/hdphoto" Target="../media/hdphoto2.wdp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microsoft.com/office/2007/relationships/hdphoto" Target="../media/hdphoto5.wdp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 cosas que quizás no sabías sobre la Navidad - VIX">
            <a:extLst>
              <a:ext uri="{FF2B5EF4-FFF2-40B4-BE49-F238E27FC236}">
                <a16:creationId xmlns:a16="http://schemas.microsoft.com/office/drawing/2014/main" id="{D0CF7E0B-3DD5-9C4A-8AAD-10A99C7D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326F63-8EB8-D74C-92A0-BEBFDA3CE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2671" y="2413000"/>
            <a:ext cx="9144000" cy="2387600"/>
          </a:xfrm>
        </p:spPr>
        <p:txBody>
          <a:bodyPr/>
          <a:lstStyle/>
          <a:p>
            <a:r>
              <a:rPr lang="es-CL" b="1" dirty="0"/>
              <a:t>Actividades navideñas 1 </a:t>
            </a:r>
          </a:p>
        </p:txBody>
      </p:sp>
      <p:sp>
        <p:nvSpPr>
          <p:cNvPr id="4" name="Estrella de 24 puntas 3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B9EF2C5-A185-2F4B-AFAB-C9E52827DF6D}"/>
              </a:ext>
            </a:extLst>
          </p:cNvPr>
          <p:cNvSpPr/>
          <p:nvPr/>
        </p:nvSpPr>
        <p:spPr>
          <a:xfrm>
            <a:off x="2299154" y="4800600"/>
            <a:ext cx="2349046" cy="173355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Chalkboard SE" panose="03050602040202020205" pitchFamily="66" charset="77"/>
              </a:rPr>
              <a:t>Comenzar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49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C5698-6DF4-B84F-B140-CBB69622088B}"/>
              </a:ext>
            </a:extLst>
          </p:cNvPr>
          <p:cNvSpPr txBox="1"/>
          <p:nvPr/>
        </p:nvSpPr>
        <p:spPr>
          <a:xfrm>
            <a:off x="7124700" y="1027360"/>
            <a:ext cx="3290888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L" sz="20400" dirty="0"/>
              <a:t>No </a:t>
            </a:r>
          </a:p>
        </p:txBody>
      </p:sp>
      <p:pic>
        <p:nvPicPr>
          <p:cNvPr id="4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8332BBCB-4DB5-E34D-98D2-350D351A7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Vela de pilar marrón, combustión de llama de vela, velas encendidas,  pintado, mano, naranja png | PNGWing">
            <a:extLst>
              <a:ext uri="{FF2B5EF4-FFF2-40B4-BE49-F238E27FC236}">
                <a16:creationId xmlns:a16="http://schemas.microsoft.com/office/drawing/2014/main" id="{857CDAFF-0494-3546-9A1F-F85DD9485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75" b="94625" l="10000" r="90000">
                        <a14:foregroundMark x1="60761" y1="94625" x2="38261" y2="93375"/>
                        <a14:foregroundMark x1="54239" y1="7500" x2="54239" y2="7500"/>
                        <a14:foregroundMark x1="50435" y1="5375" x2="51522" y2="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65" r="31280"/>
          <a:stretch/>
        </p:blipFill>
        <p:spPr bwMode="auto">
          <a:xfrm flipH="1">
            <a:off x="8537709" y="4411192"/>
            <a:ext cx="1119782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56468BA4-C47D-1546-8FD5-9D27D6EB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2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88102" y="1039443"/>
            <a:ext cx="285538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9600" dirty="0"/>
              <a:t>Rojas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milagro de la Navidad (Cuento de Navidad) ® Chiquipedia">
            <a:extLst>
              <a:ext uri="{FF2B5EF4-FFF2-40B4-BE49-F238E27FC236}">
                <a16:creationId xmlns:a16="http://schemas.microsoft.com/office/drawing/2014/main" id="{9906BDF0-FAFD-354B-8626-D7392AF2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28" y="3001068"/>
            <a:ext cx="4436730" cy="2495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04EE1CED-86FA-4D45-88CA-DF0C0D30E8C9}"/>
              </a:ext>
            </a:extLst>
          </p:cNvPr>
          <p:cNvSpPr/>
          <p:nvPr/>
        </p:nvSpPr>
        <p:spPr>
          <a:xfrm>
            <a:off x="10243483" y="5331208"/>
            <a:ext cx="1733550" cy="1371600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42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seño de navidad sobre ilustración de v... | Premium Vector #Freepik  #vector #fo… | Tarjetas de navidad cristianas, Arte de navidad, Diseños de  tarjetas de navidad">
            <a:extLst>
              <a:ext uri="{FF2B5EF4-FFF2-40B4-BE49-F238E27FC236}">
                <a16:creationId xmlns:a16="http://schemas.microsoft.com/office/drawing/2014/main" id="{D77D3A69-E410-804A-B50B-775B9325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28B8B74-A2BD-0949-AB01-22C051073639}"/>
              </a:ext>
            </a:extLst>
          </p:cNvPr>
          <p:cNvSpPr/>
          <p:nvPr/>
        </p:nvSpPr>
        <p:spPr>
          <a:xfrm>
            <a:off x="9274628" y="159657"/>
            <a:ext cx="2772229" cy="1204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RPReplay_Final1637849552_SyDpqM.mp4" descr="RPReplay_Final1637849552_SyDpqM.mp4">
            <a:hlinkClick r:id="" action="ppaction://media"/>
            <a:extLst>
              <a:ext uri="{FF2B5EF4-FFF2-40B4-BE49-F238E27FC236}">
                <a16:creationId xmlns:a16="http://schemas.microsoft.com/office/drawing/2014/main" id="{0937B8C2-00CF-304C-BF1C-7586D0902E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9700" y="270720"/>
            <a:ext cx="2442083" cy="9825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lecha derecha 6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D0158F4-FA29-AB48-914C-5443F079AAD0}"/>
              </a:ext>
            </a:extLst>
          </p:cNvPr>
          <p:cNvSpPr/>
          <p:nvPr/>
        </p:nvSpPr>
        <p:spPr>
          <a:xfrm>
            <a:off x="10243483" y="5331208"/>
            <a:ext cx="1733550" cy="1371600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0353CE-0C86-4E42-9015-AD907E7CB4B0}"/>
              </a:ext>
            </a:extLst>
          </p:cNvPr>
          <p:cNvSpPr txBox="1"/>
          <p:nvPr/>
        </p:nvSpPr>
        <p:spPr>
          <a:xfrm>
            <a:off x="4910138" y="1246658"/>
            <a:ext cx="728186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3200" dirty="0">
                <a:hlinkClick r:id="rId2" action="ppaction://hlinksldjump">
                  <a:snd r:embed="rId3" name="click.wav"/>
                </a:hlinkClick>
              </a:rPr>
              <a:t>¿Qué representa la imagen?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>
                <a:hlinkClick r:id="rId4" action="ppaction://hlinksldjump">
                  <a:snd r:embed="rId3" name="click.wav"/>
                </a:hlinkClick>
              </a:rPr>
              <a:t>2. ¿Qué tenía el hombre en las manos?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>
                <a:hlinkClick r:id="rId5" action="ppaction://hlinksldjump">
                  <a:snd r:embed="rId3" name="click.wav"/>
                </a:hlinkClick>
              </a:rPr>
              <a:t>3. ¿Cuántos animales había?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>
                <a:hlinkClick r:id="rId6" action="ppaction://hlinksldjump">
                  <a:snd r:embed="rId3" name="click.wav"/>
                </a:hlinkClick>
              </a:rPr>
              <a:t>4. ¿De qué color era el traje del hombre?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>
                <a:hlinkClick r:id="rId7" action="ppaction://hlinksldjump">
                  <a:snd r:embed="rId3" name="click.wav"/>
                </a:hlinkClick>
              </a:rPr>
              <a:t>5. ¿Cuántas ovejas había?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>
                <a:hlinkClick r:id="rId8" action="ppaction://hlinksldjump">
                  <a:snd r:embed="rId3" name="click.wav"/>
                </a:hlinkClick>
              </a:rPr>
              <a:t>6. ¿Quiénes son los personajes?</a:t>
            </a:r>
            <a:endParaRPr lang="es-CL" sz="3200" dirty="0"/>
          </a:p>
          <a:p>
            <a:pPr marL="342900" indent="-342900">
              <a:buAutoNum type="arabicPeriod"/>
            </a:pPr>
            <a:endParaRPr lang="es-CL" dirty="0"/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5FD33F92-BB5D-0744-9C6F-6A62E16F0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1" y="-3646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3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6096000" y="2127498"/>
            <a:ext cx="565573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Nacimiento de Jesús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75 ideas de Gifs | emoticonos animados, emoticones animados para whatsapp,  imagenes animadas">
            <a:extLst>
              <a:ext uri="{FF2B5EF4-FFF2-40B4-BE49-F238E27FC236}">
                <a16:creationId xmlns:a16="http://schemas.microsoft.com/office/drawing/2014/main" id="{A00E5E57-12D9-154F-B886-6F2B5EF9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429000"/>
            <a:ext cx="3568700" cy="28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D5FD4F40-AC69-6742-BDC4-2EF928B6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7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6760107" y="2670423"/>
            <a:ext cx="2855381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7200" dirty="0"/>
              <a:t>Bastón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generalidades bastón, aspectos bastón, utilidad bastón">
            <a:extLst>
              <a:ext uri="{FF2B5EF4-FFF2-40B4-BE49-F238E27FC236}">
                <a16:creationId xmlns:a16="http://schemas.microsoft.com/office/drawing/2014/main" id="{3F6EB07B-7FBF-434E-B1F0-6A27CB68C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6000" l="35667" r="67167">
                        <a14:foregroundMark x1="53000" y1="4167" x2="45000" y2="4333"/>
                        <a14:foregroundMark x1="45000" y1="4333" x2="39667" y2="9333"/>
                        <a14:foregroundMark x1="39667" y1="9333" x2="39667" y2="17000"/>
                        <a14:foregroundMark x1="39667" y1="17000" x2="41167" y2="19167"/>
                        <a14:foregroundMark x1="51333" y1="4833" x2="58000" y2="5167"/>
                        <a14:foregroundMark x1="62000" y1="90000" x2="620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3" r="28680"/>
          <a:stretch/>
        </p:blipFill>
        <p:spPr bwMode="auto">
          <a:xfrm>
            <a:off x="10129838" y="1657349"/>
            <a:ext cx="1601756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AF024897-61A0-0648-BCAE-C7F2C339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5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570411" y="391885"/>
            <a:ext cx="2349195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20400" dirty="0"/>
              <a:t>4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75 ideas de Gifs | emoticonos animados, emoticones animados para whatsapp,  imagenes animadas">
            <a:extLst>
              <a:ext uri="{FF2B5EF4-FFF2-40B4-BE49-F238E27FC236}">
                <a16:creationId xmlns:a16="http://schemas.microsoft.com/office/drawing/2014/main" id="{811904C9-2FCC-F542-BEB0-B5FD74C6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59" y="3737198"/>
            <a:ext cx="3568700" cy="28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13753895-3E34-BC49-B271-71D6744F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9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31607" y="1813173"/>
            <a:ext cx="2855381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7200" dirty="0"/>
              <a:t>Rojo</a:t>
            </a:r>
            <a:r>
              <a:rPr lang="es-CL" sz="4400" dirty="0"/>
              <a:t>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seño de navidad sobre ilustración de v... | Premium Vector #Freepik  #vector #fo… | Tarjetas de navidad cristianas, Arte de navidad, Diseños de  tarjetas de navidad">
            <a:extLst>
              <a:ext uri="{FF2B5EF4-FFF2-40B4-BE49-F238E27FC236}">
                <a16:creationId xmlns:a16="http://schemas.microsoft.com/office/drawing/2014/main" id="{0AFA8302-35A0-D942-B6B0-620E15F9F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t="57461" r="37321" b="5291"/>
          <a:stretch/>
        </p:blipFill>
        <p:spPr bwMode="auto">
          <a:xfrm>
            <a:off x="7199011" y="3628572"/>
            <a:ext cx="3120571" cy="2554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6CECFE5-5EFB-674D-BB1B-18FF562A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0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288065" y="477859"/>
            <a:ext cx="2855381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20400" dirty="0"/>
              <a:t>2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seño de navidad sobre ilustración de v... | Premium Vector #Freepik  #vector #fo… | Tarjetas de navidad cristianas, Arte de navidad, Diseños de  tarjetas de navidad">
            <a:extLst>
              <a:ext uri="{FF2B5EF4-FFF2-40B4-BE49-F238E27FC236}">
                <a16:creationId xmlns:a16="http://schemas.microsoft.com/office/drawing/2014/main" id="{F5B2605E-F599-6242-A035-7ED9EC3A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12" y="4159455"/>
            <a:ext cx="394788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235FFABF-F9FA-5B46-9B23-D24D3A90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7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6302907" y="1927473"/>
            <a:ext cx="522710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María- José y Jesús.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seño de navidad sobre ilustración de v... | Premium Vector #Freepik  #vector #fo… | Tarjetas de navidad cristianas, Arte de navidad, Diseños de  tarjetas de navidad">
            <a:extLst>
              <a:ext uri="{FF2B5EF4-FFF2-40B4-BE49-F238E27FC236}">
                <a16:creationId xmlns:a16="http://schemas.microsoft.com/office/drawing/2014/main" id="{A192C232-912E-9E48-9AF8-5FFCDDD4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3110522"/>
            <a:ext cx="394788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03182E7-16A8-4041-ADD3-C3D62CA1EC86}"/>
              </a:ext>
            </a:extLst>
          </p:cNvPr>
          <p:cNvSpPr/>
          <p:nvPr/>
        </p:nvSpPr>
        <p:spPr>
          <a:xfrm>
            <a:off x="10243483" y="5331208"/>
            <a:ext cx="1733550" cy="1371600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38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Navidad y año nuevo fondo claro brillante. ilustración vectorial 3503449  Vector en Vecteezy">
            <a:extLst>
              <a:ext uri="{FF2B5EF4-FFF2-40B4-BE49-F238E27FC236}">
                <a16:creationId xmlns:a16="http://schemas.microsoft.com/office/drawing/2014/main" id="{6DEA80F6-233A-4B4F-B65D-6211BC97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rma libre 20">
            <a:extLst>
              <a:ext uri="{FF2B5EF4-FFF2-40B4-BE49-F238E27FC236}">
                <a16:creationId xmlns:a16="http://schemas.microsoft.com/office/drawing/2014/main" id="{A41D5A3A-AD61-CC4A-AEF4-5AC79F180BCB}"/>
              </a:ext>
            </a:extLst>
          </p:cNvPr>
          <p:cNvSpPr/>
          <p:nvPr/>
        </p:nvSpPr>
        <p:spPr>
          <a:xfrm>
            <a:off x="3511496" y="1030514"/>
            <a:ext cx="742071" cy="653143"/>
          </a:xfrm>
          <a:custGeom>
            <a:avLst/>
            <a:gdLst>
              <a:gd name="connsiteX0" fmla="*/ 15475 w 742071"/>
              <a:gd name="connsiteY0" fmla="*/ 595086 h 653143"/>
              <a:gd name="connsiteX1" fmla="*/ 59018 w 742071"/>
              <a:gd name="connsiteY1" fmla="*/ 391886 h 653143"/>
              <a:gd name="connsiteX2" fmla="*/ 88047 w 742071"/>
              <a:gd name="connsiteY2" fmla="*/ 304800 h 653143"/>
              <a:gd name="connsiteX3" fmla="*/ 131590 w 742071"/>
              <a:gd name="connsiteY3" fmla="*/ 217715 h 653143"/>
              <a:gd name="connsiteX4" fmla="*/ 175133 w 742071"/>
              <a:gd name="connsiteY4" fmla="*/ 188686 h 653143"/>
              <a:gd name="connsiteX5" fmla="*/ 247704 w 742071"/>
              <a:gd name="connsiteY5" fmla="*/ 116115 h 653143"/>
              <a:gd name="connsiteX6" fmla="*/ 291247 w 742071"/>
              <a:gd name="connsiteY6" fmla="*/ 72572 h 653143"/>
              <a:gd name="connsiteX7" fmla="*/ 334790 w 742071"/>
              <a:gd name="connsiteY7" fmla="*/ 58057 h 653143"/>
              <a:gd name="connsiteX8" fmla="*/ 378333 w 742071"/>
              <a:gd name="connsiteY8" fmla="*/ 29029 h 653143"/>
              <a:gd name="connsiteX9" fmla="*/ 465418 w 742071"/>
              <a:gd name="connsiteY9" fmla="*/ 0 h 653143"/>
              <a:gd name="connsiteX10" fmla="*/ 625075 w 742071"/>
              <a:gd name="connsiteY10" fmla="*/ 14515 h 653143"/>
              <a:gd name="connsiteX11" fmla="*/ 668618 w 742071"/>
              <a:gd name="connsiteY11" fmla="*/ 29029 h 653143"/>
              <a:gd name="connsiteX12" fmla="*/ 712161 w 742071"/>
              <a:gd name="connsiteY12" fmla="*/ 72572 h 653143"/>
              <a:gd name="connsiteX13" fmla="*/ 726675 w 742071"/>
              <a:gd name="connsiteY13" fmla="*/ 261257 h 653143"/>
              <a:gd name="connsiteX14" fmla="*/ 683133 w 742071"/>
              <a:gd name="connsiteY14" fmla="*/ 348343 h 653143"/>
              <a:gd name="connsiteX15" fmla="*/ 494447 w 742071"/>
              <a:gd name="connsiteY15" fmla="*/ 391886 h 653143"/>
              <a:gd name="connsiteX16" fmla="*/ 349304 w 742071"/>
              <a:gd name="connsiteY16" fmla="*/ 377372 h 653143"/>
              <a:gd name="connsiteX17" fmla="*/ 305761 w 742071"/>
              <a:gd name="connsiteY17" fmla="*/ 362857 h 653143"/>
              <a:gd name="connsiteX18" fmla="*/ 73533 w 742071"/>
              <a:gd name="connsiteY18" fmla="*/ 377372 h 653143"/>
              <a:gd name="connsiteX19" fmla="*/ 44504 w 742071"/>
              <a:gd name="connsiteY19" fmla="*/ 420915 h 653143"/>
              <a:gd name="connsiteX20" fmla="*/ 15475 w 742071"/>
              <a:gd name="connsiteY20" fmla="*/ 508000 h 653143"/>
              <a:gd name="connsiteX21" fmla="*/ 44504 w 742071"/>
              <a:gd name="connsiteY21" fmla="*/ 551543 h 653143"/>
              <a:gd name="connsiteX22" fmla="*/ 961 w 742071"/>
              <a:gd name="connsiteY22" fmla="*/ 638629 h 653143"/>
              <a:gd name="connsiteX23" fmla="*/ 961 w 742071"/>
              <a:gd name="connsiteY23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071" h="653143">
                <a:moveTo>
                  <a:pt x="15475" y="595086"/>
                </a:moveTo>
                <a:cubicBezTo>
                  <a:pt x="22214" y="561393"/>
                  <a:pt x="43131" y="444841"/>
                  <a:pt x="59018" y="391886"/>
                </a:cubicBezTo>
                <a:cubicBezTo>
                  <a:pt x="67811" y="362578"/>
                  <a:pt x="78371" y="333829"/>
                  <a:pt x="88047" y="304800"/>
                </a:cubicBezTo>
                <a:cubicBezTo>
                  <a:pt x="99853" y="269383"/>
                  <a:pt x="103452" y="245853"/>
                  <a:pt x="131590" y="217715"/>
                </a:cubicBezTo>
                <a:cubicBezTo>
                  <a:pt x="143925" y="205380"/>
                  <a:pt x="160619" y="198362"/>
                  <a:pt x="175133" y="188686"/>
                </a:cubicBezTo>
                <a:cubicBezTo>
                  <a:pt x="228351" y="108857"/>
                  <a:pt x="175133" y="176591"/>
                  <a:pt x="247704" y="116115"/>
                </a:cubicBezTo>
                <a:cubicBezTo>
                  <a:pt x="263473" y="102974"/>
                  <a:pt x="274168" y="83958"/>
                  <a:pt x="291247" y="72572"/>
                </a:cubicBezTo>
                <a:cubicBezTo>
                  <a:pt x="303977" y="64085"/>
                  <a:pt x="321106" y="64899"/>
                  <a:pt x="334790" y="58057"/>
                </a:cubicBezTo>
                <a:cubicBezTo>
                  <a:pt x="350392" y="50256"/>
                  <a:pt x="362393" y="36114"/>
                  <a:pt x="378333" y="29029"/>
                </a:cubicBezTo>
                <a:cubicBezTo>
                  <a:pt x="406294" y="16602"/>
                  <a:pt x="465418" y="0"/>
                  <a:pt x="465418" y="0"/>
                </a:cubicBezTo>
                <a:cubicBezTo>
                  <a:pt x="518637" y="4838"/>
                  <a:pt x="572174" y="6958"/>
                  <a:pt x="625075" y="14515"/>
                </a:cubicBezTo>
                <a:cubicBezTo>
                  <a:pt x="640221" y="16679"/>
                  <a:pt x="655888" y="20542"/>
                  <a:pt x="668618" y="29029"/>
                </a:cubicBezTo>
                <a:cubicBezTo>
                  <a:pt x="685697" y="40415"/>
                  <a:pt x="697647" y="58058"/>
                  <a:pt x="712161" y="72572"/>
                </a:cubicBezTo>
                <a:cubicBezTo>
                  <a:pt x="747796" y="179474"/>
                  <a:pt x="750228" y="143496"/>
                  <a:pt x="726675" y="261257"/>
                </a:cubicBezTo>
                <a:cubicBezTo>
                  <a:pt x="722382" y="282722"/>
                  <a:pt x="702705" y="336111"/>
                  <a:pt x="683133" y="348343"/>
                </a:cubicBezTo>
                <a:cubicBezTo>
                  <a:pt x="635906" y="377860"/>
                  <a:pt x="545489" y="384594"/>
                  <a:pt x="494447" y="391886"/>
                </a:cubicBezTo>
                <a:cubicBezTo>
                  <a:pt x="446066" y="387048"/>
                  <a:pt x="397361" y="384765"/>
                  <a:pt x="349304" y="377372"/>
                </a:cubicBezTo>
                <a:cubicBezTo>
                  <a:pt x="334182" y="375046"/>
                  <a:pt x="321061" y="362857"/>
                  <a:pt x="305761" y="362857"/>
                </a:cubicBezTo>
                <a:cubicBezTo>
                  <a:pt x="228201" y="362857"/>
                  <a:pt x="150942" y="372534"/>
                  <a:pt x="73533" y="377372"/>
                </a:cubicBezTo>
                <a:cubicBezTo>
                  <a:pt x="63857" y="391886"/>
                  <a:pt x="51589" y="404974"/>
                  <a:pt x="44504" y="420915"/>
                </a:cubicBezTo>
                <a:cubicBezTo>
                  <a:pt x="32077" y="448876"/>
                  <a:pt x="15475" y="508000"/>
                  <a:pt x="15475" y="508000"/>
                </a:cubicBezTo>
                <a:cubicBezTo>
                  <a:pt x="25151" y="522514"/>
                  <a:pt x="41636" y="534336"/>
                  <a:pt x="44504" y="551543"/>
                </a:cubicBezTo>
                <a:cubicBezTo>
                  <a:pt x="49065" y="578905"/>
                  <a:pt x="10439" y="619674"/>
                  <a:pt x="961" y="638629"/>
                </a:cubicBezTo>
                <a:cubicBezTo>
                  <a:pt x="-1203" y="642956"/>
                  <a:pt x="961" y="648305"/>
                  <a:pt x="961" y="653143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EAA3656-C6C9-7F49-995F-54E0519451F1}"/>
              </a:ext>
            </a:extLst>
          </p:cNvPr>
          <p:cNvSpPr/>
          <p:nvPr/>
        </p:nvSpPr>
        <p:spPr>
          <a:xfrm>
            <a:off x="3047999" y="1625601"/>
            <a:ext cx="1132115" cy="725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Elipse 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5E83A7DA-1068-9245-B9E7-EBB1E47497F0}"/>
              </a:ext>
            </a:extLst>
          </p:cNvPr>
          <p:cNvSpPr/>
          <p:nvPr/>
        </p:nvSpPr>
        <p:spPr>
          <a:xfrm>
            <a:off x="2090057" y="2148114"/>
            <a:ext cx="3048000" cy="29899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¿Qué tanto puedo recordar?</a:t>
            </a:r>
          </a:p>
          <a:p>
            <a:pPr algn="ctr"/>
            <a:endParaRPr lang="es-CL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EEC9CC05-D9F8-A447-A29F-29FD2FBFB2BD}"/>
              </a:ext>
            </a:extLst>
          </p:cNvPr>
          <p:cNvSpPr/>
          <p:nvPr/>
        </p:nvSpPr>
        <p:spPr>
          <a:xfrm>
            <a:off x="8562467" y="1074058"/>
            <a:ext cx="742071" cy="653143"/>
          </a:xfrm>
          <a:custGeom>
            <a:avLst/>
            <a:gdLst>
              <a:gd name="connsiteX0" fmla="*/ 15475 w 742071"/>
              <a:gd name="connsiteY0" fmla="*/ 595086 h 653143"/>
              <a:gd name="connsiteX1" fmla="*/ 59018 w 742071"/>
              <a:gd name="connsiteY1" fmla="*/ 391886 h 653143"/>
              <a:gd name="connsiteX2" fmla="*/ 88047 w 742071"/>
              <a:gd name="connsiteY2" fmla="*/ 304800 h 653143"/>
              <a:gd name="connsiteX3" fmla="*/ 131590 w 742071"/>
              <a:gd name="connsiteY3" fmla="*/ 217715 h 653143"/>
              <a:gd name="connsiteX4" fmla="*/ 175133 w 742071"/>
              <a:gd name="connsiteY4" fmla="*/ 188686 h 653143"/>
              <a:gd name="connsiteX5" fmla="*/ 247704 w 742071"/>
              <a:gd name="connsiteY5" fmla="*/ 116115 h 653143"/>
              <a:gd name="connsiteX6" fmla="*/ 291247 w 742071"/>
              <a:gd name="connsiteY6" fmla="*/ 72572 h 653143"/>
              <a:gd name="connsiteX7" fmla="*/ 334790 w 742071"/>
              <a:gd name="connsiteY7" fmla="*/ 58057 h 653143"/>
              <a:gd name="connsiteX8" fmla="*/ 378333 w 742071"/>
              <a:gd name="connsiteY8" fmla="*/ 29029 h 653143"/>
              <a:gd name="connsiteX9" fmla="*/ 465418 w 742071"/>
              <a:gd name="connsiteY9" fmla="*/ 0 h 653143"/>
              <a:gd name="connsiteX10" fmla="*/ 625075 w 742071"/>
              <a:gd name="connsiteY10" fmla="*/ 14515 h 653143"/>
              <a:gd name="connsiteX11" fmla="*/ 668618 w 742071"/>
              <a:gd name="connsiteY11" fmla="*/ 29029 h 653143"/>
              <a:gd name="connsiteX12" fmla="*/ 712161 w 742071"/>
              <a:gd name="connsiteY12" fmla="*/ 72572 h 653143"/>
              <a:gd name="connsiteX13" fmla="*/ 726675 w 742071"/>
              <a:gd name="connsiteY13" fmla="*/ 261257 h 653143"/>
              <a:gd name="connsiteX14" fmla="*/ 683133 w 742071"/>
              <a:gd name="connsiteY14" fmla="*/ 348343 h 653143"/>
              <a:gd name="connsiteX15" fmla="*/ 494447 w 742071"/>
              <a:gd name="connsiteY15" fmla="*/ 391886 h 653143"/>
              <a:gd name="connsiteX16" fmla="*/ 349304 w 742071"/>
              <a:gd name="connsiteY16" fmla="*/ 377372 h 653143"/>
              <a:gd name="connsiteX17" fmla="*/ 305761 w 742071"/>
              <a:gd name="connsiteY17" fmla="*/ 362857 h 653143"/>
              <a:gd name="connsiteX18" fmla="*/ 73533 w 742071"/>
              <a:gd name="connsiteY18" fmla="*/ 377372 h 653143"/>
              <a:gd name="connsiteX19" fmla="*/ 44504 w 742071"/>
              <a:gd name="connsiteY19" fmla="*/ 420915 h 653143"/>
              <a:gd name="connsiteX20" fmla="*/ 15475 w 742071"/>
              <a:gd name="connsiteY20" fmla="*/ 508000 h 653143"/>
              <a:gd name="connsiteX21" fmla="*/ 44504 w 742071"/>
              <a:gd name="connsiteY21" fmla="*/ 551543 h 653143"/>
              <a:gd name="connsiteX22" fmla="*/ 961 w 742071"/>
              <a:gd name="connsiteY22" fmla="*/ 638629 h 653143"/>
              <a:gd name="connsiteX23" fmla="*/ 961 w 742071"/>
              <a:gd name="connsiteY23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071" h="653143">
                <a:moveTo>
                  <a:pt x="15475" y="595086"/>
                </a:moveTo>
                <a:cubicBezTo>
                  <a:pt x="22214" y="561393"/>
                  <a:pt x="43131" y="444841"/>
                  <a:pt x="59018" y="391886"/>
                </a:cubicBezTo>
                <a:cubicBezTo>
                  <a:pt x="67811" y="362578"/>
                  <a:pt x="78371" y="333829"/>
                  <a:pt x="88047" y="304800"/>
                </a:cubicBezTo>
                <a:cubicBezTo>
                  <a:pt x="99853" y="269383"/>
                  <a:pt x="103452" y="245853"/>
                  <a:pt x="131590" y="217715"/>
                </a:cubicBezTo>
                <a:cubicBezTo>
                  <a:pt x="143925" y="205380"/>
                  <a:pt x="160619" y="198362"/>
                  <a:pt x="175133" y="188686"/>
                </a:cubicBezTo>
                <a:cubicBezTo>
                  <a:pt x="228351" y="108857"/>
                  <a:pt x="175133" y="176591"/>
                  <a:pt x="247704" y="116115"/>
                </a:cubicBezTo>
                <a:cubicBezTo>
                  <a:pt x="263473" y="102974"/>
                  <a:pt x="274168" y="83958"/>
                  <a:pt x="291247" y="72572"/>
                </a:cubicBezTo>
                <a:cubicBezTo>
                  <a:pt x="303977" y="64085"/>
                  <a:pt x="321106" y="64899"/>
                  <a:pt x="334790" y="58057"/>
                </a:cubicBezTo>
                <a:cubicBezTo>
                  <a:pt x="350392" y="50256"/>
                  <a:pt x="362393" y="36114"/>
                  <a:pt x="378333" y="29029"/>
                </a:cubicBezTo>
                <a:cubicBezTo>
                  <a:pt x="406294" y="16602"/>
                  <a:pt x="465418" y="0"/>
                  <a:pt x="465418" y="0"/>
                </a:cubicBezTo>
                <a:cubicBezTo>
                  <a:pt x="518637" y="4838"/>
                  <a:pt x="572174" y="6958"/>
                  <a:pt x="625075" y="14515"/>
                </a:cubicBezTo>
                <a:cubicBezTo>
                  <a:pt x="640221" y="16679"/>
                  <a:pt x="655888" y="20542"/>
                  <a:pt x="668618" y="29029"/>
                </a:cubicBezTo>
                <a:cubicBezTo>
                  <a:pt x="685697" y="40415"/>
                  <a:pt x="697647" y="58058"/>
                  <a:pt x="712161" y="72572"/>
                </a:cubicBezTo>
                <a:cubicBezTo>
                  <a:pt x="747796" y="179474"/>
                  <a:pt x="750228" y="143496"/>
                  <a:pt x="726675" y="261257"/>
                </a:cubicBezTo>
                <a:cubicBezTo>
                  <a:pt x="722382" y="282722"/>
                  <a:pt x="702705" y="336111"/>
                  <a:pt x="683133" y="348343"/>
                </a:cubicBezTo>
                <a:cubicBezTo>
                  <a:pt x="635906" y="377860"/>
                  <a:pt x="545489" y="384594"/>
                  <a:pt x="494447" y="391886"/>
                </a:cubicBezTo>
                <a:cubicBezTo>
                  <a:pt x="446066" y="387048"/>
                  <a:pt x="397361" y="384765"/>
                  <a:pt x="349304" y="377372"/>
                </a:cubicBezTo>
                <a:cubicBezTo>
                  <a:pt x="334182" y="375046"/>
                  <a:pt x="321061" y="362857"/>
                  <a:pt x="305761" y="362857"/>
                </a:cubicBezTo>
                <a:cubicBezTo>
                  <a:pt x="228201" y="362857"/>
                  <a:pt x="150942" y="372534"/>
                  <a:pt x="73533" y="377372"/>
                </a:cubicBezTo>
                <a:cubicBezTo>
                  <a:pt x="63857" y="391886"/>
                  <a:pt x="51589" y="404974"/>
                  <a:pt x="44504" y="420915"/>
                </a:cubicBezTo>
                <a:cubicBezTo>
                  <a:pt x="32077" y="448876"/>
                  <a:pt x="15475" y="508000"/>
                  <a:pt x="15475" y="508000"/>
                </a:cubicBezTo>
                <a:cubicBezTo>
                  <a:pt x="25151" y="522514"/>
                  <a:pt x="41636" y="534336"/>
                  <a:pt x="44504" y="551543"/>
                </a:cubicBezTo>
                <a:cubicBezTo>
                  <a:pt x="49065" y="578905"/>
                  <a:pt x="10439" y="619674"/>
                  <a:pt x="961" y="638629"/>
                </a:cubicBezTo>
                <a:cubicBezTo>
                  <a:pt x="-1203" y="642956"/>
                  <a:pt x="961" y="648305"/>
                  <a:pt x="961" y="653143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571E7BC5-04A3-1B44-BAAE-747311D23302}"/>
              </a:ext>
            </a:extLst>
          </p:cNvPr>
          <p:cNvSpPr/>
          <p:nvPr/>
        </p:nvSpPr>
        <p:spPr>
          <a:xfrm>
            <a:off x="8098970" y="1669145"/>
            <a:ext cx="1132115" cy="7257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hlinkClick r:id="rId6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7673E4B0-EA1B-634B-9192-851E2EA748A7}"/>
              </a:ext>
            </a:extLst>
          </p:cNvPr>
          <p:cNvSpPr/>
          <p:nvPr/>
        </p:nvSpPr>
        <p:spPr>
          <a:xfrm>
            <a:off x="7141028" y="2191658"/>
            <a:ext cx="3048000" cy="29899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Juego: Cuidado con el Grinch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B2C1600-D35D-5E43-8A5E-365CE1BE0CF1}"/>
              </a:ext>
            </a:extLst>
          </p:cNvPr>
          <p:cNvSpPr txBox="1"/>
          <p:nvPr/>
        </p:nvSpPr>
        <p:spPr>
          <a:xfrm>
            <a:off x="4147431" y="4899157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800" b="1" dirty="0">
              <a:solidFill>
                <a:srgbClr val="002060"/>
              </a:solidFill>
              <a:latin typeface="Chalkboard SE" panose="03050602040202020205" pitchFamily="66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BE85D7-3A43-E346-B717-5664DADA81F5}"/>
              </a:ext>
            </a:extLst>
          </p:cNvPr>
          <p:cNvSpPr txBox="1"/>
          <p:nvPr/>
        </p:nvSpPr>
        <p:spPr>
          <a:xfrm>
            <a:off x="4419600" y="323850"/>
            <a:ext cx="367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Menú</a:t>
            </a:r>
          </a:p>
        </p:txBody>
      </p:sp>
    </p:spTree>
    <p:extLst>
      <p:ext uri="{BB962C8B-B14F-4D97-AF65-F5344CB8AC3E}">
        <p14:creationId xmlns:p14="http://schemas.microsoft.com/office/powerpoint/2010/main" val="310571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 cuentos de Navidad en inglés para leer con tus hijos">
            <a:extLst>
              <a:ext uri="{FF2B5EF4-FFF2-40B4-BE49-F238E27FC236}">
                <a16:creationId xmlns:a16="http://schemas.microsoft.com/office/drawing/2014/main" id="{B244792D-0EF9-2A43-A89D-4EC9BAE1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C499FAD-D726-6048-8205-132CB5991F05}"/>
              </a:ext>
            </a:extLst>
          </p:cNvPr>
          <p:cNvSpPr/>
          <p:nvPr/>
        </p:nvSpPr>
        <p:spPr>
          <a:xfrm>
            <a:off x="9274628" y="159657"/>
            <a:ext cx="2772229" cy="1204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RPReplay_Final1637849552_SyDpqM.mp4" descr="RPReplay_Final1637849552_SyDpqM.mp4">
            <a:hlinkClick r:id="" action="ppaction://media"/>
            <a:extLst>
              <a:ext uri="{FF2B5EF4-FFF2-40B4-BE49-F238E27FC236}">
                <a16:creationId xmlns:a16="http://schemas.microsoft.com/office/drawing/2014/main" id="{36385501-D6B1-4D46-BBF0-6D1104B3B7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9700" y="270720"/>
            <a:ext cx="2442083" cy="9825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lecha derecha 8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4C74A66A-E8A9-484A-A482-0727D1D9FA97}"/>
              </a:ext>
            </a:extLst>
          </p:cNvPr>
          <p:cNvSpPr/>
          <p:nvPr/>
        </p:nvSpPr>
        <p:spPr>
          <a:xfrm>
            <a:off x="10243483" y="5331208"/>
            <a:ext cx="1733550" cy="1371600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6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0353CE-0C86-4E42-9015-AD907E7CB4B0}"/>
              </a:ext>
            </a:extLst>
          </p:cNvPr>
          <p:cNvSpPr txBox="1"/>
          <p:nvPr/>
        </p:nvSpPr>
        <p:spPr>
          <a:xfrm>
            <a:off x="4910138" y="1246658"/>
            <a:ext cx="728186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2800" dirty="0">
                <a:hlinkClick r:id="rId3" action="ppaction://hlinksldjump">
                  <a:snd r:embed="rId4" name="click.wav"/>
                </a:hlinkClick>
              </a:rPr>
              <a:t>¿Qué celebración representa la imagen? ¿Por qué?</a:t>
            </a:r>
            <a:endParaRPr lang="es-CL" sz="2800" dirty="0"/>
          </a:p>
          <a:p>
            <a:pPr>
              <a:lnSpc>
                <a:spcPct val="150000"/>
              </a:lnSpc>
            </a:pPr>
            <a:r>
              <a:rPr lang="es-CL" sz="2800" dirty="0">
                <a:hlinkClick r:id="rId5" action="ppaction://hlinksldjump">
                  <a:snd r:embed="rId4" name="click.wav"/>
                </a:hlinkClick>
              </a:rPr>
              <a:t>2. ¿Cuántos niños llevaban puesto zapatos?</a:t>
            </a:r>
            <a:endParaRPr lang="es-CL" sz="2800" dirty="0"/>
          </a:p>
          <a:p>
            <a:pPr>
              <a:lnSpc>
                <a:spcPct val="150000"/>
              </a:lnSpc>
            </a:pPr>
            <a:r>
              <a:rPr lang="es-CL" sz="2800" dirty="0">
                <a:hlinkClick r:id="rId6" action="ppaction://hlinksldjump">
                  <a:snd r:embed="rId4" name="click.wav"/>
                </a:hlinkClick>
              </a:rPr>
              <a:t>3. ¿Cuántas niñas eran?</a:t>
            </a:r>
            <a:endParaRPr lang="es-CL" sz="2800" dirty="0"/>
          </a:p>
          <a:p>
            <a:pPr>
              <a:lnSpc>
                <a:spcPct val="150000"/>
              </a:lnSpc>
            </a:pPr>
            <a:r>
              <a:rPr lang="es-CL" sz="2800" dirty="0">
                <a:hlinkClick r:id="rId7" action="ppaction://hlinksldjump">
                  <a:snd r:embed="rId4" name="click.wav"/>
                </a:hlinkClick>
              </a:rPr>
              <a:t>4. ¿De qué color son las pantunflas del abuelo?</a:t>
            </a:r>
            <a:endParaRPr lang="es-CL" sz="2800" dirty="0"/>
          </a:p>
          <a:p>
            <a:pPr>
              <a:lnSpc>
                <a:spcPct val="150000"/>
              </a:lnSpc>
            </a:pPr>
            <a:r>
              <a:rPr lang="es-CL" sz="2800" dirty="0">
                <a:hlinkClick r:id="rId8" action="ppaction://hlinksldjump">
                  <a:snd r:embed="rId4" name="click.wav"/>
                </a:hlinkClick>
              </a:rPr>
              <a:t>5. ¿Qué objeto estaba puesto en la punta del árbol?</a:t>
            </a:r>
            <a:endParaRPr lang="es-CL" sz="2800" dirty="0"/>
          </a:p>
          <a:p>
            <a:pPr>
              <a:lnSpc>
                <a:spcPct val="150000"/>
              </a:lnSpc>
            </a:pPr>
            <a:r>
              <a:rPr lang="es-CL" sz="2800" dirty="0">
                <a:hlinkClick r:id="rId9" action="ppaction://hlinksldjump">
                  <a:snd r:embed="rId4" name="click.wav"/>
                </a:hlinkClick>
              </a:rPr>
              <a:t>6. ¿Cuántos cuadros estaban puesto en la pared?</a:t>
            </a:r>
            <a:endParaRPr lang="es-CL" sz="2800" dirty="0"/>
          </a:p>
          <a:p>
            <a:pPr marL="342900" indent="-342900">
              <a:buAutoNum type="arabicPeriod"/>
            </a:pPr>
            <a:endParaRPr lang="es-CL" dirty="0"/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5FD33F92-BB5D-0744-9C6F-6A62E16F0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1" y="-3646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2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00686" y="1619498"/>
            <a:ext cx="378822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Navidad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uerdagos vector, gráfico vectorial, imágenes de Muerdagos vectoriales de  stock | Depositphotos®">
            <a:extLst>
              <a:ext uri="{FF2B5EF4-FFF2-40B4-BE49-F238E27FC236}">
                <a16:creationId xmlns:a16="http://schemas.microsoft.com/office/drawing/2014/main" id="{BAD55810-0571-8E44-99A1-1BC23DD2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86" y="3170787"/>
            <a:ext cx="3195411" cy="2723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B5ACC5F5-DC88-8249-B1BD-3698438B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7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00686" y="1619498"/>
            <a:ext cx="378822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Ninguno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 cuentos de Navidad en inglés para leer con tus hijos">
            <a:extLst>
              <a:ext uri="{FF2B5EF4-FFF2-40B4-BE49-F238E27FC236}">
                <a16:creationId xmlns:a16="http://schemas.microsoft.com/office/drawing/2014/main" id="{98DC8C41-6FA0-6744-9D12-742AB2AE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66560" r="25893" b="24129"/>
          <a:stretch/>
        </p:blipFill>
        <p:spPr bwMode="auto">
          <a:xfrm>
            <a:off x="7126515" y="3991429"/>
            <a:ext cx="3962400" cy="12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D9BD1D2C-69DE-654D-9BDD-555C819A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460343" y="356755"/>
            <a:ext cx="2801257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16600" dirty="0"/>
              <a:t>1</a:t>
            </a:r>
            <a:r>
              <a:rPr lang="es-CL" sz="4400" dirty="0"/>
              <a:t>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8 cuentos de Navidad en inglés para leer con tus hijos">
            <a:extLst>
              <a:ext uri="{FF2B5EF4-FFF2-40B4-BE49-F238E27FC236}">
                <a16:creationId xmlns:a16="http://schemas.microsoft.com/office/drawing/2014/main" id="{E4110264-247A-0444-87B5-7D8CA3A1E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6" t="30582" r="14345" b="24550"/>
          <a:stretch/>
        </p:blipFill>
        <p:spPr bwMode="auto">
          <a:xfrm>
            <a:off x="6642704" y="3725826"/>
            <a:ext cx="4436533" cy="24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B24FA83C-827A-7047-A10D-101F2F28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8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00686" y="1619498"/>
            <a:ext cx="378822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Rojas 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 cuentos de Navidad en inglés para leer con tus hijos">
            <a:extLst>
              <a:ext uri="{FF2B5EF4-FFF2-40B4-BE49-F238E27FC236}">
                <a16:creationId xmlns:a16="http://schemas.microsoft.com/office/drawing/2014/main" id="{217259E2-A514-4546-84A2-F3AB3709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31852" r="35655" b="7831"/>
          <a:stretch/>
        </p:blipFill>
        <p:spPr bwMode="auto">
          <a:xfrm>
            <a:off x="8241712" y="3033486"/>
            <a:ext cx="1906176" cy="33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843CB0E3-39D8-0A4B-8374-8542F97F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1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300686" y="1619498"/>
            <a:ext cx="378822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dirty="0"/>
              <a:t>Ninguno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 cuentos de Navidad en inglés para leer con tus hijos">
            <a:extLst>
              <a:ext uri="{FF2B5EF4-FFF2-40B4-BE49-F238E27FC236}">
                <a16:creationId xmlns:a16="http://schemas.microsoft.com/office/drawing/2014/main" id="{84FD848F-5632-C048-A495-42FF1DCE5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75536" b="9736"/>
          <a:stretch/>
        </p:blipFill>
        <p:spPr bwMode="auto">
          <a:xfrm>
            <a:off x="8505371" y="2888343"/>
            <a:ext cx="1727200" cy="3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42221068-17AB-AC42-AF9F-B8624B04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170983-0D02-7B46-866F-EC6D89D2241C}"/>
              </a:ext>
            </a:extLst>
          </p:cNvPr>
          <p:cNvSpPr txBox="1"/>
          <p:nvPr/>
        </p:nvSpPr>
        <p:spPr>
          <a:xfrm>
            <a:off x="7794172" y="429327"/>
            <a:ext cx="2380343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16600" dirty="0"/>
              <a:t>2</a:t>
            </a:r>
            <a:r>
              <a:rPr lang="es-CL" sz="4800" dirty="0"/>
              <a:t> 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771A808A-C6B9-9447-9886-C34E059D5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 cuentos de Navidad en inglés para leer con tus hijos">
            <a:extLst>
              <a:ext uri="{FF2B5EF4-FFF2-40B4-BE49-F238E27FC236}">
                <a16:creationId xmlns:a16="http://schemas.microsoft.com/office/drawing/2014/main" id="{153AC34D-4C9D-454B-8D6C-8A3127BEE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6455" r="65893" b="9947"/>
          <a:stretch/>
        </p:blipFill>
        <p:spPr bwMode="auto">
          <a:xfrm>
            <a:off x="7968343" y="3707244"/>
            <a:ext cx="2031999" cy="27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sa - Iconos gratis de edificios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03934B58-C2EE-E548-8C54-857E9B77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" y="3646"/>
            <a:ext cx="1381175" cy="13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3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0DB69C72-A67E-B34D-ADEC-918EBFB1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ibujos de Regalos para Colorear - Dibujos.net">
            <a:extLst>
              <a:ext uri="{FF2B5EF4-FFF2-40B4-BE49-F238E27FC236}">
                <a16:creationId xmlns:a16="http://schemas.microsoft.com/office/drawing/2014/main" id="{0BC2FEDE-BC19-7F48-B124-A54CA991A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4579343" y="1424496"/>
            <a:ext cx="3033313" cy="35138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5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49232A0E-389F-214C-A440-CD05E9CE3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8722405" y="1424496"/>
            <a:ext cx="3035275" cy="35138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8B2E85-CC11-9B41-B807-D4C2CD7B7670}"/>
              </a:ext>
            </a:extLst>
          </p:cNvPr>
          <p:cNvSpPr txBox="1"/>
          <p:nvPr/>
        </p:nvSpPr>
        <p:spPr>
          <a:xfrm>
            <a:off x="190288" y="827197"/>
            <a:ext cx="4081654" cy="4832092"/>
          </a:xfrm>
          <a:prstGeom prst="rect">
            <a:avLst/>
          </a:prstGeom>
          <a:solidFill>
            <a:schemeClr val="bg1"/>
          </a:solidFill>
          <a:ln w="28575">
            <a:solidFill>
              <a:srgbClr val="FF40FF"/>
            </a:solidFill>
          </a:ln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Chalkboard SE" panose="03050602040202020205" pitchFamily="66" charset="77"/>
              </a:rPr>
              <a:t>El estudiante deberá encontrar los 3 regalos antes de que les salga los 3 grinch.</a:t>
            </a:r>
          </a:p>
          <a:p>
            <a:endParaRPr lang="es-CL" sz="2800" dirty="0">
              <a:latin typeface="Chalkboard SE" panose="03050602040202020205" pitchFamily="66" charset="77"/>
            </a:endParaRPr>
          </a:p>
          <a:p>
            <a:r>
              <a:rPr lang="es-CL" sz="2800" dirty="0">
                <a:latin typeface="Chalkboard SE" panose="03050602040202020205" pitchFamily="66" charset="77"/>
              </a:rPr>
              <a:t>Pierde: si es que le salen los 3 grinch.</a:t>
            </a:r>
          </a:p>
          <a:p>
            <a:endParaRPr lang="es-CL" sz="2800" dirty="0">
              <a:latin typeface="Chalkboard SE" panose="03050602040202020205" pitchFamily="66" charset="77"/>
            </a:endParaRPr>
          </a:p>
          <a:p>
            <a:r>
              <a:rPr lang="es-CL" sz="2800" dirty="0">
                <a:latin typeface="Chalkboard SE" panose="03050602040202020205" pitchFamily="66" charset="77"/>
              </a:rPr>
              <a:t>Ganan: si encuentran los 3 regalos antes que salgan los 3 grinch. </a:t>
            </a:r>
            <a:endParaRPr lang="es-CL" sz="1200" dirty="0">
              <a:latin typeface="Chalkboard SE" panose="03050602040202020205" pitchFamily="66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078B3F-4A81-6942-B4D6-1813252375D6}"/>
              </a:ext>
            </a:extLst>
          </p:cNvPr>
          <p:cNvSpPr txBox="1"/>
          <p:nvPr/>
        </p:nvSpPr>
        <p:spPr>
          <a:xfrm>
            <a:off x="4462230" y="4895805"/>
            <a:ext cx="766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latin typeface="Chalkboard SE" panose="03050602040202020205" pitchFamily="66" charset="77"/>
              </a:rPr>
              <a:t>Cuidado con el Grinch </a:t>
            </a:r>
          </a:p>
        </p:txBody>
      </p:sp>
      <p:sp>
        <p:nvSpPr>
          <p:cNvPr id="9" name="Flecha derecha 8">
            <a:hlinkClick r:id="" action="ppaction://hlinkshowjump?jump=nextslide">
              <a:snd r:embed="rId9" name="click.wav"/>
            </a:hlinkClick>
            <a:extLst>
              <a:ext uri="{FF2B5EF4-FFF2-40B4-BE49-F238E27FC236}">
                <a16:creationId xmlns:a16="http://schemas.microsoft.com/office/drawing/2014/main" id="{5546D134-47F0-AC4D-8BBE-AC738D1C000D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53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AEF0A329-68C1-3B43-BEF6-ACF00F2C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4284701" y="33823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6611404" y="33823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8989814" y="42235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4261675" y="235181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6611403" y="240841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9076437" y="242382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4230601" y="436121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6595209" y="436121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9087709" y="436121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4751837" y="459358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9510779" y="2532422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4696018" y="4469812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7023481" y="531900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4696778" y="2693012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89" y="4486677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6997955" y="2460589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9334460" y="47123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009227" y="4414845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4312792" y="34734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tapa 2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6611402" y="33823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6611402" y="239183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8989812" y="42551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9087708" y="242382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2" name="tapa 9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9087707" y="436121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3" name="tapa 8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6595209" y="436419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4" name="tapa 7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4221338" y="436121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5" name="tapa 4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4258476" y="232575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FC65A3D-991E-014B-A28D-F091C72FB70C}"/>
              </a:ext>
            </a:extLst>
          </p:cNvPr>
          <p:cNvSpPr txBox="1"/>
          <p:nvPr/>
        </p:nvSpPr>
        <p:spPr>
          <a:xfrm>
            <a:off x="124523" y="832849"/>
            <a:ext cx="392636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halkboard SE" panose="03050602040202020205" pitchFamily="66" charset="77"/>
              </a:rPr>
              <a:t>El estudiante tendrá que elegir  un número , el cual será volteada por el facilitador.  </a:t>
            </a:r>
            <a:endParaRPr lang="es-CL" sz="1600" dirty="0">
              <a:latin typeface="Chalkboard SE" panose="03050602040202020205" pitchFamily="66" charset="77"/>
            </a:endParaRPr>
          </a:p>
        </p:txBody>
      </p:sp>
      <p:pic>
        <p:nvPicPr>
          <p:cNvPr id="48" name="Picture 2" descr="Tick Vectores, Iconos, Gráficos y Fondos para Descargar Gratis">
            <a:extLst>
              <a:ext uri="{FF2B5EF4-FFF2-40B4-BE49-F238E27FC236}">
                <a16:creationId xmlns:a16="http://schemas.microsoft.com/office/drawing/2014/main" id="{BC097E0E-002A-A148-BDDC-8108AB77E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1000" b="71000" l="14400" r="83600">
                        <a14:foregroundMark x1="34800" y1="47000" x2="21600" y2="52000"/>
                        <a14:foregroundMark x1="21600" y1="52000" x2="26400" y2="63000"/>
                        <a14:foregroundMark x1="26400" y1="63000" x2="30000" y2="67000"/>
                        <a14:foregroundMark x1="40400" y1="54000" x2="21600" y2="58500"/>
                        <a14:foregroundMark x1="21600" y1="58500" x2="18000" y2="43500"/>
                        <a14:foregroundMark x1="18000" y1="43500" x2="27200" y2="36500"/>
                        <a14:foregroundMark x1="27200" y1="36500" x2="29600" y2="37000"/>
                        <a14:foregroundMark x1="79600" y1="43500" x2="82400" y2="48000"/>
                        <a14:foregroundMark x1="14400" y1="46000" x2="14800" y2="48000"/>
                        <a14:foregroundMark x1="28400" y1="31000" x2="30000" y2="31500"/>
                        <a14:foregroundMark x1="70800" y1="38500" x2="66000" y2="50500"/>
                        <a14:foregroundMark x1="66000" y1="50500" x2="70800" y2="58500"/>
                        <a14:foregroundMark x1="70800" y1="58500" x2="81200" y2="60000"/>
                        <a14:foregroundMark x1="81200" y1="60000" x2="83600" y2="58000"/>
                        <a14:foregroundMark x1="80400" y1="59500" x2="66000" y2="66000"/>
                        <a14:foregroundMark x1="66000" y1="66000" x2="58000" y2="50000"/>
                        <a14:foregroundMark x1="58000" y1="50000" x2="58000" y2="42000"/>
                        <a14:foregroundMark x1="61600" y1="37000" x2="61600" y2="37000"/>
                        <a14:foregroundMark x1="64000" y1="39500" x2="73200" y2="48000"/>
                        <a14:foregroundMark x1="73200" y1="48000" x2="7560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26058" r="50139" b="23958"/>
          <a:stretch/>
        </p:blipFill>
        <p:spPr bwMode="auto">
          <a:xfrm>
            <a:off x="597881" y="5355557"/>
            <a:ext cx="769761" cy="8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ick Vectores, Iconos, Gráficos y Fondos para Descargar Gratis">
            <a:extLst>
              <a:ext uri="{FF2B5EF4-FFF2-40B4-BE49-F238E27FC236}">
                <a16:creationId xmlns:a16="http://schemas.microsoft.com/office/drawing/2014/main" id="{CCC2F96D-270D-3247-9B9F-BD3FC65F4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1000" b="71000" l="14400" r="83600">
                        <a14:foregroundMark x1="34800" y1="47000" x2="21600" y2="52000"/>
                        <a14:foregroundMark x1="21600" y1="52000" x2="26400" y2="63000"/>
                        <a14:foregroundMark x1="26400" y1="63000" x2="30000" y2="67000"/>
                        <a14:foregroundMark x1="40400" y1="54000" x2="21600" y2="58500"/>
                        <a14:foregroundMark x1="21600" y1="58500" x2="18000" y2="43500"/>
                        <a14:foregroundMark x1="18000" y1="43500" x2="27200" y2="36500"/>
                        <a14:foregroundMark x1="27200" y1="36500" x2="29600" y2="37000"/>
                        <a14:foregroundMark x1="79600" y1="43500" x2="82400" y2="48000"/>
                        <a14:foregroundMark x1="14400" y1="46000" x2="14800" y2="48000"/>
                        <a14:foregroundMark x1="28400" y1="31000" x2="30000" y2="31500"/>
                        <a14:foregroundMark x1="70800" y1="38500" x2="66000" y2="50500"/>
                        <a14:foregroundMark x1="66000" y1="50500" x2="70800" y2="58500"/>
                        <a14:foregroundMark x1="70800" y1="58500" x2="81200" y2="60000"/>
                        <a14:foregroundMark x1="81200" y1="60000" x2="83600" y2="58000"/>
                        <a14:foregroundMark x1="80400" y1="59500" x2="66000" y2="66000"/>
                        <a14:foregroundMark x1="66000" y1="66000" x2="58000" y2="50000"/>
                        <a14:foregroundMark x1="58000" y1="50000" x2="58000" y2="42000"/>
                        <a14:foregroundMark x1="61600" y1="37000" x2="61600" y2="37000"/>
                        <a14:foregroundMark x1="64000" y1="39500" x2="73200" y2="48000"/>
                        <a14:foregroundMark x1="73200" y1="48000" x2="7560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26058" r="11013" b="23958"/>
          <a:stretch/>
        </p:blipFill>
        <p:spPr bwMode="auto">
          <a:xfrm>
            <a:off x="2920425" y="5447818"/>
            <a:ext cx="769947" cy="8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Dibujos de Regalos para Colorear - Dibujos.net">
            <a:extLst>
              <a:ext uri="{FF2B5EF4-FFF2-40B4-BE49-F238E27FC236}">
                <a16:creationId xmlns:a16="http://schemas.microsoft.com/office/drawing/2014/main" id="{8D0F86D6-D167-E448-B96E-FBBD179CE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00542" y="4418125"/>
            <a:ext cx="807474" cy="935392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</p:spPr>
      </p:pic>
      <p:pic>
        <p:nvPicPr>
          <p:cNvPr id="51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1EE6C8A-CB4A-EB45-805A-3F560373C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53696" y="4384626"/>
            <a:ext cx="903407" cy="1045847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</p:spPr>
      </p:pic>
      <p:sp>
        <p:nvSpPr>
          <p:cNvPr id="52" name="Flecha derecha 51">
            <a:hlinkClick r:id="" action="ppaction://hlinkshowjump?jump=nextslide">
              <a:snd r:embed="rId21" name="click.wav"/>
            </a:hlinkClick>
            <a:extLst>
              <a:ext uri="{FF2B5EF4-FFF2-40B4-BE49-F238E27FC236}">
                <a16:creationId xmlns:a16="http://schemas.microsoft.com/office/drawing/2014/main" id="{629BD575-3DFA-1842-B683-05435D9C765F}"/>
              </a:ext>
            </a:extLst>
          </p:cNvPr>
          <p:cNvSpPr/>
          <p:nvPr/>
        </p:nvSpPr>
        <p:spPr>
          <a:xfrm>
            <a:off x="10405702" y="6128101"/>
            <a:ext cx="1531735" cy="699693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1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avidad y año nuevo fondo claro brillante. ilustración vectorial 3503449  Vector en Vecteezy">
            <a:extLst>
              <a:ext uri="{FF2B5EF4-FFF2-40B4-BE49-F238E27FC236}">
                <a16:creationId xmlns:a16="http://schemas.microsoft.com/office/drawing/2014/main" id="{F0F475E7-7242-794A-8CC3-4C260831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A28CC7-216B-B246-88B3-FCA509CD0F44}"/>
              </a:ext>
            </a:extLst>
          </p:cNvPr>
          <p:cNvSpPr txBox="1"/>
          <p:nvPr/>
        </p:nvSpPr>
        <p:spPr>
          <a:xfrm>
            <a:off x="3425370" y="2119084"/>
            <a:ext cx="77506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02060"/>
                </a:solidFill>
                <a:latin typeface="Chalkboard" panose="03050602040202020205" pitchFamily="66" charset="77"/>
              </a:rPr>
              <a:t>Observe detenidamente la siguiente diapositiva. </a:t>
            </a:r>
            <a:br>
              <a:rPr lang="es-CL" sz="3200" b="1" dirty="0">
                <a:solidFill>
                  <a:srgbClr val="002060"/>
                </a:solidFill>
                <a:latin typeface="Chalkboard" panose="03050602040202020205" pitchFamily="66" charset="77"/>
              </a:rPr>
            </a:br>
            <a:r>
              <a:rPr lang="es-CL" sz="3200" b="1" dirty="0">
                <a:solidFill>
                  <a:srgbClr val="002060"/>
                </a:solidFill>
                <a:latin typeface="Chalkboard" panose="03050602040202020205" pitchFamily="66" charset="77"/>
              </a:rPr>
              <a:t>Luego responda las preguntas.</a:t>
            </a:r>
          </a:p>
          <a:p>
            <a:endParaRPr lang="es-CL" sz="3200" b="1" dirty="0">
              <a:solidFill>
                <a:srgbClr val="002060"/>
              </a:solidFill>
              <a:latin typeface="Chalkboard" panose="03050602040202020205" pitchFamily="66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b="1" dirty="0">
                <a:solidFill>
                  <a:srgbClr val="002060"/>
                </a:solidFill>
                <a:latin typeface="Chalkboard" panose="03050602040202020205" pitchFamily="66" charset="77"/>
              </a:rPr>
              <a:t>Dispone de 20 segundos para memorizar la mayor cantidad de detalles.</a:t>
            </a:r>
          </a:p>
          <a:p>
            <a:endParaRPr lang="es-CL" sz="3200" b="1" dirty="0">
              <a:solidFill>
                <a:srgbClr val="002060"/>
              </a:solidFill>
              <a:latin typeface="Chalkboard" panose="03050602040202020205" pitchFamily="66" charset="77"/>
            </a:endParaRPr>
          </a:p>
          <a:p>
            <a:br>
              <a:rPr lang="es-CL" sz="3200" b="1" dirty="0">
                <a:solidFill>
                  <a:srgbClr val="002060"/>
                </a:solidFill>
                <a:latin typeface="Chalkboard" panose="03050602040202020205" pitchFamily="66" charset="77"/>
              </a:rPr>
            </a:b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43012" name="Picture 4" descr="Duende png imágenes | PNGWing">
            <a:extLst>
              <a:ext uri="{FF2B5EF4-FFF2-40B4-BE49-F238E27FC236}">
                <a16:creationId xmlns:a16="http://schemas.microsoft.com/office/drawing/2014/main" id="{70AAFBC8-2169-964E-8527-E7A2251F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8" b="99110" l="4167" r="98056">
                        <a14:foregroundMark x1="53333" y1="6406" x2="69444" y2="27224"/>
                        <a14:foregroundMark x1="10000" y1="36121" x2="7500" y2="33986"/>
                        <a14:foregroundMark x1="55000" y1="3025" x2="60833" y2="2669"/>
                        <a14:foregroundMark x1="91667" y1="23488" x2="91944" y2="25979"/>
                        <a14:foregroundMark x1="97500" y1="23132" x2="98056" y2="25267"/>
                        <a14:foregroundMark x1="64167" y1="1068" x2="59722" y2="1779"/>
                        <a14:foregroundMark x1="34722" y1="90036" x2="34444" y2="95907"/>
                        <a14:foregroundMark x1="48056" y1="96441" x2="53333" y2="97865"/>
                        <a14:foregroundMark x1="25556" y1="99288" x2="23611" y2="98577"/>
                        <a14:foregroundMark x1="5833" y1="73310" x2="4167" y2="74199"/>
                        <a14:foregroundMark x1="31111" y1="38968" x2="40000" y2="36833"/>
                        <a14:foregroundMark x1="48611" y1="38968" x2="51944" y2="42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6" y="856341"/>
            <a:ext cx="3156174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id="{ED4CA70B-11A6-364B-BCFE-9DE53311EFEE}"/>
              </a:ext>
            </a:extLst>
          </p:cNvPr>
          <p:cNvSpPr/>
          <p:nvPr/>
        </p:nvSpPr>
        <p:spPr>
          <a:xfrm>
            <a:off x="9950450" y="5217363"/>
            <a:ext cx="1593850" cy="1107237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876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FC9A11BE-0188-8541-87C9-1EBA9EF1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3032205" y="1047396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400019" y="312046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3029341" y="3092918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2984811" y="5189483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3" y="1113589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23708" y="3057002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33568" y="497642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89595" y="500288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2567061" y="93044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tapa 2">
            <a:hlinkClick r:id="" action="ppaction://noaction">
              <a:snd r:embed="rId13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75577" y="92026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4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7356805" y="301466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0" name="tapa 3">
            <a:hlinkClick r:id="" action="ppaction://noaction">
              <a:snd r:embed="rId14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368077" y="495205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1" name="tapa 6">
            <a:hlinkClick r:id="" action="ppaction://noaction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4891771" y="299043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2" name="tapa 9">
            <a:hlinkClick r:id="" action="ppaction://noaction">
              <a:snd r:embed="rId13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7270182" y="101179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3" name="tapa 8">
            <a:hlinkClick r:id="" action="ppaction://noaction">
              <a:snd r:embed="rId14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4854855" y="494323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4" name="tapa 7">
            <a:hlinkClick r:id="" action="ppaction://noaction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2542043" y="293567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5" name="tapa 4">
            <a:hlinkClick r:id="" action="ppaction://noaction">
              <a:snd r:embed="rId13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10968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5" name="click.wav"/>
            </a:hlinkClick>
            <a:extLst>
              <a:ext uri="{FF2B5EF4-FFF2-40B4-BE49-F238E27FC236}">
                <a16:creationId xmlns:a16="http://schemas.microsoft.com/office/drawing/2014/main" id="{0E79EE41-7D5B-8040-9177-71918E68A8E6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6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DC89FBDD-B2F4-BF45-9660-33DA207A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7B2A27CE-CC2B-FE4F-90EC-369F323D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372086" y="5074716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91147" y="312046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2908630" y="3105047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7810181" y="5296032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2962750" y="5205607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9" y="987031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78323" y="304862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14828" y="1059271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15978" y="1049406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4866684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8" name="tapa 2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9" name="tapa 5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4891770" y="301088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270182" y="9911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56804" y="30310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2" name="tapa 9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4893197" y="90040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3" name="tapa 8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2565069" y="92627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4" name="tapa 7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2519863" y="293684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5" name="tapa 4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19862" y="495342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1" name="Flecha derecha 30">
            <a:hlinkClick r:id="" action="ppaction://hlinkshowjump?jump=nextslide">
              <a:snd r:embed="rId16" name="click.wav"/>
            </a:hlinkClick>
            <a:extLst>
              <a:ext uri="{FF2B5EF4-FFF2-40B4-BE49-F238E27FC236}">
                <a16:creationId xmlns:a16="http://schemas.microsoft.com/office/drawing/2014/main" id="{0BD0398B-617A-B049-8058-E0EB52A96AD2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4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D635980A-D382-0C47-8C13-7D8BA9D2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880157" y="5061902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278323" y="1034871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326113" y="5083725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7767271" y="3312450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7641472" y="1294993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56" y="5057850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78323" y="304862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67752" y="308521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62048" y="1018190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7356805" y="494370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8" name="tapa 2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7356805" y="302486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9" name="tapa 5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4901900" y="299644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2538129" y="295333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1" name="tapa 6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4880359" y="92627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2" name="tapa 9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2565068" y="90248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3" name="tapa 8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2508731" y="497512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4" name="tapa 7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4876551" y="495693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5" name="tapa 4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7270181" y="102101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7" name="click.wav"/>
            </a:hlinkClick>
            <a:extLst>
              <a:ext uri="{FF2B5EF4-FFF2-40B4-BE49-F238E27FC236}">
                <a16:creationId xmlns:a16="http://schemas.microsoft.com/office/drawing/2014/main" id="{F4D4DB12-D1AE-014D-ACA0-0DD2997D7A3C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7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B825721F-21F0-384B-B877-8F652860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3032205" y="1047396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816604" y="505785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161804" y="3180655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2998252" y="5299204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09" y="3133364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34886" y="3036142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14828" y="1059271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89595" y="500288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2562579" y="93405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tapa 2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91771" y="91390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2542043" y="293984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0" name="tapa 3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26769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82261" y="496100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2" name="tapa 9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7356804" y="301951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3" name="tapa 8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4891770" y="496100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4" name="tapa 7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4891771" y="299761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tapa 4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19115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6" name="click.wav"/>
            </a:hlinkClick>
            <a:extLst>
              <a:ext uri="{FF2B5EF4-FFF2-40B4-BE49-F238E27FC236}">
                <a16:creationId xmlns:a16="http://schemas.microsoft.com/office/drawing/2014/main" id="{16ABE173-0761-524C-A4C2-3E55BB81138B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0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776AF05E-267A-E04B-9C8C-92927753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3038962" y="3084543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91147" y="312046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420900" y="1063415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29678" y="5209279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3016697" y="1239417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7" y="5074715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78323" y="304862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14828" y="1059271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68068" y="502611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2542043" y="293241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8" name="tapa 2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75576" y="495669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9" name="tapa 5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4891771" y="300637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270181" y="99998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56804" y="302226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2" name="tapa 9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7368076" y="496611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3" name="tapa 8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2506307" y="495669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4" name="tapa 7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4891771" y="93321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5" name="tapa 4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65069" y="93321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7" name="click.wav"/>
            </a:hlinkClick>
            <a:extLst>
              <a:ext uri="{FF2B5EF4-FFF2-40B4-BE49-F238E27FC236}">
                <a16:creationId xmlns:a16="http://schemas.microsoft.com/office/drawing/2014/main" id="{E12F8959-EF6F-5946-9E93-9CC3DA7FA12D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5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3538BC1B-CA46-114B-A195-E0925E4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400019" y="3130726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682863" y="1174451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2976386" y="505785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2977146" y="3281050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7" y="5074715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34886" y="101039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45902" y="3120460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89595" y="500288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4891770" y="298572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8" name="tapa 2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91771" y="9155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2565069" y="93044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tapa 3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368075" y="300276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1" name="tapa 6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270182" y="100129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tapa 9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7368076" y="496611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3" name="tapa 8">
            <a:hlinkClick r:id="" action="ppaction://noaction">
              <a:snd r:embed="rId15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4875576" y="49599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4" name="tapa 7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2510969" y="496611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5" name="tapa 4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53786" y="292985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6" name="click.wav"/>
            </a:hlinkClick>
            <a:extLst>
              <a:ext uri="{FF2B5EF4-FFF2-40B4-BE49-F238E27FC236}">
                <a16:creationId xmlns:a16="http://schemas.microsoft.com/office/drawing/2014/main" id="{178DBF1F-200C-3149-BFE9-1E45FC132508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4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E551A8B0-8CC1-DC45-A878-19346D98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04524" y="1187608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91147" y="312046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825612" y="5134671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2947101" y="1208620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1" y="5074715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78323" y="304862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65960" y="3038272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89595" y="500288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3" name="explod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2551147" y="2933798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8" name="tapa 2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91770" y="92381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3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4896292" y="299399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5" name="applaus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5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52284" y="301186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2" name="tapa 9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2509953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3" name="tapa 8">
            <a:hlinkClick r:id="" action="ppaction://noaction">
              <a:snd r:embed="rId13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4874561" y="496611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4" name="tapa 7">
            <a:hlinkClick r:id="" action="ppaction://noaction">
              <a:snd r:embed="rId15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7368077" y="496720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5" name="tapa 4">
            <a:hlinkClick r:id="" action="ppaction://noaction">
              <a:snd r:embed="rId14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2565069" y="92439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Flecha derecha 29">
            <a:hlinkClick r:id="" action="ppaction://hlinkshowjump?jump=nextslide">
              <a:snd r:embed="rId16" name="click.wav"/>
            </a:hlinkClick>
            <a:extLst>
              <a:ext uri="{FF2B5EF4-FFF2-40B4-BE49-F238E27FC236}">
                <a16:creationId xmlns:a16="http://schemas.microsoft.com/office/drawing/2014/main" id="{0617D09F-03A9-FE46-82B7-BB7E36CC7F26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6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DCB7B90E-26E2-D145-A0E7-8170F09F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6720054F-808F-9B48-8E56-2826E87E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459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3032205" y="1047396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74954" y="5124959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2976386" y="505785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7774954" y="328274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37" y="5111753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5278323" y="304862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7614828" y="1059271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796590" y="3011863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2563278" y="9026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tapa 2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93401" y="91913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4908423" y="299644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0" name="tapa 3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7273281" y="99488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" name="tapa 6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81801" y="496323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2" name="tapa 9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4885648" y="496323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3" name="tapa 8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2563278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apa 7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2510968" y="49709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5" name="tapa 4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7368076" y="300665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1" name="Flecha derecha 30">
            <a:hlinkClick r:id="" action="ppaction://hlinkshowjump?jump=nextslide">
              <a:snd r:embed="rId17" name="click.wav"/>
            </a:hlinkClick>
            <a:extLst>
              <a:ext uri="{FF2B5EF4-FFF2-40B4-BE49-F238E27FC236}">
                <a16:creationId xmlns:a16="http://schemas.microsoft.com/office/drawing/2014/main" id="{44F8D5CE-C222-5042-BFF6-23D01D666768}"/>
              </a:ext>
            </a:extLst>
          </p:cNvPr>
          <p:cNvSpPr/>
          <p:nvPr/>
        </p:nvSpPr>
        <p:spPr>
          <a:xfrm>
            <a:off x="10255250" y="5520854"/>
            <a:ext cx="1612900" cy="1127596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 descr="Cincuenta Fondos de Pantallas de Navidad y Año Nuevo Para tu Computadora -  Arquigrafico">
            <a:extLst>
              <a:ext uri="{FF2B5EF4-FFF2-40B4-BE49-F238E27FC236}">
                <a16:creationId xmlns:a16="http://schemas.microsoft.com/office/drawing/2014/main" id="{A239B0A2-6D08-DA4C-9017-E3C7471B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extLst>
              <a:ext uri="{FF2B5EF4-FFF2-40B4-BE49-F238E27FC236}">
                <a16:creationId xmlns:a16="http://schemas.microsoft.com/office/drawing/2014/main" id="{98760444-0F7E-184A-8ABC-7482A67358B7}"/>
              </a:ext>
            </a:extLst>
          </p:cNvPr>
          <p:cNvSpPr/>
          <p:nvPr/>
        </p:nvSpPr>
        <p:spPr>
          <a:xfrm>
            <a:off x="256506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D0CC3F1-4494-574B-A7B1-3CD65898A63E}"/>
              </a:ext>
            </a:extLst>
          </p:cNvPr>
          <p:cNvSpPr/>
          <p:nvPr/>
        </p:nvSpPr>
        <p:spPr>
          <a:xfrm>
            <a:off x="4891772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A63BAA6D-0441-ED44-9BA7-411E7200F92A}"/>
              </a:ext>
            </a:extLst>
          </p:cNvPr>
          <p:cNvSpPr/>
          <p:nvPr/>
        </p:nvSpPr>
        <p:spPr>
          <a:xfrm>
            <a:off x="7270182" y="101039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DF5CDAC-577E-824A-9408-523FF16E0B81}"/>
              </a:ext>
            </a:extLst>
          </p:cNvPr>
          <p:cNvSpPr/>
          <p:nvPr/>
        </p:nvSpPr>
        <p:spPr>
          <a:xfrm>
            <a:off x="2542043" y="29398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DD01E43C-91BE-524D-95E1-21B34CEE4011}"/>
              </a:ext>
            </a:extLst>
          </p:cNvPr>
          <p:cNvSpPr/>
          <p:nvPr/>
        </p:nvSpPr>
        <p:spPr>
          <a:xfrm>
            <a:off x="4891771" y="2996450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140E24BC-E0A0-A34E-98C6-BD0A245BC1D1}"/>
              </a:ext>
            </a:extLst>
          </p:cNvPr>
          <p:cNvSpPr/>
          <p:nvPr/>
        </p:nvSpPr>
        <p:spPr>
          <a:xfrm>
            <a:off x="7356805" y="301186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D913EA0-AF87-8E45-B5FF-1C5703931E18}"/>
              </a:ext>
            </a:extLst>
          </p:cNvPr>
          <p:cNvSpPr/>
          <p:nvPr/>
        </p:nvSpPr>
        <p:spPr>
          <a:xfrm>
            <a:off x="2510969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1D6E8F6B-DBFA-AE4A-A1DF-31ED74D8C69F}"/>
              </a:ext>
            </a:extLst>
          </p:cNvPr>
          <p:cNvSpPr/>
          <p:nvPr/>
        </p:nvSpPr>
        <p:spPr>
          <a:xfrm>
            <a:off x="48755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5400" b="1" dirty="0">
              <a:solidFill>
                <a:srgbClr val="002060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4786E283-20DF-3848-A525-F2450E275CF7}"/>
              </a:ext>
            </a:extLst>
          </p:cNvPr>
          <p:cNvSpPr/>
          <p:nvPr/>
        </p:nvSpPr>
        <p:spPr>
          <a:xfrm>
            <a:off x="7368077" y="494925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030" name="Picture 6" descr="Dibujos de Regalos para Colorear - Dibujos.net">
            <a:extLst>
              <a:ext uri="{FF2B5EF4-FFF2-40B4-BE49-F238E27FC236}">
                <a16:creationId xmlns:a16="http://schemas.microsoft.com/office/drawing/2014/main" id="{A51EE6C0-90FC-8D40-9E2A-718E8222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82005" y="118185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bujos de Regalos para Colorear - Dibujos.net">
            <a:extLst>
              <a:ext uri="{FF2B5EF4-FFF2-40B4-BE49-F238E27FC236}">
                <a16:creationId xmlns:a16="http://schemas.microsoft.com/office/drawing/2014/main" id="{657ADFBA-57F3-4447-9CDB-25672CFE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7791147" y="312046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bujos de Regalos para Colorear - Dibujos.net">
            <a:extLst>
              <a:ext uri="{FF2B5EF4-FFF2-40B4-BE49-F238E27FC236}">
                <a16:creationId xmlns:a16="http://schemas.microsoft.com/office/drawing/2014/main" id="{E2767375-34F1-5148-80E2-5581557A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5745" l="23667" r="78167">
                        <a14:foregroundMark x1="36833" y1="9574" x2="41833" y2="10638"/>
                        <a14:foregroundMark x1="42667" y1="92128" x2="53000" y2="93191"/>
                        <a14:foregroundMark x1="74333" y1="34043" x2="78333" y2="65957"/>
                        <a14:foregroundMark x1="24833" y1="41489" x2="26667" y2="47660"/>
                        <a14:foregroundMark x1="26667" y1="47021" x2="26667" y2="47021"/>
                        <a14:foregroundMark x1="48500" y1="5532" x2="55667" y2="6170"/>
                        <a14:foregroundMark x1="36833" y1="6170" x2="39167" y2="7234"/>
                        <a14:foregroundMark x1="49833" y1="2766" x2="51667" y2="4468"/>
                        <a14:foregroundMark x1="46167" y1="18723" x2="53833" y2="18723"/>
                        <a14:foregroundMark x1="49333" y1="17447" x2="47167" y2="17021"/>
                        <a14:foregroundMark x1="48500" y1="16383" x2="50667" y2="16383"/>
                        <a14:foregroundMark x1="25333" y1="21489" x2="25333" y2="24894"/>
                        <a14:foregroundMark x1="53833" y1="95532" x2="51667" y2="95957"/>
                        <a14:foregroundMark x1="24167" y1="22979" x2="24333" y2="24681"/>
                        <a14:foregroundMark x1="49500" y1="15106" x2="52500" y2="16170"/>
                        <a14:foregroundMark x1="24167" y1="47872" x2="2366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7948"/>
          <a:stretch/>
        </p:blipFill>
        <p:spPr bwMode="auto">
          <a:xfrm>
            <a:off x="5495349" y="3137600"/>
            <a:ext cx="1215176" cy="1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9B4D4AB5-409D-7A4E-BA71-8800BB2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03849" y="111993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32,966 Carbonero Vectores, Ilustraciones y Gráficos - 123RF">
            <a:extLst>
              <a:ext uri="{FF2B5EF4-FFF2-40B4-BE49-F238E27FC236}">
                <a16:creationId xmlns:a16="http://schemas.microsoft.com/office/drawing/2014/main" id="{6E36FCEE-692D-024A-987F-CE7CE17D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665" r="12944" b="28026"/>
          <a:stretch/>
        </p:blipFill>
        <p:spPr bwMode="auto">
          <a:xfrm>
            <a:off x="5336621" y="5250718"/>
            <a:ext cx="1259706" cy="1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Navidad Elf, Duende, Elf imagen png - imagen transparente descarga  gratuita">
            <a:extLst>
              <a:ext uri="{FF2B5EF4-FFF2-40B4-BE49-F238E27FC236}">
                <a16:creationId xmlns:a16="http://schemas.microsoft.com/office/drawing/2014/main" id="{FEAF2263-82CE-5D41-B17A-74B57C9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6" b="94914" l="2889" r="96111">
                        <a14:foregroundMark x1="47222" y1="6207" x2="77778" y2="10431"/>
                        <a14:foregroundMark x1="77778" y1="10431" x2="83111" y2="12586"/>
                        <a14:foregroundMark x1="84889" y1="17759" x2="85111" y2="25431"/>
                        <a14:foregroundMark x1="85111" y1="25431" x2="92889" y2="47759"/>
                        <a14:foregroundMark x1="93556" y1="55086" x2="87333" y2="60776"/>
                        <a14:foregroundMark x1="87333" y1="60776" x2="95556" y2="61034"/>
                        <a14:foregroundMark x1="62000" y1="23362" x2="25111" y2="23534"/>
                        <a14:foregroundMark x1="42778" y1="4224" x2="52889" y2="3276"/>
                        <a14:foregroundMark x1="52889" y1="3276" x2="56000" y2="3448"/>
                        <a14:foregroundMark x1="2889" y1="26897" x2="10889" y2="38448"/>
                        <a14:foregroundMark x1="21333" y1="90259" x2="29111" y2="94483"/>
                        <a14:foregroundMark x1="29111" y1="94483" x2="49000" y2="91207"/>
                        <a14:foregroundMark x1="12889" y1="94914" x2="12111" y2="94310"/>
                        <a14:foregroundMark x1="96111" y1="30690" x2="96111" y2="34052"/>
                        <a14:foregroundMark x1="34778" y1="34569" x2="35333" y2="46724"/>
                        <a14:foregroundMark x1="35333" y1="46724" x2="39000" y2="54483"/>
                        <a14:foregroundMark x1="62667" y1="38103" x2="67667" y2="42931"/>
                        <a14:foregroundMark x1="37778" y1="84483" x2="41333" y2="90259"/>
                        <a14:foregroundMark x1="46778" y1="84224" x2="48000" y2="89052"/>
                        <a14:foregroundMark x1="53444" y1="83448" x2="53778" y2="86724"/>
                        <a14:foregroundMark x1="57667" y1="83448" x2="60667" y2="85259"/>
                        <a14:foregroundMark x1="70222" y1="78448" x2="70444" y2="78879"/>
                        <a14:foregroundMark x1="63667" y1="69569" x2="77111" y2="90086"/>
                        <a14:foregroundMark x1="67889" y1="69741" x2="82000" y2="83276"/>
                        <a14:foregroundMark x1="82000" y1="83276" x2="83111" y2="85431"/>
                        <a14:foregroundMark x1="83111" y1="86379" x2="83111" y2="86379"/>
                        <a14:foregroundMark x1="61222" y1="64741" x2="63222" y2="64914"/>
                        <a14:foregroundMark x1="32333" y1="65345" x2="17222" y2="76121"/>
                        <a14:foregroundMark x1="17222" y1="76121" x2="17111" y2="7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7" y="5074715"/>
            <a:ext cx="1234196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D32FB68F-F885-1247-A367-76EDEC99C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12408" y="5077504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86864ACE-01BF-1E48-8F52-1B2A24027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888986" y="1031707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in de TwinsDesign en Svg | Navidad, Siluetas y Grinch | Grinch christmas  tree, Grinch christmas, Grinch face svg">
            <a:extLst>
              <a:ext uri="{FF2B5EF4-FFF2-40B4-BE49-F238E27FC236}">
                <a16:creationId xmlns:a16="http://schemas.microsoft.com/office/drawing/2014/main" id="{F2E9AACB-446D-0548-98B3-4938B14A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809" b="84903" l="6751" r="93038">
                        <a14:foregroundMark x1="56118" y1="11809" x2="60549" y2="13752"/>
                        <a14:foregroundMark x1="83333" y1="46936" x2="89662" y2="51570"/>
                        <a14:foregroundMark x1="75105" y1="46936" x2="36920" y2="43049"/>
                        <a14:foregroundMark x1="29114" y1="38117" x2="47046" y2="42750"/>
                        <a14:foregroundMark x1="58650" y1="11958" x2="62236" y2="12108"/>
                        <a14:foregroundMark x1="33755" y1="81166" x2="45148" y2="85052"/>
                        <a14:foregroundMark x1="35232" y1="58894" x2="44515" y2="64873"/>
                        <a14:foregroundMark x1="55274" y1="60688" x2="59072" y2="63976"/>
                        <a14:foregroundMark x1="85443" y1="44395" x2="93038" y2="48132"/>
                        <a14:foregroundMark x1="57173" y1="40508" x2="43671" y2="40807"/>
                        <a14:foregroundMark x1="43671" y1="40807" x2="33966" y2="35277"/>
                        <a14:foregroundMark x1="33966" y1="35277" x2="25738" y2="39163"/>
                        <a14:foregroundMark x1="25738" y1="39163" x2="58228" y2="47235"/>
                        <a14:foregroundMark x1="58228" y1="47235" x2="68776" y2="46338"/>
                        <a14:foregroundMark x1="68776" y1="46338" x2="47257" y2="39013"/>
                        <a14:foregroundMark x1="47257" y1="39013" x2="47257" y2="39013"/>
                        <a14:foregroundMark x1="28481" y1="34978" x2="31013" y2="36323"/>
                        <a14:foregroundMark x1="61814" y1="40508" x2="74473" y2="44843"/>
                        <a14:foregroundMark x1="47890" y1="44843" x2="47257" y2="49626"/>
                        <a14:foregroundMark x1="70253" y1="41405" x2="73840" y2="39462"/>
                        <a14:foregroundMark x1="81857" y1="48281" x2="84599" y2="54260"/>
                        <a14:foregroundMark x1="23840" y1="42003" x2="29747" y2="44993"/>
                        <a14:foregroundMark x1="10970" y1="60239" x2="6751" y2="64574"/>
                        <a14:foregroundMark x1="60338" y1="59940" x2="63713" y2="6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5" b="9856"/>
          <a:stretch/>
        </p:blipFill>
        <p:spPr bwMode="auto">
          <a:xfrm>
            <a:off x="2781147" y="3036142"/>
            <a:ext cx="143602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apa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A8211E5E-0C56-114A-88D9-25F2A6F8565B}"/>
              </a:ext>
            </a:extLst>
          </p:cNvPr>
          <p:cNvSpPr/>
          <p:nvPr/>
        </p:nvSpPr>
        <p:spPr>
          <a:xfrm>
            <a:off x="7267692" y="1015483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8" name="tapa 2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3F420BF3-9F61-9E49-A196-27FF2EDCDB09}"/>
              </a:ext>
            </a:extLst>
          </p:cNvPr>
          <p:cNvSpPr/>
          <p:nvPr/>
        </p:nvSpPr>
        <p:spPr>
          <a:xfrm>
            <a:off x="4893391" y="926274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9" name="tapa 5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628D3929-FE22-3A41-9661-755F4DA53840}"/>
              </a:ext>
            </a:extLst>
          </p:cNvPr>
          <p:cNvSpPr/>
          <p:nvPr/>
        </p:nvSpPr>
        <p:spPr>
          <a:xfrm>
            <a:off x="2512591" y="496611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0" name="tapa 3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B15CA267-CED8-7E4C-BC9F-0C841193314D}"/>
              </a:ext>
            </a:extLst>
          </p:cNvPr>
          <p:cNvSpPr/>
          <p:nvPr/>
        </p:nvSpPr>
        <p:spPr>
          <a:xfrm>
            <a:off x="2562579" y="926275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1" name="tapa 6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23A52699-7F5C-3C45-9AA0-4B8185BE23EC}"/>
              </a:ext>
            </a:extLst>
          </p:cNvPr>
          <p:cNvSpPr/>
          <p:nvPr/>
        </p:nvSpPr>
        <p:spPr>
          <a:xfrm>
            <a:off x="7347662" y="3026152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2" name="tapa 9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54A839A6-239A-BD4A-BA60-91E83FC94EAB}"/>
              </a:ext>
            </a:extLst>
          </p:cNvPr>
          <p:cNvSpPr/>
          <p:nvPr/>
        </p:nvSpPr>
        <p:spPr>
          <a:xfrm>
            <a:off x="7366455" y="4982667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3" name="tapa 8">
            <a:hlinkClick r:id="" action="ppaction://noaction">
              <a:snd r:embed="rId16" name="explode.wav"/>
            </a:hlinkClick>
            <a:extLst>
              <a:ext uri="{FF2B5EF4-FFF2-40B4-BE49-F238E27FC236}">
                <a16:creationId xmlns:a16="http://schemas.microsoft.com/office/drawing/2014/main" id="{9CD9ECDB-D52B-A540-9238-14A576DB272B}"/>
              </a:ext>
            </a:extLst>
          </p:cNvPr>
          <p:cNvSpPr/>
          <p:nvPr/>
        </p:nvSpPr>
        <p:spPr>
          <a:xfrm>
            <a:off x="2542042" y="2948281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apa 7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id="{B2CD2D29-3E7F-9446-AC57-D08E7C85F3DA}"/>
              </a:ext>
            </a:extLst>
          </p:cNvPr>
          <p:cNvSpPr/>
          <p:nvPr/>
        </p:nvSpPr>
        <p:spPr>
          <a:xfrm>
            <a:off x="4891770" y="2996449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tapa 4">
            <a:hlinkClick r:id="" action="ppaction://noaction">
              <a:snd r:embed="rId15" name="wind.wav"/>
            </a:hlinkClick>
            <a:extLst>
              <a:ext uri="{FF2B5EF4-FFF2-40B4-BE49-F238E27FC236}">
                <a16:creationId xmlns:a16="http://schemas.microsoft.com/office/drawing/2014/main" id="{452697BD-0681-F94B-AD63-73619B8E0C31}"/>
              </a:ext>
            </a:extLst>
          </p:cNvPr>
          <p:cNvSpPr/>
          <p:nvPr/>
        </p:nvSpPr>
        <p:spPr>
          <a:xfrm>
            <a:off x="4873955" y="4966116"/>
            <a:ext cx="2083861" cy="1807805"/>
          </a:xfrm>
          <a:prstGeom prst="hexagon">
            <a:avLst/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8</a:t>
            </a:r>
          </a:p>
        </p:txBody>
      </p:sp>
      <p:pic>
        <p:nvPicPr>
          <p:cNvPr id="7170" name="Picture 2" descr="Casa - Iconos gratis de edificios">
            <a:hlinkClick r:id="rId17" action="ppaction://hlinksldjump">
              <a:snd r:embed="rId18" name="click.wav"/>
            </a:hlinkClick>
            <a:extLst>
              <a:ext uri="{FF2B5EF4-FFF2-40B4-BE49-F238E27FC236}">
                <a16:creationId xmlns:a16="http://schemas.microsoft.com/office/drawing/2014/main" id="{E70FC065-28CB-F146-BD3C-3ADAA973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6" y="429350"/>
            <a:ext cx="1381175" cy="13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 milagro de la Navidad (Cuento de Navidad) ® Chiquipedia">
            <a:extLst>
              <a:ext uri="{FF2B5EF4-FFF2-40B4-BE49-F238E27FC236}">
                <a16:creationId xmlns:a16="http://schemas.microsoft.com/office/drawing/2014/main" id="{FC0E96EF-A813-B24B-9DCF-9EE5C3E7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013C140-60C7-2949-9DCB-FC79E4DC7059}"/>
              </a:ext>
            </a:extLst>
          </p:cNvPr>
          <p:cNvSpPr/>
          <p:nvPr/>
        </p:nvSpPr>
        <p:spPr>
          <a:xfrm>
            <a:off x="9274628" y="159657"/>
            <a:ext cx="2772229" cy="1204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RPReplay_Final1637849552_SyDpqM.mp4" descr="RPReplay_Final1637849552_SyDpqM.mp4">
            <a:hlinkClick r:id="" action="ppaction://media"/>
            <a:extLst>
              <a:ext uri="{FF2B5EF4-FFF2-40B4-BE49-F238E27FC236}">
                <a16:creationId xmlns:a16="http://schemas.microsoft.com/office/drawing/2014/main" id="{72A7A469-145F-534E-B538-1B81545B89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9700" y="270720"/>
            <a:ext cx="2442083" cy="9825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lecha derecha 8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6AC896FD-7DDB-2E40-855B-07E05CFEDAD5}"/>
              </a:ext>
            </a:extLst>
          </p:cNvPr>
          <p:cNvSpPr/>
          <p:nvPr/>
        </p:nvSpPr>
        <p:spPr>
          <a:xfrm>
            <a:off x="10148233" y="5326743"/>
            <a:ext cx="1733550" cy="1371600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halkboard SE" panose="03050602040202020205" pitchFamily="66" charset="77"/>
              </a:rPr>
              <a:t>Siguiente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0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0353CE-0C86-4E42-9015-AD907E7CB4B0}"/>
              </a:ext>
            </a:extLst>
          </p:cNvPr>
          <p:cNvSpPr txBox="1"/>
          <p:nvPr/>
        </p:nvSpPr>
        <p:spPr>
          <a:xfrm>
            <a:off x="4910139" y="589433"/>
            <a:ext cx="72818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 dirty="0">
                <a:hlinkClick r:id="rId2" action="ppaction://hlinksldjump">
                  <a:snd r:embed="rId3" name="click.wav"/>
                </a:hlinkClick>
              </a:rPr>
              <a:t>¿De qué color era la bufanda?</a:t>
            </a:r>
            <a:endParaRPr lang="es-CL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 dirty="0">
                <a:hlinkClick r:id="rId4" action="ppaction://hlinksldjump">
                  <a:snd r:embed="rId3" name="click.wav"/>
                </a:hlinkClick>
              </a:rPr>
              <a:t>¿Qué animal aparecía en la imagen?</a:t>
            </a:r>
            <a:endParaRPr lang="es-CL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 dirty="0">
                <a:hlinkClick r:id="rId5" action="ppaction://hlinksldjump">
                  <a:snd r:embed="rId3" name="click.wav"/>
                </a:hlinkClick>
              </a:rPr>
              <a:t>¿Cuántas esferas había?</a:t>
            </a:r>
            <a:endParaRPr lang="es-CL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 dirty="0">
                <a:hlinkClick r:id="rId6" action="ppaction://hlinksldjump">
                  <a:snd r:embed="rId3" name="click.wav"/>
                </a:hlinkClick>
              </a:rPr>
              <a:t>¿Cuántos regalos había?</a:t>
            </a:r>
            <a:endParaRPr lang="es-CL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>
                <a:hlinkClick r:id="rId7" action="ppaction://hlinksldjump">
                  <a:snd r:embed="rId3" name="click.wav"/>
                </a:hlinkClick>
              </a:rPr>
              <a:t>¿habían velas apagadas?</a:t>
            </a:r>
            <a:endParaRPr lang="es-CL" sz="3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3600" dirty="0">
                <a:hlinkClick r:id="rId8" action="ppaction://hlinksldjump">
                  <a:snd r:embed="rId3" name="click.wav"/>
                </a:hlinkClick>
              </a:rPr>
              <a:t>¿De qué color eran las esferas?</a:t>
            </a:r>
            <a:endParaRPr lang="es-CL" sz="1400" dirty="0"/>
          </a:p>
          <a:p>
            <a:pPr marL="342900" indent="-342900">
              <a:buAutoNum type="arabicPeriod"/>
            </a:pPr>
            <a:endParaRPr lang="es-CL" dirty="0"/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5FD33F92-BB5D-0744-9C6F-6A62E16F0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1" y="-3646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1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CA1E6F-C672-D549-9AA2-4E5E4580DB67}"/>
              </a:ext>
            </a:extLst>
          </p:cNvPr>
          <p:cNvSpPr txBox="1"/>
          <p:nvPr/>
        </p:nvSpPr>
        <p:spPr>
          <a:xfrm>
            <a:off x="5481422" y="2763634"/>
            <a:ext cx="654124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L" sz="8000" dirty="0"/>
              <a:t>Rojo con verde </a:t>
            </a:r>
          </a:p>
        </p:txBody>
      </p:sp>
      <p:pic>
        <p:nvPicPr>
          <p:cNvPr id="5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B4356BBD-95C5-5A48-983B-0537EAD58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Bufanda Navideña | Club Penguin Wiki | Fandom">
            <a:extLst>
              <a:ext uri="{FF2B5EF4-FFF2-40B4-BE49-F238E27FC236}">
                <a16:creationId xmlns:a16="http://schemas.microsoft.com/office/drawing/2014/main" id="{D7ABD388-FA9B-2840-B9AB-6C18AEF1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087073"/>
            <a:ext cx="274685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0437A86F-E28D-EB40-BBDA-E40D2F4D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5D2F1B-96E2-8341-AF46-E28AE930CB8C}"/>
              </a:ext>
            </a:extLst>
          </p:cNvPr>
          <p:cNvSpPr txBox="1"/>
          <p:nvPr/>
        </p:nvSpPr>
        <p:spPr>
          <a:xfrm>
            <a:off x="6669961" y="1658314"/>
            <a:ext cx="4061011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L" sz="9600" dirty="0"/>
              <a:t>Reno</a:t>
            </a:r>
          </a:p>
        </p:txBody>
      </p:sp>
      <p:pic>
        <p:nvPicPr>
          <p:cNvPr id="18434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8E2811BA-E468-4B44-BABF-209DC53C3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 milagro de la Navidad (Cuento de Navidad) ® Chiquipedia">
            <a:extLst>
              <a:ext uri="{FF2B5EF4-FFF2-40B4-BE49-F238E27FC236}">
                <a16:creationId xmlns:a16="http://schemas.microsoft.com/office/drawing/2014/main" id="{63D00EAD-51E4-A847-A6B6-5E86A9F05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26111" r="6328" b="6181"/>
          <a:stretch/>
        </p:blipFill>
        <p:spPr bwMode="auto">
          <a:xfrm>
            <a:off x="7155921" y="3621869"/>
            <a:ext cx="3373968" cy="264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id="{D70001FE-98C7-B44D-A4A2-2D721A54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278E70-199F-D045-96A0-3DBAD2DDD170}"/>
              </a:ext>
            </a:extLst>
          </p:cNvPr>
          <p:cNvSpPr txBox="1"/>
          <p:nvPr/>
        </p:nvSpPr>
        <p:spPr>
          <a:xfrm>
            <a:off x="7275514" y="1813173"/>
            <a:ext cx="3054348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L" sz="20400" dirty="0"/>
              <a:t>6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D4E879B1-A010-E740-91D6-0E9410F7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83E61D15-7BC4-3A4E-9F04-1FA6D962E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6240462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F2614225-137E-BA4A-832D-7AFFB0875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7046504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959E31D0-DD7E-B745-ADA8-15669C5AA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7851163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92DDEA39-4503-6A48-9AED-6EFBC136B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8696281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3CA526D4-7209-1340-831B-36167F110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9502323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ola de navidad roja, bolas de navidad, bola roja png | PNGEgg">
            <a:extLst>
              <a:ext uri="{FF2B5EF4-FFF2-40B4-BE49-F238E27FC236}">
                <a16:creationId xmlns:a16="http://schemas.microsoft.com/office/drawing/2014/main" id="{DEF8FBAF-FDB7-BA4F-8101-BB40FB062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889" y1="19556" x2="47333" y2="20667"/>
                        <a14:foregroundMark x1="47333" y1="20444" x2="49222" y2="21333"/>
                        <a14:foregroundMark x1="49000" y1="13778" x2="50000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11750" r="34208" b="11500"/>
          <a:stretch/>
        </p:blipFill>
        <p:spPr bwMode="auto">
          <a:xfrm>
            <a:off x="10306982" y="5414962"/>
            <a:ext cx="804659" cy="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valuación - Animales en el Caserio">
            <a:hlinkClick r:id="rId10" action="ppaction://hlinksldjump">
              <a:snd r:embed="rId11" name="click.wav"/>
            </a:hlinkClick>
            <a:extLst>
              <a:ext uri="{FF2B5EF4-FFF2-40B4-BE49-F238E27FC236}">
                <a16:creationId xmlns:a16="http://schemas.microsoft.com/office/drawing/2014/main" id="{30DBB7E9-E139-FB4A-94B4-B624DE92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2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0FB950-533B-3946-ACB0-0DB7646F1322}"/>
              </a:ext>
            </a:extLst>
          </p:cNvPr>
          <p:cNvSpPr txBox="1"/>
          <p:nvPr/>
        </p:nvSpPr>
        <p:spPr>
          <a:xfrm>
            <a:off x="7190285" y="584448"/>
            <a:ext cx="2910977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L" sz="20400" dirty="0"/>
              <a:t>3</a:t>
            </a:r>
          </a:p>
        </p:txBody>
      </p:sp>
      <p:pic>
        <p:nvPicPr>
          <p:cNvPr id="3" name="Picture 2" descr="Fotos de Muñeco de nieve de stock, Muñeco de nieve imágenes libres de  derechos | Depositphotos®">
            <a:extLst>
              <a:ext uri="{FF2B5EF4-FFF2-40B4-BE49-F238E27FC236}">
                <a16:creationId xmlns:a16="http://schemas.microsoft.com/office/drawing/2014/main" id="{AD0418A0-3D65-BC44-86FD-9209A895C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833" l="2167" r="90000">
                        <a14:foregroundMark x1="5000" y1="9333" x2="14000" y2="80000"/>
                        <a14:foregroundMark x1="53167" y1="96833" x2="9667" y2="95333"/>
                        <a14:foregroundMark x1="9667" y1="95333" x2="5333" y2="84833"/>
                        <a14:foregroundMark x1="5333" y1="84833" x2="6500" y2="45500"/>
                        <a14:foregroundMark x1="5500" y1="6000" x2="49667" y2="3333"/>
                        <a14:foregroundMark x1="49667" y1="3333" x2="54667" y2="4500"/>
                        <a14:foregroundMark x1="2333" y1="2167" x2="4500" y2="64500"/>
                        <a14:foregroundMark x1="3333" y1="97333" x2="31167" y2="9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00"/>
          <a:stretch/>
        </p:blipFill>
        <p:spPr bwMode="auto">
          <a:xfrm>
            <a:off x="0" y="-3646"/>
            <a:ext cx="5655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 milagro de la Navidad (Cuento de Navidad) ® Chiquipedia">
            <a:extLst>
              <a:ext uri="{FF2B5EF4-FFF2-40B4-BE49-F238E27FC236}">
                <a16:creationId xmlns:a16="http://schemas.microsoft.com/office/drawing/2014/main" id="{9887BDCB-FE31-1A45-8F2F-7E9AEA0E4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63403" r="57071" b="10763"/>
          <a:stretch/>
        </p:blipFill>
        <p:spPr bwMode="auto">
          <a:xfrm>
            <a:off x="6745536" y="4501901"/>
            <a:ext cx="4143375" cy="1771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valuación - Animales en el Caserio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891333B5-572F-5043-B55F-37DA1BEB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83200"/>
            <a:ext cx="18796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85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465</Words>
  <Application>Microsoft Macintosh PowerPoint</Application>
  <PresentationFormat>Panorámica</PresentationFormat>
  <Paragraphs>236</Paragraphs>
  <Slides>38</Slides>
  <Notes>23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Chalkboard</vt:lpstr>
      <vt:lpstr>Chalkboard SE</vt:lpstr>
      <vt:lpstr>Tema de Office</vt:lpstr>
      <vt:lpstr>Actividades navideñas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navideñas </dc:title>
  <dc:creator>Microsoft Office User</dc:creator>
  <cp:lastModifiedBy>Microsoft Office User</cp:lastModifiedBy>
  <cp:revision>5</cp:revision>
  <dcterms:created xsi:type="dcterms:W3CDTF">2021-11-24T10:48:20Z</dcterms:created>
  <dcterms:modified xsi:type="dcterms:W3CDTF">2021-11-28T16:41:29Z</dcterms:modified>
</cp:coreProperties>
</file>