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8" r:id="rId2"/>
    <p:sldId id="260" r:id="rId3"/>
    <p:sldId id="261" r:id="rId4"/>
    <p:sldId id="262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AD7C0-E478-4D5E-9DE1-EE8D7434E143}" type="datetimeFigureOut">
              <a:rPr lang="es-CL" smtClean="0"/>
              <a:t>07-12-2021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E872B-BFA4-4340-8FFB-D81036055BA8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11721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AD7C0-E478-4D5E-9DE1-EE8D7434E143}" type="datetimeFigureOut">
              <a:rPr lang="es-CL" smtClean="0"/>
              <a:t>07-12-2021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E872B-BFA4-4340-8FFB-D81036055BA8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99193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AD7C0-E478-4D5E-9DE1-EE8D7434E143}" type="datetimeFigureOut">
              <a:rPr lang="es-CL" smtClean="0"/>
              <a:t>07-12-2021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E872B-BFA4-4340-8FFB-D81036055BA8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70250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AD7C0-E478-4D5E-9DE1-EE8D7434E143}" type="datetimeFigureOut">
              <a:rPr lang="es-CL" smtClean="0"/>
              <a:t>07-12-2021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E872B-BFA4-4340-8FFB-D81036055BA8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5197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AD7C0-E478-4D5E-9DE1-EE8D7434E143}" type="datetimeFigureOut">
              <a:rPr lang="es-CL" smtClean="0"/>
              <a:t>07-12-2021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E872B-BFA4-4340-8FFB-D81036055BA8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99592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AD7C0-E478-4D5E-9DE1-EE8D7434E143}" type="datetimeFigureOut">
              <a:rPr lang="es-CL" smtClean="0"/>
              <a:t>07-12-2021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E872B-BFA4-4340-8FFB-D81036055BA8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72041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AD7C0-E478-4D5E-9DE1-EE8D7434E143}" type="datetimeFigureOut">
              <a:rPr lang="es-CL" smtClean="0"/>
              <a:t>07-12-2021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E872B-BFA4-4340-8FFB-D81036055BA8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2171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AD7C0-E478-4D5E-9DE1-EE8D7434E143}" type="datetimeFigureOut">
              <a:rPr lang="es-CL" smtClean="0"/>
              <a:t>07-12-2021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E872B-BFA4-4340-8FFB-D81036055BA8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7836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AD7C0-E478-4D5E-9DE1-EE8D7434E143}" type="datetimeFigureOut">
              <a:rPr lang="es-CL" smtClean="0"/>
              <a:t>07-12-2021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E872B-BFA4-4340-8FFB-D81036055BA8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0737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AD7C0-E478-4D5E-9DE1-EE8D7434E143}" type="datetimeFigureOut">
              <a:rPr lang="es-CL" smtClean="0"/>
              <a:t>07-12-2021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A62E872B-BFA4-4340-8FFB-D81036055BA8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8441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AD7C0-E478-4D5E-9DE1-EE8D7434E143}" type="datetimeFigureOut">
              <a:rPr lang="es-CL" smtClean="0"/>
              <a:t>07-12-2021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E872B-BFA4-4340-8FFB-D81036055BA8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54789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AD7C0-E478-4D5E-9DE1-EE8D7434E143}" type="datetimeFigureOut">
              <a:rPr lang="es-CL" smtClean="0"/>
              <a:t>07-12-2021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E872B-BFA4-4340-8FFB-D81036055BA8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44230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AD7C0-E478-4D5E-9DE1-EE8D7434E143}" type="datetimeFigureOut">
              <a:rPr lang="es-CL" smtClean="0"/>
              <a:t>07-12-2021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E872B-BFA4-4340-8FFB-D81036055BA8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04126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AD7C0-E478-4D5E-9DE1-EE8D7434E143}" type="datetimeFigureOut">
              <a:rPr lang="es-CL" smtClean="0"/>
              <a:t>07-12-2021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E872B-BFA4-4340-8FFB-D81036055BA8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30210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AD7C0-E478-4D5E-9DE1-EE8D7434E143}" type="datetimeFigureOut">
              <a:rPr lang="es-CL" smtClean="0"/>
              <a:t>07-12-2021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E872B-BFA4-4340-8FFB-D81036055BA8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28677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AD7C0-E478-4D5E-9DE1-EE8D7434E143}" type="datetimeFigureOut">
              <a:rPr lang="es-CL" smtClean="0"/>
              <a:t>07-12-2021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E872B-BFA4-4340-8FFB-D81036055BA8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55646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AD7C0-E478-4D5E-9DE1-EE8D7434E143}" type="datetimeFigureOut">
              <a:rPr lang="es-CL" smtClean="0"/>
              <a:t>07-12-2021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E872B-BFA4-4340-8FFB-D81036055BA8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265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2AAD7C0-E478-4D5E-9DE1-EE8D7434E143}" type="datetimeFigureOut">
              <a:rPr lang="es-CL" smtClean="0"/>
              <a:t>07-12-2021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62E872B-BFA4-4340-8FFB-D81036055BA8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4228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ROYECTO DE VIDA...: OBJETIVOS,FORTALEZAS Y DEBILIDADES...">
            <a:extLst>
              <a:ext uri="{FF2B5EF4-FFF2-40B4-BE49-F238E27FC236}">
                <a16:creationId xmlns:a16="http://schemas.microsoft.com/office/drawing/2014/main" id="{789B28DC-436A-4137-986C-779EEB8E830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3182" y="2687360"/>
            <a:ext cx="4777381" cy="1313536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8030BD-FB27-4F5D-ADBF-3E2AA24492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962" y="1589649"/>
            <a:ext cx="5458838" cy="4587314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Comic Sans MS" panose="030F0702030302020204" pitchFamily="66" charset="0"/>
              </a:rPr>
              <a:t>Leer </a:t>
            </a:r>
            <a:r>
              <a:rPr lang="en-US" dirty="0" err="1">
                <a:latin typeface="Comic Sans MS" panose="030F0702030302020204" pitchFamily="66" charset="0"/>
              </a:rPr>
              <a:t>fluidamente</a:t>
            </a:r>
            <a:r>
              <a:rPr lang="en-US" dirty="0">
                <a:latin typeface="Comic Sans MS" panose="030F0702030302020204" pitchFamily="66" charset="0"/>
              </a:rPr>
              <a:t> un </a:t>
            </a:r>
            <a:r>
              <a:rPr lang="en-US" dirty="0" err="1">
                <a:latin typeface="Comic Sans MS" panose="030F0702030302020204" pitchFamily="66" charset="0"/>
              </a:rPr>
              <a:t>texto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poético</a:t>
            </a:r>
            <a:r>
              <a:rPr lang="en-US" dirty="0">
                <a:latin typeface="Comic Sans MS" panose="030F0702030302020204" pitchFamily="66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>
                <a:latin typeface="Comic Sans MS" panose="030F0702030302020204" pitchFamily="66" charset="0"/>
              </a:rPr>
              <a:t>Identificar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materiales</a:t>
            </a:r>
            <a:r>
              <a:rPr lang="en-US" dirty="0">
                <a:latin typeface="Comic Sans MS" panose="030F0702030302020204" pitchFamily="66" charset="0"/>
              </a:rPr>
              <a:t> que </a:t>
            </a:r>
            <a:r>
              <a:rPr lang="en-US" dirty="0" err="1">
                <a:latin typeface="Comic Sans MS" panose="030F0702030302020204" pitchFamily="66" charset="0"/>
              </a:rPr>
              <a:t>absorben</a:t>
            </a:r>
            <a:r>
              <a:rPr lang="en-US" dirty="0">
                <a:latin typeface="Comic Sans MS" panose="030F0702030302020204" pitchFamily="66" charset="0"/>
              </a:rPr>
              <a:t> el </a:t>
            </a:r>
            <a:r>
              <a:rPr lang="en-US" dirty="0" err="1">
                <a:latin typeface="Comic Sans MS" panose="030F0702030302020204" pitchFamily="66" charset="0"/>
              </a:rPr>
              <a:t>agua</a:t>
            </a:r>
            <a:r>
              <a:rPr lang="en-US" dirty="0">
                <a:latin typeface="Comic Sans MS" panose="030F0702030302020204" pitchFamily="66" charset="0"/>
              </a:rPr>
              <a:t>, y </a:t>
            </a:r>
            <a:r>
              <a:rPr lang="en-US" dirty="0" err="1">
                <a:latin typeface="Comic Sans MS" panose="030F0702030302020204" pitchFamily="66" charset="0"/>
              </a:rPr>
              <a:t>cuáles</a:t>
            </a:r>
            <a:r>
              <a:rPr lang="en-US" dirty="0">
                <a:latin typeface="Comic Sans MS" panose="030F0702030302020204" pitchFamily="66" charset="0"/>
              </a:rPr>
              <a:t> no. </a:t>
            </a:r>
          </a:p>
        </p:txBody>
      </p:sp>
    </p:spTree>
    <p:extLst>
      <p:ext uri="{BB962C8B-B14F-4D97-AF65-F5344CB8AC3E}">
        <p14:creationId xmlns:p14="http://schemas.microsoft.com/office/powerpoint/2010/main" val="4098719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2" name="Picture 74" descr="Niño pequeño, llevando, impermeable amarillo | Vector Premium">
            <a:extLst>
              <a:ext uri="{FF2B5EF4-FFF2-40B4-BE49-F238E27FC236}">
                <a16:creationId xmlns:a16="http://schemas.microsoft.com/office/drawing/2014/main" id="{20847583-1338-466A-97EB-A203FAB4C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875" y="3813503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18" name="Picture 70" descr="Ilustración de Niña Sentada Cerca De La Ventana En Un Día De Lluvia y más  Vectores Libres de Derechos de 2015 - iStock">
            <a:extLst>
              <a:ext uri="{FF2B5EF4-FFF2-40B4-BE49-F238E27FC236}">
                <a16:creationId xmlns:a16="http://schemas.microsoft.com/office/drawing/2014/main" id="{1D2F98C5-527A-4F4E-96F9-D696EE0B21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4503" y="253685"/>
            <a:ext cx="2203245" cy="2318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16" name="Picture 68" descr="Collecton De Botas De Agua Accesorios Botas. Ilustración Vectorial.  Ilustraciones Vectoriales, Clip Art Vectorizado Libre De Derechos. Image  10841115.">
            <a:extLst>
              <a:ext uri="{FF2B5EF4-FFF2-40B4-BE49-F238E27FC236}">
                <a16:creationId xmlns:a16="http://schemas.microsoft.com/office/drawing/2014/main" id="{1E373A39-8E31-487A-B2ED-8C5F532DF2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3" r="5152"/>
          <a:stretch/>
        </p:blipFill>
        <p:spPr bwMode="auto">
          <a:xfrm>
            <a:off x="4830284" y="3943488"/>
            <a:ext cx="1905908" cy="220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BA7E2B6-CF6E-4D25-B173-55690D54E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882" y="-241873"/>
            <a:ext cx="10018713" cy="1634993"/>
          </a:xfrm>
        </p:spPr>
        <p:txBody>
          <a:bodyPr>
            <a:normAutofit/>
          </a:bodyPr>
          <a:lstStyle/>
          <a:p>
            <a:r>
              <a:rPr lang="es-ES" sz="4800" dirty="0">
                <a:latin typeface="Comic Sans MS" panose="030F0702030302020204" pitchFamily="66" charset="0"/>
              </a:rPr>
              <a:t>Gotas de lluvia.</a:t>
            </a:r>
            <a:endParaRPr lang="es-CL" sz="480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1E5BE7-3660-4FD5-9792-75AD868BFD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8494" y="1393120"/>
            <a:ext cx="4701209" cy="4893027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26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Ha dicho el hombre del tiempo</a:t>
            </a:r>
            <a:endParaRPr lang="es-CL" sz="26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26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que gotitas de lluvia</a:t>
            </a:r>
            <a:endParaRPr lang="es-CL" sz="26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26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mañana caerán.</a:t>
            </a:r>
            <a:endParaRPr lang="es-CL" sz="26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ES" altLang="es-CL" sz="26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26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Yo me pondré mi parca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26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y un paraguas cogeré.</a:t>
            </a:r>
            <a:endParaRPr lang="es-CL" sz="26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kumimoji="0" lang="es-ES" altLang="es-CL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Unas botitas de goma</a:t>
            </a:r>
            <a:endParaRPr lang="es-CL" altLang="es-CL" sz="26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kumimoji="0" lang="es-ES" altLang="es-CL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para no mojarme los pies,</a:t>
            </a:r>
            <a:endParaRPr lang="es-CL" altLang="es-CL" sz="26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kumimoji="0" lang="es-ES" altLang="es-CL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y para pisar los charcos</a:t>
            </a:r>
            <a:endParaRPr lang="es-CL" altLang="es-CL" sz="26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kumimoji="0" lang="es-ES" altLang="es-CL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que la lluvia ha de hacer.</a:t>
            </a:r>
            <a:endParaRPr kumimoji="0" lang="es-CL" altLang="es-CL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endParaRPr lang="es-CL" dirty="0"/>
          </a:p>
        </p:txBody>
      </p:sp>
      <p:sp>
        <p:nvSpPr>
          <p:cNvPr id="22" name="Rectangle 53">
            <a:extLst>
              <a:ext uri="{FF2B5EF4-FFF2-40B4-BE49-F238E27FC236}">
                <a16:creationId xmlns:a16="http://schemas.microsoft.com/office/drawing/2014/main" id="{1A222319-B058-4960-BFAD-0EC6B0DDD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68" name="Content Placeholder 2">
            <a:extLst>
              <a:ext uri="{FF2B5EF4-FFF2-40B4-BE49-F238E27FC236}">
                <a16:creationId xmlns:a16="http://schemas.microsoft.com/office/drawing/2014/main" id="{AA6E47E0-34AE-48D1-9166-A92958B308D5}"/>
              </a:ext>
            </a:extLst>
          </p:cNvPr>
          <p:cNvSpPr txBox="1">
            <a:spLocks/>
          </p:cNvSpPr>
          <p:nvPr/>
        </p:nvSpPr>
        <p:spPr>
          <a:xfrm>
            <a:off x="6466764" y="1413006"/>
            <a:ext cx="42572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S" altLang="es-CL" sz="26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Las gotitas de lluvia</a:t>
            </a:r>
            <a:endParaRPr lang="es-CL" altLang="es-CL" sz="26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s-ES" altLang="es-CL" sz="26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hacen </a:t>
            </a:r>
            <a:r>
              <a:rPr lang="es-ES" altLang="es-CL" sz="2600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clap</a:t>
            </a:r>
            <a:r>
              <a:rPr lang="es-ES" altLang="es-CL" sz="26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en el cristal,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6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parecen que están llamando,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6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¿las dejaremos pasar?</a:t>
            </a:r>
            <a:endParaRPr lang="es-CL" sz="26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altLang="es-CL" sz="26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altLang="es-CL" sz="26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s-ES" altLang="es-CL" sz="26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Si abrimos la ventana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CL" altLang="es-CL" sz="2600" dirty="0">
                <a:latin typeface="Comic Sans MS" panose="030F0702030302020204" pitchFamily="66" charset="0"/>
              </a:rPr>
              <a:t>la cara nos mojará.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6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Míralas cómo se juntan</a:t>
            </a:r>
            <a:endParaRPr lang="es-CL" sz="26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6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en los charcos a esperar.</a:t>
            </a:r>
            <a:endParaRPr lang="es-CL" sz="26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CL" altLang="es-CL" sz="1600" dirty="0"/>
          </a:p>
          <a:p>
            <a:pPr marL="0" indent="0">
              <a:buFont typeface="Arial" panose="020B0604020202020204" pitchFamily="34" charset="0"/>
              <a:buNone/>
            </a:pPr>
            <a:endParaRPr lang="es-CL" altLang="es-CL" sz="2000" dirty="0"/>
          </a:p>
          <a:p>
            <a:endParaRPr lang="es-CL" dirty="0"/>
          </a:p>
        </p:txBody>
      </p:sp>
      <p:pic>
        <p:nvPicPr>
          <p:cNvPr id="2114" name="Picture 66" descr="Icono de lluvia tormenta - Descargar PNG/SVG transparente">
            <a:extLst>
              <a:ext uri="{FF2B5EF4-FFF2-40B4-BE49-F238E27FC236}">
                <a16:creationId xmlns:a16="http://schemas.microsoft.com/office/drawing/2014/main" id="{EFEDB239-E168-4E52-85A2-CAD2B52DD4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786" y="1673762"/>
            <a:ext cx="1748658" cy="1748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478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31899CF-AE26-43BB-AAE0-E010DF8B44A3}"/>
              </a:ext>
            </a:extLst>
          </p:cNvPr>
          <p:cNvSpPr/>
          <p:nvPr/>
        </p:nvSpPr>
        <p:spPr>
          <a:xfrm>
            <a:off x="1842052" y="1285461"/>
            <a:ext cx="1656522" cy="7686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/>
              <a:t>Absorber</a:t>
            </a:r>
            <a:endParaRPr lang="es-CL" sz="28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C0F205-538E-479B-BC69-F1EE07D4D970}"/>
              </a:ext>
            </a:extLst>
          </p:cNvPr>
          <p:cNvSpPr/>
          <p:nvPr/>
        </p:nvSpPr>
        <p:spPr>
          <a:xfrm>
            <a:off x="1842052" y="4035288"/>
            <a:ext cx="1656522" cy="7686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/>
              <a:t>Escurrir</a:t>
            </a:r>
            <a:endParaRPr lang="es-CL" sz="28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70BA90C-1327-44C3-8AF6-92BA8420791C}"/>
              </a:ext>
            </a:extLst>
          </p:cNvPr>
          <p:cNvSpPr/>
          <p:nvPr/>
        </p:nvSpPr>
        <p:spPr>
          <a:xfrm>
            <a:off x="5552659" y="1166191"/>
            <a:ext cx="4055165" cy="8878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/>
              <a:t>Es cuando un material retiene líquido</a:t>
            </a:r>
            <a:endParaRPr lang="es-CL" sz="2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6A1CD1B-6B07-4D51-BA10-1511666E31FD}"/>
              </a:ext>
            </a:extLst>
          </p:cNvPr>
          <p:cNvSpPr/>
          <p:nvPr/>
        </p:nvSpPr>
        <p:spPr>
          <a:xfrm>
            <a:off x="5552659" y="3783496"/>
            <a:ext cx="4055165" cy="1272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/>
              <a:t>Es cuando el líquido se mueve en el material, no lo traspasa.</a:t>
            </a:r>
            <a:endParaRPr lang="es-CL" sz="2800" dirty="0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CEB4389C-B209-4CD6-B5DA-23833E36FF79}"/>
              </a:ext>
            </a:extLst>
          </p:cNvPr>
          <p:cNvSpPr/>
          <p:nvPr/>
        </p:nvSpPr>
        <p:spPr>
          <a:xfrm>
            <a:off x="3869635" y="1431235"/>
            <a:ext cx="1351722" cy="424069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EAB375F3-F0A1-4174-981A-384E802ED39A}"/>
              </a:ext>
            </a:extLst>
          </p:cNvPr>
          <p:cNvSpPr/>
          <p:nvPr/>
        </p:nvSpPr>
        <p:spPr>
          <a:xfrm>
            <a:off x="3869635" y="4207566"/>
            <a:ext cx="1351722" cy="424069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3074" name="Picture 2" descr="GOTA DE AGUA EN VIDRIO GIF - Descargar &amp; Compartir en PHONEKY">
            <a:extLst>
              <a:ext uri="{FF2B5EF4-FFF2-40B4-BE49-F238E27FC236}">
                <a16:creationId xmlns:a16="http://schemas.microsoft.com/office/drawing/2014/main" id="{471427F6-F154-47B6-9D31-1068B60B895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0287" y="3429000"/>
            <a:ext cx="2286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Balde De água Com Esponja Ilustraciones Vectoriales, Clip Art Vectorizado  Libre De Derechos. Image 93384021.">
            <a:extLst>
              <a:ext uri="{FF2B5EF4-FFF2-40B4-BE49-F238E27FC236}">
                <a16:creationId xmlns:a16="http://schemas.microsoft.com/office/drawing/2014/main" id="{FFEA1042-8711-4AFA-B654-F99F3251AD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830" y="556591"/>
            <a:ext cx="1640913" cy="222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5522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4A4D7-B50B-419E-95FE-14193F168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5873" y="2708069"/>
            <a:ext cx="10018713" cy="1752599"/>
          </a:xfrm>
        </p:spPr>
        <p:txBody>
          <a:bodyPr/>
          <a:lstStyle/>
          <a:p>
            <a:r>
              <a:rPr lang="es-ES" dirty="0">
                <a:latin typeface="Bahnschrift SemiBold" panose="020B0502040204020203" pitchFamily="34" charset="0"/>
              </a:rPr>
              <a:t>¿Absorbe o escurre?</a:t>
            </a:r>
            <a:endParaRPr lang="es-CL" dirty="0">
              <a:latin typeface="Bahnschrift SemiBold" panose="020B0502040204020203" pitchFamily="34" charset="0"/>
            </a:endParaRPr>
          </a:p>
        </p:txBody>
      </p:sp>
      <p:pic>
        <p:nvPicPr>
          <p:cNvPr id="4098" name="Picture 2" descr="Qué es la tela Viscosa? - Audaces">
            <a:extLst>
              <a:ext uri="{FF2B5EF4-FFF2-40B4-BE49-F238E27FC236}">
                <a16:creationId xmlns:a16="http://schemas.microsoft.com/office/drawing/2014/main" id="{0480F7E2-1021-4AA6-908A-7E961AA3F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4" y="4529799"/>
            <a:ext cx="3421491" cy="2285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roveedores de vidrio en China | Importar | Material de construcción">
            <a:extLst>
              <a:ext uri="{FF2B5EF4-FFF2-40B4-BE49-F238E27FC236}">
                <a16:creationId xmlns:a16="http://schemas.microsoft.com/office/drawing/2014/main" id="{FA219ED5-4EAB-4EB6-81B0-BFA2921C7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8403" y="7914"/>
            <a:ext cx="3808483" cy="2700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Los peligros que esconden los plásticos">
            <a:extLst>
              <a:ext uri="{FF2B5EF4-FFF2-40B4-BE49-F238E27FC236}">
                <a16:creationId xmlns:a16="http://schemas.microsoft.com/office/drawing/2014/main" id="{0ECBC13C-40D9-4356-8D7E-366125AC9C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0328" y="42752"/>
            <a:ext cx="3781672" cy="2665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Metales: información, clasificación, usos y características">
            <a:extLst>
              <a:ext uri="{FF2B5EF4-FFF2-40B4-BE49-F238E27FC236}">
                <a16:creationId xmlns:a16="http://schemas.microsoft.com/office/drawing/2014/main" id="{168BD0A5-CA45-4147-87DF-07B5DBB07B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229" y="57217"/>
            <a:ext cx="4353950" cy="2665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El papel, una alternativa sostenible para proteger el medio ambiente -  Gráficas">
            <a:extLst>
              <a:ext uri="{FF2B5EF4-FFF2-40B4-BE49-F238E27FC236}">
                <a16:creationId xmlns:a16="http://schemas.microsoft.com/office/drawing/2014/main" id="{EF22354D-9A80-43B1-A531-2DFBB1A56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647" y="4529799"/>
            <a:ext cx="3992814" cy="2285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Esponja, Material, Lavado imagen png - imagen transparente descarga gratuita">
            <a:extLst>
              <a:ext uri="{FF2B5EF4-FFF2-40B4-BE49-F238E27FC236}">
                <a16:creationId xmlns:a16="http://schemas.microsoft.com/office/drawing/2014/main" id="{6F9624AA-923D-42AB-8632-52D12A187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585" y="4529799"/>
            <a:ext cx="4606788" cy="2354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4770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360</TotalTime>
  <Words>132</Words>
  <Application>Microsoft Office PowerPoint</Application>
  <PresentationFormat>Widescreen</PresentationFormat>
  <Paragraphs>29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Bahnschrift SemiBold</vt:lpstr>
      <vt:lpstr>Comic Sans MS</vt:lpstr>
      <vt:lpstr>Corbel</vt:lpstr>
      <vt:lpstr>Parallax</vt:lpstr>
      <vt:lpstr>PowerPoint Presentation</vt:lpstr>
      <vt:lpstr>Gotas de lluvia.</vt:lpstr>
      <vt:lpstr>PowerPoint Presentation</vt:lpstr>
      <vt:lpstr>¿Absorbe o escurre?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Fluidez lectora</dc:title>
  <dc:creator>Verónica Monge</dc:creator>
  <cp:lastModifiedBy>Verónica Monge</cp:lastModifiedBy>
  <cp:revision>12</cp:revision>
  <dcterms:created xsi:type="dcterms:W3CDTF">2020-11-02T13:04:38Z</dcterms:created>
  <dcterms:modified xsi:type="dcterms:W3CDTF">2021-12-07T15:28:04Z</dcterms:modified>
</cp:coreProperties>
</file>