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71" r:id="rId7"/>
    <p:sldId id="269" r:id="rId8"/>
    <p:sldId id="273" r:id="rId9"/>
    <p:sldId id="272" r:id="rId10"/>
    <p:sldId id="270" r:id="rId11"/>
  </p:sldIdLst>
  <p:sldSz cx="12192000" cy="6858000"/>
  <p:notesSz cx="6858000" cy="9144000"/>
  <p:embeddedFontLst>
    <p:embeddedFont>
      <p:font typeface="212 Baby Girl" pitchFamily="50" charset="0"/>
      <p:regular r:id="rId12"/>
    </p:embeddedFont>
    <p:embeddedFont>
      <p:font typeface="Baby Blue" pitchFamily="50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Intro Script" panose="020B0604020202020204" charset="0"/>
      <p:regular r:id="rId18"/>
    </p:embeddedFont>
  </p:embeddedFontLst>
  <p:photoAlbum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68" autoAdjust="0"/>
    <p:restoredTop sz="94660"/>
  </p:normalViewPr>
  <p:slideViewPr>
    <p:cSldViewPr showGuides="1">
      <p:cViewPr varScale="1">
        <p:scale>
          <a:sx n="63" d="100"/>
          <a:sy n="63" d="100"/>
        </p:scale>
        <p:origin x="1410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3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9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0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9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4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5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5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7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355A-0987-494B-AB71-429F28112312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A716-34EE-4CB4-A252-F029CA3A936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3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A3D3E14-E804-4B8A-A5E8-1491CBE1B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510" y="1291098"/>
            <a:ext cx="12192000" cy="52201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92967" y="4127867"/>
            <a:ext cx="8806068" cy="912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9"/>
              </a:lnSpc>
            </a:pPr>
            <a:endParaRPr lang="en-US" sz="5551" dirty="0">
              <a:solidFill>
                <a:srgbClr val="000000"/>
              </a:solidFill>
              <a:latin typeface="Intro Scrip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131770" y="-507728"/>
            <a:ext cx="3700736" cy="2287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06543" y="4838696"/>
            <a:ext cx="2250284" cy="23844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9629" y="3450073"/>
            <a:ext cx="736091" cy="6879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69158">
            <a:off x="6256714" y="5417459"/>
            <a:ext cx="2226352" cy="606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578032">
            <a:off x="8094508" y="4286152"/>
            <a:ext cx="5617361" cy="22339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99035" y="-143338"/>
            <a:ext cx="1937561" cy="18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753600" y="4595300"/>
            <a:ext cx="480149" cy="8100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753600" y="511860"/>
            <a:ext cx="2299179" cy="44546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854BC8A-FC8C-430B-981E-1EE8645B00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85554" y="3101061"/>
            <a:ext cx="736091" cy="687909"/>
          </a:xfrm>
          <a:prstGeom prst="rect">
            <a:avLst/>
          </a:prstGeom>
        </p:spPr>
      </p:pic>
      <p:pic>
        <p:nvPicPr>
          <p:cNvPr id="2" name="Estoy enamorada de mi país - Eva Ayllón - Per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729421" y="17046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999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▷ Receta de la PATARASHCA 🔥 | 【PLATOS DE LA SELVA】">
            <a:extLst>
              <a:ext uri="{FF2B5EF4-FFF2-40B4-BE49-F238E27FC236}">
                <a16:creationId xmlns:a16="http://schemas.microsoft.com/office/drawing/2014/main" id="{ADE9E80D-3BBA-434B-BBAE-06325116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90" y="218984"/>
            <a:ext cx="8787318" cy="632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32219" y="1689099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02849" y="3390900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092831" y="3416302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27464" y="5102628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r>
              <a:rPr lang="en-US" sz="7200" b="1" dirty="0" err="1">
                <a:solidFill>
                  <a:sysClr val="windowText" lastClr="000000"/>
                </a:solidFill>
                <a:latin typeface="212 Baby Girl" pitchFamily="50" charset="0"/>
              </a:rPr>
              <a:t>Patarashca</a:t>
            </a:r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7">
            <a:extLst>
              <a:ext uri="{FF2B5EF4-FFF2-40B4-BE49-F238E27FC236}">
                <a16:creationId xmlns:a16="http://schemas.microsoft.com/office/drawing/2014/main" id="{601F07B7-6F6B-4B76-9A46-B5D57A39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6700" y="6351"/>
            <a:ext cx="9105896" cy="6829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41736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38572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108692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  <a:latin typeface="212 Baby Girl" pitchFamily="50" charset="0"/>
              </a:rPr>
              <a:t>Lomo saltado</a:t>
            </a:r>
            <a:endParaRPr lang="en-US" sz="4000" b="1" dirty="0">
              <a:solidFill>
                <a:sysClr val="windowText" lastClr="000000"/>
              </a:solidFill>
              <a:latin typeface="212 Baby Girl" pitchFamily="50" charset="0"/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7" name="Picture 34">
            <a:extLst>
              <a:ext uri="{FF2B5EF4-FFF2-40B4-BE49-F238E27FC236}">
                <a16:creationId xmlns:a16="http://schemas.microsoft.com/office/drawing/2014/main" id="{97BF73D7-D13A-472D-98B6-ED2206757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9">
            <a:extLst>
              <a:ext uri="{FF2B5EF4-FFF2-40B4-BE49-F238E27FC236}">
                <a16:creationId xmlns:a16="http://schemas.microsoft.com/office/drawing/2014/main" id="{C76BCA1F-00FD-4327-A7E7-069F9487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9404" y="22229"/>
            <a:ext cx="9093192" cy="6835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25333" y="17367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38572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108692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r>
              <a:rPr lang="en-US" sz="7200" b="1" dirty="0" err="1">
                <a:solidFill>
                  <a:sysClr val="windowText" lastClr="000000"/>
                </a:solidFill>
                <a:latin typeface="212 Baby Girl" pitchFamily="50" charset="0"/>
              </a:rPr>
              <a:t>Cuy</a:t>
            </a:r>
            <a:r>
              <a:rPr lang="en-US" sz="7200" b="1" dirty="0">
                <a:solidFill>
                  <a:sysClr val="windowText" lastClr="000000"/>
                </a:solidFill>
                <a:latin typeface="212 Baby Girl" pitchFamily="50" charset="0"/>
              </a:rPr>
              <a:t> </a:t>
            </a:r>
            <a:r>
              <a:rPr lang="en-US" sz="7200" b="1" dirty="0" err="1">
                <a:solidFill>
                  <a:sysClr val="windowText" lastClr="000000"/>
                </a:solidFill>
                <a:latin typeface="212 Baby Girl" pitchFamily="50" charset="0"/>
              </a:rPr>
              <a:t>chactado</a:t>
            </a:r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2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eta de Causa Rellena a la Peruana | QueRicaVida.com">
            <a:extLst>
              <a:ext uri="{FF2B5EF4-FFF2-40B4-BE49-F238E27FC236}">
                <a16:creationId xmlns:a16="http://schemas.microsoft.com/office/drawing/2014/main" id="{59C4DC37-650E-41A1-B272-4D6775630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26" y="1360871"/>
            <a:ext cx="8485673" cy="47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25333" y="17367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38572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094647" y="3403599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813184" y="201997"/>
            <a:ext cx="4536000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212 Baby Girl" pitchFamily="50" charset="0"/>
              </a:rPr>
              <a:t>Causa</a:t>
            </a:r>
          </a:p>
          <a:p>
            <a:pPr algn="ctr"/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0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ceta de Tacacho con Cecina | Mi Receta de Hoy">
            <a:extLst>
              <a:ext uri="{FF2B5EF4-FFF2-40B4-BE49-F238E27FC236}">
                <a16:creationId xmlns:a16="http://schemas.microsoft.com/office/drawing/2014/main" id="{D0E571C2-43AF-4948-9E13-FF86F001D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05" y="896479"/>
            <a:ext cx="7677310" cy="512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38572" y="170819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38572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114498" y="341571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62732" y="106289"/>
            <a:ext cx="6912000" cy="900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r>
              <a:rPr lang="en-US" sz="5000" b="1" dirty="0" err="1">
                <a:solidFill>
                  <a:sysClr val="windowText" lastClr="000000"/>
                </a:solidFill>
                <a:latin typeface="212 Baby Girl" pitchFamily="50" charset="0"/>
              </a:rPr>
              <a:t>Tacacho</a:t>
            </a:r>
            <a:r>
              <a:rPr lang="en-US" sz="5000" b="1" dirty="0">
                <a:solidFill>
                  <a:sysClr val="windowText" lastClr="000000"/>
                </a:solidFill>
                <a:latin typeface="212 Baby Girl" pitchFamily="50" charset="0"/>
              </a:rPr>
              <a:t> con </a:t>
            </a:r>
            <a:r>
              <a:rPr lang="en-US" sz="5000" b="1" dirty="0" err="1">
                <a:solidFill>
                  <a:sysClr val="windowText" lastClr="000000"/>
                </a:solidFill>
                <a:latin typeface="212 Baby Girl" pitchFamily="50" charset="0"/>
              </a:rPr>
              <a:t>cecina</a:t>
            </a:r>
            <a:endParaRPr lang="en-US" sz="50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3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apulcra A La Nortena | CLOUDY GIRL PICS">
            <a:extLst>
              <a:ext uri="{FF2B5EF4-FFF2-40B4-BE49-F238E27FC236}">
                <a16:creationId xmlns:a16="http://schemas.microsoft.com/office/drawing/2014/main" id="{F32800C9-16E5-4AEC-ABC0-C12719B60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14" y="157942"/>
            <a:ext cx="8763000" cy="63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35400" y="1706766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38572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094647" y="3403599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50172" y="124617"/>
            <a:ext cx="5148000" cy="126447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r>
              <a:rPr lang="en-US" sz="7200" b="1" dirty="0" err="1">
                <a:solidFill>
                  <a:sysClr val="windowText" lastClr="000000"/>
                </a:solidFill>
                <a:latin typeface="212 Baby Girl" pitchFamily="50" charset="0"/>
              </a:rPr>
              <a:t>Carapulcra</a:t>
            </a:r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2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mo Preparar Juane de Gallina - Comidas Peruanas">
            <a:extLst>
              <a:ext uri="{FF2B5EF4-FFF2-40B4-BE49-F238E27FC236}">
                <a16:creationId xmlns:a16="http://schemas.microsoft.com/office/drawing/2014/main" id="{B57353AD-3DF2-456F-8035-365A1E2A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42" y="387595"/>
            <a:ext cx="8856411" cy="58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25332" y="38100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25333" y="17367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38569" y="343247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114498" y="341571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94129" y="107728"/>
            <a:ext cx="4608000" cy="115094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r>
              <a:rPr lang="en-US" sz="7200" b="1" dirty="0" err="1">
                <a:solidFill>
                  <a:sysClr val="windowText" lastClr="000000"/>
                </a:solidFill>
                <a:latin typeface="212 Baby Girl" pitchFamily="50" charset="0"/>
              </a:rPr>
              <a:t>Juane</a:t>
            </a:r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pa de mote | Recetas de Perú">
            <a:extLst>
              <a:ext uri="{FF2B5EF4-FFF2-40B4-BE49-F238E27FC236}">
                <a16:creationId xmlns:a16="http://schemas.microsoft.com/office/drawing/2014/main" id="{22CB7D83-00CC-4263-AA72-2A523282B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66" y="56544"/>
            <a:ext cx="8678233" cy="63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35400" y="1706766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16987" y="3418322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094647" y="3403599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60504" y="60323"/>
            <a:ext cx="7128188" cy="194908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ysClr val="windowText" lastClr="000000"/>
                </a:solidFill>
                <a:latin typeface="212 Baby Girl" pitchFamily="50" charset="0"/>
              </a:rPr>
              <a:t>Caldo</a:t>
            </a:r>
            <a:r>
              <a:rPr lang="en-US" sz="6000" b="1" dirty="0">
                <a:solidFill>
                  <a:sysClr val="windowText" lastClr="000000"/>
                </a:solidFill>
                <a:latin typeface="212 Baby Girl" pitchFamily="50" charset="0"/>
              </a:rPr>
              <a:t> de mote o </a:t>
            </a:r>
            <a:r>
              <a:rPr lang="en-US" sz="6000" b="1" dirty="0" err="1">
                <a:solidFill>
                  <a:sysClr val="windowText" lastClr="000000"/>
                </a:solidFill>
                <a:latin typeface="212 Baby Girl" pitchFamily="50" charset="0"/>
              </a:rPr>
              <a:t>patasca</a:t>
            </a:r>
            <a:endParaRPr lang="en-US" sz="6000" b="1" dirty="0">
              <a:solidFill>
                <a:sysClr val="windowText" lastClr="000000"/>
              </a:solidFill>
              <a:latin typeface="212 Baby Girl" pitchFamily="50" charset="0"/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8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CHAMANCA A LA OLLA | RECETA PERUANA | Sazón y Corazón - YouTube">
            <a:extLst>
              <a:ext uri="{FF2B5EF4-FFF2-40B4-BE49-F238E27FC236}">
                <a16:creationId xmlns:a16="http://schemas.microsoft.com/office/drawing/2014/main" id="{623A2B72-F5E8-4BEC-82FF-5D5F9993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37" y="43694"/>
            <a:ext cx="8883988" cy="65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047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Rectangle 3"/>
          <p:cNvSpPr/>
          <p:nvPr/>
        </p:nvSpPr>
        <p:spPr>
          <a:xfrm>
            <a:off x="3819528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5" name="Rectangle 4"/>
          <p:cNvSpPr/>
          <p:nvPr/>
        </p:nvSpPr>
        <p:spPr>
          <a:xfrm>
            <a:off x="6108692" y="22227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Rectangle 5"/>
          <p:cNvSpPr/>
          <p:nvPr/>
        </p:nvSpPr>
        <p:spPr>
          <a:xfrm>
            <a:off x="8397872" y="22225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7" name="Rectangle 6"/>
          <p:cNvSpPr/>
          <p:nvPr/>
        </p:nvSpPr>
        <p:spPr>
          <a:xfrm>
            <a:off x="1536703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8" name="Rectangle 7"/>
          <p:cNvSpPr/>
          <p:nvPr/>
        </p:nvSpPr>
        <p:spPr>
          <a:xfrm>
            <a:off x="3825333" y="17367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9" name="Rectangle 8"/>
          <p:cNvSpPr/>
          <p:nvPr/>
        </p:nvSpPr>
        <p:spPr>
          <a:xfrm>
            <a:off x="6115048" y="1714501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0" name="Rectangle 9"/>
          <p:cNvSpPr/>
          <p:nvPr/>
        </p:nvSpPr>
        <p:spPr>
          <a:xfrm>
            <a:off x="8391528" y="171450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1" name="Rectangle 10"/>
          <p:cNvSpPr/>
          <p:nvPr/>
        </p:nvSpPr>
        <p:spPr>
          <a:xfrm>
            <a:off x="1543047" y="3425825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2" name="Rectangle 11"/>
          <p:cNvSpPr/>
          <p:nvPr/>
        </p:nvSpPr>
        <p:spPr>
          <a:xfrm>
            <a:off x="3831952" y="3434592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3" name="Rectangle 12"/>
          <p:cNvSpPr/>
          <p:nvPr/>
        </p:nvSpPr>
        <p:spPr>
          <a:xfrm>
            <a:off x="6114498" y="3415710"/>
            <a:ext cx="2257431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4" name="Rectangle 13"/>
          <p:cNvSpPr/>
          <p:nvPr/>
        </p:nvSpPr>
        <p:spPr>
          <a:xfrm>
            <a:off x="8385168" y="3425823"/>
            <a:ext cx="2257431" cy="1676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Rectangle 14"/>
          <p:cNvSpPr/>
          <p:nvPr/>
        </p:nvSpPr>
        <p:spPr>
          <a:xfrm>
            <a:off x="1536703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Rectangle 15"/>
          <p:cNvSpPr/>
          <p:nvPr/>
        </p:nvSpPr>
        <p:spPr>
          <a:xfrm>
            <a:off x="3813184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7" name="Rectangle 16"/>
          <p:cNvSpPr/>
          <p:nvPr/>
        </p:nvSpPr>
        <p:spPr>
          <a:xfrm>
            <a:off x="6102348" y="5118103"/>
            <a:ext cx="2257431" cy="17272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8" name="Rectangle 17"/>
          <p:cNvSpPr/>
          <p:nvPr/>
        </p:nvSpPr>
        <p:spPr>
          <a:xfrm>
            <a:off x="8391528" y="5118103"/>
            <a:ext cx="2257431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9" name="Rounded Rectangle 18"/>
          <p:cNvSpPr/>
          <p:nvPr/>
        </p:nvSpPr>
        <p:spPr>
          <a:xfrm>
            <a:off x="8050208" y="6048205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Baby Blue" pitchFamily="50" charset="0"/>
              </a:rPr>
              <a:t>MIRAR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21203" y="409289"/>
            <a:ext cx="7772400" cy="1332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r>
              <a:rPr lang="en-US" sz="7200" b="1" dirty="0" err="1">
                <a:solidFill>
                  <a:sysClr val="windowText" lastClr="000000"/>
                </a:solidFill>
                <a:latin typeface="212 Baby Girl" pitchFamily="50" charset="0"/>
              </a:rPr>
              <a:t>Pachamanca</a:t>
            </a:r>
            <a:endParaRPr lang="en-US" sz="7200" b="1" dirty="0">
              <a:solidFill>
                <a:sysClr val="windowText" lastClr="000000"/>
              </a:solidFill>
              <a:latin typeface="212 Baby Girl" pitchFamily="50" charset="0"/>
            </a:endParaRPr>
          </a:p>
          <a:p>
            <a:pPr algn="ctr"/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34">
            <a:extLst>
              <a:ext uri="{FF2B5EF4-FFF2-40B4-BE49-F238E27FC236}">
                <a16:creationId xmlns:a16="http://schemas.microsoft.com/office/drawing/2014/main" id="{05AAA080-0518-4A73-95D4-170CDBE3B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26220" y="2656265"/>
            <a:ext cx="1226313" cy="1727201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EDEE589-B76D-4C85-8D29-54661A03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654701" y="-863099"/>
            <a:ext cx="3700736" cy="228708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2944D4-2BCC-4D95-8145-F8F02DAB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14354095">
            <a:off x="-2152290" y="4822685"/>
            <a:ext cx="3700736" cy="2287088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E0EFA1B-72F3-4CC4-AE77-E445D26D4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8410161">
            <a:off x="9641057" y="5727153"/>
            <a:ext cx="3700736" cy="2287088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8BAD4ED-6F9B-4D9A-B09E-6780BAD8A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1477" r="43344"/>
          <a:stretch>
            <a:fillRect/>
          </a:stretch>
        </p:blipFill>
        <p:spPr>
          <a:xfrm rot="5400000">
            <a:off x="10019396" y="-337647"/>
            <a:ext cx="3700736" cy="2287088"/>
          </a:xfrm>
          <a:prstGeom prst="rect">
            <a:avLst/>
          </a:prstGeom>
        </p:spPr>
      </p:pic>
      <p:pic>
        <p:nvPicPr>
          <p:cNvPr id="29" name="Picture 34">
            <a:extLst>
              <a:ext uri="{FF2B5EF4-FFF2-40B4-BE49-F238E27FC236}">
                <a16:creationId xmlns:a16="http://schemas.microsoft.com/office/drawing/2014/main" id="{C57B89DB-6211-448E-ABFD-3E895459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80" y="2465589"/>
            <a:ext cx="1226313" cy="17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Panorámica</PresentationFormat>
  <Paragraphs>25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212 Baby Girl</vt:lpstr>
      <vt:lpstr>Baby Blue</vt:lpstr>
      <vt:lpstr>Intro Script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2019-12-06T04:52:59Z</dcterms:created>
  <dcterms:modified xsi:type="dcterms:W3CDTF">2021-07-23T17:48:00Z</dcterms:modified>
</cp:coreProperties>
</file>