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328" r:id="rId4"/>
    <p:sldId id="259" r:id="rId5"/>
    <p:sldId id="261" r:id="rId6"/>
    <p:sldId id="258" r:id="rId7"/>
    <p:sldId id="263" r:id="rId8"/>
    <p:sldId id="268" r:id="rId9"/>
    <p:sldId id="267" r:id="rId10"/>
    <p:sldId id="270" r:id="rId11"/>
    <p:sldId id="290" r:id="rId12"/>
    <p:sldId id="324" r:id="rId13"/>
    <p:sldId id="289" r:id="rId14"/>
    <p:sldId id="325" r:id="rId15"/>
    <p:sldId id="326" r:id="rId16"/>
    <p:sldId id="327" r:id="rId17"/>
    <p:sldId id="323" r:id="rId18"/>
    <p:sldId id="277" r:id="rId19"/>
    <p:sldId id="281" r:id="rId20"/>
    <p:sldId id="283" r:id="rId21"/>
    <p:sldId id="278" r:id="rId22"/>
    <p:sldId id="275" r:id="rId23"/>
    <p:sldId id="282" r:id="rId24"/>
    <p:sldId id="274" r:id="rId25"/>
    <p:sldId id="276" r:id="rId26"/>
    <p:sldId id="280" r:id="rId27"/>
    <p:sldId id="279" r:id="rId28"/>
    <p:sldId id="288" r:id="rId29"/>
    <p:sldId id="286" r:id="rId30"/>
    <p:sldId id="287" r:id="rId3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3"/>
    <p:restoredTop sz="94745"/>
  </p:normalViewPr>
  <p:slideViewPr>
    <p:cSldViewPr snapToGrid="0" snapToObjects="1">
      <p:cViewPr varScale="1">
        <p:scale>
          <a:sx n="104" d="100"/>
          <a:sy n="104" d="100"/>
        </p:scale>
        <p:origin x="5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EC05C-68E2-F242-A754-792E2E1B0511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DAC4A-1A85-5342-B0CE-C35DF19F02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106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DAC4A-1A85-5342-B0CE-C35DF19F0232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2215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DAC4A-1A85-5342-B0CE-C35DF19F0232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5782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DAC4A-1A85-5342-B0CE-C35DF19F0232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1916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DAC4A-1A85-5342-B0CE-C35DF19F0232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4819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DAC4A-1A85-5342-B0CE-C35DF19F0232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8724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DAC4A-1A85-5342-B0CE-C35DF19F0232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286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92C68-1B81-7F40-B560-99521BCE3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C88E2E-1E04-224E-85B6-23522775C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789D35-02BF-0C47-820A-45AFA46C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0F3F-0870-404B-8E6A-3D8B4DE07E5C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86D6C3-DE3B-184D-BECF-FF59FADD3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28F554-89BC-5E48-AD10-10189230D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D2BE-3EE2-F442-91EB-5631F23213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90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CCFA21-0CF1-E54C-B6A7-2C8CE8A8F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9EE7770-4981-BA47-AD28-9602FBD17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44CC1A-EF5D-DA4D-8D4B-333B8024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0F3F-0870-404B-8E6A-3D8B4DE07E5C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F45395-A791-9443-A8A5-6A18D12E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585F63-3798-5D4C-B8E9-3F031AD61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D2BE-3EE2-F442-91EB-5631F23213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992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10ED6E5-4721-1641-8BE9-1A357F874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06F40AD-484A-4749-B293-14D8472C6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0F3E29-8F9C-C743-A8DE-0C7A8890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0F3F-0870-404B-8E6A-3D8B4DE07E5C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FB9640-7880-5C4B-A307-DF8AD63A3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889621-28C8-0542-B55A-63CAA2C3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D2BE-3EE2-F442-91EB-5631F23213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595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D9265-52A0-9241-A447-C1A008B5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41DD4E-6C6D-464A-B6FC-7C0A3BD80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B806D2-A7B6-CB49-A0FB-52A74E78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0F3F-0870-404B-8E6A-3D8B4DE07E5C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0CEF66-29D2-4940-9644-D84DC02F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A48588-BEB8-BA48-B493-7BDF902F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D2BE-3EE2-F442-91EB-5631F23213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068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96121-ABD1-8B45-A1A8-AF92581DE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E06ADA-9FA5-AE45-911C-9BE90FD5D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F2AC86-83DE-E543-BCF7-893A22FF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0F3F-0870-404B-8E6A-3D8B4DE07E5C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75F0D3-CFA5-3B4F-9F95-1D5B1132B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E41556-5367-B846-BB9B-74ED125D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D2BE-3EE2-F442-91EB-5631F23213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291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673D44-FC22-8B45-A094-ED0804EE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4FF0D4-CBA7-9C40-A613-D345105AB8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09324B-5BB9-D54F-BB69-47B69E78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37334C-EE83-074E-840B-9D1FFAF4C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0F3F-0870-404B-8E6A-3D8B4DE07E5C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3AB6B3-9602-CA40-92CF-9CC1CF4F4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1C1AA7-3F0D-EC43-AC1C-8D2651AF4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D2BE-3EE2-F442-91EB-5631F23213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276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B4803-434B-8C40-9E38-88503AEE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194A0A-7599-2244-90CC-AD3851359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B53D24-D800-6C4F-BE1E-92D3C18AF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5F7E5F-CCB2-BB4F-A355-08B785C26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879D44-DBA9-0A48-B7FC-D56C4246C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F11558-94F4-9743-BB0A-D0A7A9C5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0F3F-0870-404B-8E6A-3D8B4DE07E5C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45B5091-439E-9844-993D-8B41F70B7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FAF52A-2B2D-CE4E-BDD0-0733D0EDB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D2BE-3EE2-F442-91EB-5631F23213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613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A1F09F-AABB-8948-8EFA-A7300980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834283F-A872-BA48-9A8F-DDF193B4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0F3F-0870-404B-8E6A-3D8B4DE07E5C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EDDC6E8-BB81-B146-B10D-34C44CC8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4245BA8-5C38-6B41-90B1-6623FE5C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D2BE-3EE2-F442-91EB-5631F23213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1813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77273C7-0AAD-CF4D-8502-09FB5C30B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0F3F-0870-404B-8E6A-3D8B4DE07E5C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E1ED29A-D303-8048-95B0-B79F9E75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82B933-566A-9846-A6D7-DC17EFA8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D2BE-3EE2-F442-91EB-5631F23213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819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800EEC-7EFC-004D-A660-D6F8A0833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809BFA-C73A-B741-8925-0ADCF992F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E9618D-273B-4A49-B2E9-563411BF3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D12FD4-4FC9-4240-B502-BCEA2051D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0F3F-0870-404B-8E6A-3D8B4DE07E5C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A14C2B-24C4-254A-8048-5A81D3ED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1CF151-59B2-2840-934E-67A99A72A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D2BE-3EE2-F442-91EB-5631F23213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341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8F952-CD81-7E45-8DAC-07965308F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E5847E-8668-4B4E-B773-AFB3D9E02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B98FA5-5A2F-9243-A6F9-2769F96E5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53792D-69B7-8747-B5E3-A0369C25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E0F3F-0870-404B-8E6A-3D8B4DE07E5C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F45DE8-A743-754D-83CB-5B7D8FA8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D0BB63-A1BA-4D4C-BABA-3C179AB50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1D2BE-3EE2-F442-91EB-5631F23213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2256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9943B30-4435-4D45-B816-732FD5D75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65D872-47F5-2245-83A1-B92D7B1A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81283E-A794-174D-ACD4-B35EBA09D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E0F3F-0870-404B-8E6A-3D8B4DE07E5C}" type="datetimeFigureOut">
              <a:rPr lang="es-CL" smtClean="0"/>
              <a:t>13-02-22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BCF47B-61CA-054C-BF24-AA93D67A8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9D4A04-D45F-0E4C-9338-8BA5FA47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1D2BE-3EE2-F442-91EB-5631F23213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556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64.png"/><Relationship Id="rId26" Type="http://schemas.openxmlformats.org/officeDocument/2006/relationships/image" Target="../media/image80.png"/><Relationship Id="rId39" Type="http://schemas.microsoft.com/office/2007/relationships/hdphoto" Target="../media/hdphoto85.wdp"/><Relationship Id="rId21" Type="http://schemas.openxmlformats.org/officeDocument/2006/relationships/image" Target="../media/image48.png"/><Relationship Id="rId34" Type="http://schemas.openxmlformats.org/officeDocument/2006/relationships/image" Target="../media/image83.png"/><Relationship Id="rId42" Type="http://schemas.microsoft.com/office/2007/relationships/hdphoto" Target="../media/hdphoto86.wdp"/><Relationship Id="rId47" Type="http://schemas.microsoft.com/office/2007/relationships/hdphoto" Target="../media/hdphoto88.wdp"/><Relationship Id="rId50" Type="http://schemas.openxmlformats.org/officeDocument/2006/relationships/audio" Target="../media/audio1.wav"/><Relationship Id="rId7" Type="http://schemas.microsoft.com/office/2007/relationships/hdphoto" Target="../media/hdphoto74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8.png"/><Relationship Id="rId29" Type="http://schemas.openxmlformats.org/officeDocument/2006/relationships/image" Target="../media/image82.png"/><Relationship Id="rId11" Type="http://schemas.openxmlformats.org/officeDocument/2006/relationships/image" Target="../media/image16.png"/><Relationship Id="rId24" Type="http://schemas.openxmlformats.org/officeDocument/2006/relationships/image" Target="../media/image46.png"/><Relationship Id="rId32" Type="http://schemas.microsoft.com/office/2007/relationships/hdphoto" Target="../media/hdphoto82.wdp"/><Relationship Id="rId37" Type="http://schemas.microsoft.com/office/2007/relationships/hdphoto" Target="../media/hdphoto36.wdp"/><Relationship Id="rId40" Type="http://schemas.openxmlformats.org/officeDocument/2006/relationships/image" Target="../media/image28.png"/><Relationship Id="rId45" Type="http://schemas.openxmlformats.org/officeDocument/2006/relationships/image" Target="../media/image85.png"/><Relationship Id="rId5" Type="http://schemas.microsoft.com/office/2007/relationships/hdphoto" Target="../media/hdphoto73.wdp"/><Relationship Id="rId15" Type="http://schemas.microsoft.com/office/2007/relationships/hdphoto" Target="../media/hdphoto76.wdp"/><Relationship Id="rId23" Type="http://schemas.microsoft.com/office/2007/relationships/hdphoto" Target="../media/hdphoto79.wdp"/><Relationship Id="rId28" Type="http://schemas.openxmlformats.org/officeDocument/2006/relationships/image" Target="../media/image21.png"/><Relationship Id="rId36" Type="http://schemas.openxmlformats.org/officeDocument/2006/relationships/image" Target="../media/image58.png"/><Relationship Id="rId49" Type="http://schemas.openxmlformats.org/officeDocument/2006/relationships/slide" Target="slide2.xml"/><Relationship Id="rId10" Type="http://schemas.openxmlformats.org/officeDocument/2006/relationships/image" Target="../media/image79.png"/><Relationship Id="rId19" Type="http://schemas.microsoft.com/office/2007/relationships/hdphoto" Target="../media/hdphoto78.wdp"/><Relationship Id="rId31" Type="http://schemas.openxmlformats.org/officeDocument/2006/relationships/image" Target="../media/image68.png"/><Relationship Id="rId44" Type="http://schemas.openxmlformats.org/officeDocument/2006/relationships/image" Target="../media/image84.png"/><Relationship Id="rId52" Type="http://schemas.openxmlformats.org/officeDocument/2006/relationships/image" Target="../media/image3.png"/><Relationship Id="rId4" Type="http://schemas.openxmlformats.org/officeDocument/2006/relationships/image" Target="../media/image61.png"/><Relationship Id="rId9" Type="http://schemas.microsoft.com/office/2007/relationships/hdphoto" Target="../media/hdphoto75.wdp"/><Relationship Id="rId14" Type="http://schemas.openxmlformats.org/officeDocument/2006/relationships/image" Target="../media/image49.png"/><Relationship Id="rId22" Type="http://schemas.openxmlformats.org/officeDocument/2006/relationships/image" Target="../media/image63.png"/><Relationship Id="rId27" Type="http://schemas.openxmlformats.org/officeDocument/2006/relationships/image" Target="../media/image81.png"/><Relationship Id="rId30" Type="http://schemas.microsoft.com/office/2007/relationships/hdphoto" Target="../media/hdphoto81.wdp"/><Relationship Id="rId35" Type="http://schemas.microsoft.com/office/2007/relationships/hdphoto" Target="../media/hdphoto83.wdp"/><Relationship Id="rId43" Type="http://schemas.openxmlformats.org/officeDocument/2006/relationships/image" Target="../media/image69.png"/><Relationship Id="rId48" Type="http://schemas.openxmlformats.org/officeDocument/2006/relationships/audio" Target="../media/audio2.wav"/><Relationship Id="rId8" Type="http://schemas.openxmlformats.org/officeDocument/2006/relationships/image" Target="../media/image65.png"/><Relationship Id="rId51" Type="http://schemas.openxmlformats.org/officeDocument/2006/relationships/image" Target="../media/image27.png"/><Relationship Id="rId3" Type="http://schemas.openxmlformats.org/officeDocument/2006/relationships/image" Target="../media/image6.jpeg"/><Relationship Id="rId12" Type="http://schemas.openxmlformats.org/officeDocument/2006/relationships/image" Target="../media/image67.png"/><Relationship Id="rId17" Type="http://schemas.microsoft.com/office/2007/relationships/hdphoto" Target="../media/hdphoto77.wdp"/><Relationship Id="rId25" Type="http://schemas.microsoft.com/office/2007/relationships/hdphoto" Target="../media/hdphoto80.wdp"/><Relationship Id="rId33" Type="http://schemas.microsoft.com/office/2007/relationships/hdphoto" Target="../media/hdphoto58.wdp"/><Relationship Id="rId38" Type="http://schemas.microsoft.com/office/2007/relationships/hdphoto" Target="../media/hdphoto84.wdp"/><Relationship Id="rId46" Type="http://schemas.microsoft.com/office/2007/relationships/hdphoto" Target="../media/hdphoto87.wdp"/><Relationship Id="rId20" Type="http://schemas.openxmlformats.org/officeDocument/2006/relationships/image" Target="../media/image50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microsoft.com/office/2007/relationships/hdphoto" Target="../media/hdphoto37.wdp"/><Relationship Id="rId26" Type="http://schemas.openxmlformats.org/officeDocument/2006/relationships/image" Target="../media/image58.png"/><Relationship Id="rId39" Type="http://schemas.openxmlformats.org/officeDocument/2006/relationships/image" Target="../media/image49.png"/><Relationship Id="rId21" Type="http://schemas.microsoft.com/office/2007/relationships/hdphoto" Target="../media/hdphoto96.wdp"/><Relationship Id="rId34" Type="http://schemas.microsoft.com/office/2007/relationships/hdphoto" Target="../media/hdphoto86.wdp"/><Relationship Id="rId42" Type="http://schemas.openxmlformats.org/officeDocument/2006/relationships/image" Target="../media/image42.png"/><Relationship Id="rId47" Type="http://schemas.microsoft.com/office/2007/relationships/hdphoto" Target="../media/hdphoto103.wdp"/><Relationship Id="rId50" Type="http://schemas.openxmlformats.org/officeDocument/2006/relationships/audio" Target="../media/audio1.wav"/><Relationship Id="rId7" Type="http://schemas.microsoft.com/office/2007/relationships/hdphoto" Target="../media/hdphoto90.wdp"/><Relationship Id="rId2" Type="http://schemas.openxmlformats.org/officeDocument/2006/relationships/image" Target="../media/image6.jpeg"/><Relationship Id="rId16" Type="http://schemas.microsoft.com/office/2007/relationships/hdphoto" Target="../media/hdphoto94.wdp"/><Relationship Id="rId29" Type="http://schemas.openxmlformats.org/officeDocument/2006/relationships/image" Target="../media/image68.png"/><Relationship Id="rId11" Type="http://schemas.openxmlformats.org/officeDocument/2006/relationships/image" Target="../media/image90.png"/><Relationship Id="rId24" Type="http://schemas.openxmlformats.org/officeDocument/2006/relationships/image" Target="../media/image48.png"/><Relationship Id="rId32" Type="http://schemas.microsoft.com/office/2007/relationships/hdphoto" Target="../media/hdphoto100.wdp"/><Relationship Id="rId37" Type="http://schemas.microsoft.com/office/2007/relationships/hdphoto" Target="../media/hdphoto68.wdp"/><Relationship Id="rId40" Type="http://schemas.microsoft.com/office/2007/relationships/hdphoto" Target="../media/hdphoto76.wdp"/><Relationship Id="rId45" Type="http://schemas.openxmlformats.org/officeDocument/2006/relationships/image" Target="../media/image79.png"/><Relationship Id="rId5" Type="http://schemas.openxmlformats.org/officeDocument/2006/relationships/image" Target="../media/image87.png"/><Relationship Id="rId15" Type="http://schemas.openxmlformats.org/officeDocument/2006/relationships/image" Target="../media/image63.png"/><Relationship Id="rId23" Type="http://schemas.openxmlformats.org/officeDocument/2006/relationships/image" Target="../media/image50.png"/><Relationship Id="rId28" Type="http://schemas.microsoft.com/office/2007/relationships/hdphoto" Target="../media/hdphoto98.wdp"/><Relationship Id="rId36" Type="http://schemas.openxmlformats.org/officeDocument/2006/relationships/image" Target="../media/image73.png"/><Relationship Id="rId49" Type="http://schemas.openxmlformats.org/officeDocument/2006/relationships/slide" Target="slide2.xml"/><Relationship Id="rId10" Type="http://schemas.microsoft.com/office/2007/relationships/hdphoto" Target="../media/hdphoto91.wdp"/><Relationship Id="rId19" Type="http://schemas.microsoft.com/office/2007/relationships/hdphoto" Target="../media/hdphoto95.wdp"/><Relationship Id="rId31" Type="http://schemas.openxmlformats.org/officeDocument/2006/relationships/image" Target="../media/image32.png"/><Relationship Id="rId44" Type="http://schemas.microsoft.com/office/2007/relationships/hdphoto" Target="../media/hdphoto102.wdp"/><Relationship Id="rId52" Type="http://schemas.openxmlformats.org/officeDocument/2006/relationships/image" Target="../media/image3.png"/><Relationship Id="rId4" Type="http://schemas.microsoft.com/office/2007/relationships/hdphoto" Target="../media/hdphoto89.wdp"/><Relationship Id="rId9" Type="http://schemas.openxmlformats.org/officeDocument/2006/relationships/image" Target="../media/image89.png"/><Relationship Id="rId14" Type="http://schemas.microsoft.com/office/2007/relationships/hdphoto" Target="../media/hdphoto93.wdp"/><Relationship Id="rId22" Type="http://schemas.openxmlformats.org/officeDocument/2006/relationships/image" Target="../media/image33.png"/><Relationship Id="rId27" Type="http://schemas.microsoft.com/office/2007/relationships/hdphoto" Target="../media/hdphoto97.wdp"/><Relationship Id="rId30" Type="http://schemas.microsoft.com/office/2007/relationships/hdphoto" Target="../media/hdphoto99.wdp"/><Relationship Id="rId35" Type="http://schemas.openxmlformats.org/officeDocument/2006/relationships/image" Target="../media/image55.png"/><Relationship Id="rId43" Type="http://schemas.microsoft.com/office/2007/relationships/hdphoto" Target="../media/hdphoto101.wdp"/><Relationship Id="rId48" Type="http://schemas.openxmlformats.org/officeDocument/2006/relationships/audio" Target="../media/audio2.wav"/><Relationship Id="rId8" Type="http://schemas.openxmlformats.org/officeDocument/2006/relationships/image" Target="../media/image47.png"/><Relationship Id="rId51" Type="http://schemas.openxmlformats.org/officeDocument/2006/relationships/image" Target="../media/image27.png"/><Relationship Id="rId3" Type="http://schemas.openxmlformats.org/officeDocument/2006/relationships/image" Target="../media/image86.png"/><Relationship Id="rId12" Type="http://schemas.microsoft.com/office/2007/relationships/hdphoto" Target="../media/hdphoto92.wdp"/><Relationship Id="rId17" Type="http://schemas.openxmlformats.org/officeDocument/2006/relationships/image" Target="../media/image60.png"/><Relationship Id="rId25" Type="http://schemas.openxmlformats.org/officeDocument/2006/relationships/image" Target="../media/image80.png"/><Relationship Id="rId33" Type="http://schemas.openxmlformats.org/officeDocument/2006/relationships/image" Target="../media/image83.png"/><Relationship Id="rId38" Type="http://schemas.openxmlformats.org/officeDocument/2006/relationships/image" Target="../media/image28.png"/><Relationship Id="rId46" Type="http://schemas.openxmlformats.org/officeDocument/2006/relationships/image" Target="../media/image67.png"/><Relationship Id="rId20" Type="http://schemas.openxmlformats.org/officeDocument/2006/relationships/image" Target="../media/image12.png"/><Relationship Id="rId41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2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10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mp3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mp3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.gif"/><Relationship Id="rId7" Type="http://schemas.openxmlformats.org/officeDocument/2006/relationships/slide" Target="slid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5" Type="http://schemas.openxmlformats.org/officeDocument/2006/relationships/audio" Target="../media/audio2.wav"/><Relationship Id="rId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microsoft.com/office/2007/relationships/hdphoto" Target="../media/hdphoto4.wdp"/><Relationship Id="rId26" Type="http://schemas.openxmlformats.org/officeDocument/2006/relationships/image" Target="../media/image23.png"/><Relationship Id="rId21" Type="http://schemas.microsoft.com/office/2007/relationships/hdphoto" Target="../media/hdphoto6.wdp"/><Relationship Id="rId34" Type="http://schemas.openxmlformats.org/officeDocument/2006/relationships/slide" Target="slide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microsoft.com/office/2007/relationships/hdphoto" Target="../media/hdphoto7.wdp"/><Relationship Id="rId33" Type="http://schemas.microsoft.com/office/2007/relationships/hdphoto" Target="../media/hdphoto10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microsoft.com/office/2007/relationships/hdphoto" Target="../media/hdphoto5.wdp"/><Relationship Id="rId29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32" Type="http://schemas.openxmlformats.org/officeDocument/2006/relationships/audio" Target="../media/audio2.wav"/><Relationship Id="rId37" Type="http://schemas.openxmlformats.org/officeDocument/2006/relationships/image" Target="../media/image3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27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31" Type="http://schemas.microsoft.com/office/2007/relationships/hdphoto" Target="../media/hdphoto9.wdp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microsoft.com/office/2007/relationships/hdphoto" Target="../media/hdphoto3.wdp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35" Type="http://schemas.openxmlformats.org/officeDocument/2006/relationships/audio" Target="../media/audio1.wav"/><Relationship Id="rId8" Type="http://schemas.openxmlformats.org/officeDocument/2006/relationships/image" Target="../media/image10.pn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0.png"/><Relationship Id="rId26" Type="http://schemas.openxmlformats.org/officeDocument/2006/relationships/image" Target="../media/image35.png"/><Relationship Id="rId39" Type="http://schemas.openxmlformats.org/officeDocument/2006/relationships/image" Target="../media/image27.png"/><Relationship Id="rId21" Type="http://schemas.microsoft.com/office/2007/relationships/hdphoto" Target="../media/hdphoto15.wdp"/><Relationship Id="rId34" Type="http://schemas.microsoft.com/office/2007/relationships/hdphoto" Target="../media/hdphoto19.wdp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31.png"/><Relationship Id="rId25" Type="http://schemas.openxmlformats.org/officeDocument/2006/relationships/image" Target="../media/image34.png"/><Relationship Id="rId33" Type="http://schemas.openxmlformats.org/officeDocument/2006/relationships/image" Target="../media/image40.png"/><Relationship Id="rId38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microsoft.com/office/2007/relationships/hdphoto" Target="../media/hdphoto14.wdp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24" Type="http://schemas.openxmlformats.org/officeDocument/2006/relationships/image" Target="../media/image33.png"/><Relationship Id="rId32" Type="http://schemas.openxmlformats.org/officeDocument/2006/relationships/image" Target="../media/image39.png"/><Relationship Id="rId37" Type="http://schemas.openxmlformats.org/officeDocument/2006/relationships/slide" Target="slide2.xml"/><Relationship Id="rId40" Type="http://schemas.openxmlformats.org/officeDocument/2006/relationships/image" Target="../media/image3.png"/><Relationship Id="rId5" Type="http://schemas.microsoft.com/office/2007/relationships/hdphoto" Target="../media/hdphoto11.wdp"/><Relationship Id="rId15" Type="http://schemas.microsoft.com/office/2007/relationships/hdphoto" Target="../media/hdphoto13.wdp"/><Relationship Id="rId23" Type="http://schemas.microsoft.com/office/2007/relationships/hdphoto" Target="../media/hdphoto16.wdp"/><Relationship Id="rId28" Type="http://schemas.microsoft.com/office/2007/relationships/hdphoto" Target="../media/hdphoto17.wdp"/><Relationship Id="rId36" Type="http://schemas.microsoft.com/office/2007/relationships/hdphoto" Target="../media/hdphoto20.wdp"/><Relationship Id="rId10" Type="http://schemas.microsoft.com/office/2007/relationships/hdphoto" Target="../media/hdphoto12.wdp"/><Relationship Id="rId19" Type="http://schemas.openxmlformats.org/officeDocument/2006/relationships/image" Target="../media/image18.png"/><Relationship Id="rId31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openxmlformats.org/officeDocument/2006/relationships/image" Target="../media/image19.png"/><Relationship Id="rId14" Type="http://schemas.openxmlformats.org/officeDocument/2006/relationships/image" Target="../media/image30.png"/><Relationship Id="rId22" Type="http://schemas.openxmlformats.org/officeDocument/2006/relationships/image" Target="../media/image32.png"/><Relationship Id="rId27" Type="http://schemas.openxmlformats.org/officeDocument/2006/relationships/image" Target="../media/image36.png"/><Relationship Id="rId30" Type="http://schemas.microsoft.com/office/2007/relationships/hdphoto" Target="../media/hdphoto18.wdp"/><Relationship Id="rId35" Type="http://schemas.openxmlformats.org/officeDocument/2006/relationships/audio" Target="../media/audio2.wav"/><Relationship Id="rId8" Type="http://schemas.openxmlformats.org/officeDocument/2006/relationships/image" Target="../media/image11.pn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5.png"/><Relationship Id="rId26" Type="http://schemas.openxmlformats.org/officeDocument/2006/relationships/image" Target="../media/image49.png"/><Relationship Id="rId21" Type="http://schemas.openxmlformats.org/officeDocument/2006/relationships/image" Target="../media/image46.png"/><Relationship Id="rId34" Type="http://schemas.openxmlformats.org/officeDocument/2006/relationships/slide" Target="slide2.xml"/><Relationship Id="rId7" Type="http://schemas.openxmlformats.org/officeDocument/2006/relationships/image" Target="../media/image42.png"/><Relationship Id="rId12" Type="http://schemas.microsoft.com/office/2007/relationships/hdphoto" Target="../media/hdphoto9.wdp"/><Relationship Id="rId17" Type="http://schemas.openxmlformats.org/officeDocument/2006/relationships/image" Target="../media/image7.png"/><Relationship Id="rId25" Type="http://schemas.openxmlformats.org/officeDocument/2006/relationships/image" Target="../media/image48.png"/><Relationship Id="rId33" Type="http://schemas.microsoft.com/office/2007/relationships/hdphoto" Target="../media/hdphoto26.wdp"/><Relationship Id="rId38" Type="http://schemas.microsoft.com/office/2007/relationships/hdphoto" Target="../media/hdphoto20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20" Type="http://schemas.openxmlformats.org/officeDocument/2006/relationships/image" Target="../media/image28.png"/><Relationship Id="rId29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24" Type="http://schemas.openxmlformats.org/officeDocument/2006/relationships/image" Target="../media/image47.png"/><Relationship Id="rId32" Type="http://schemas.microsoft.com/office/2007/relationships/hdphoto" Target="../media/hdphoto19.wdp"/><Relationship Id="rId37" Type="http://schemas.openxmlformats.org/officeDocument/2006/relationships/image" Target="../media/image3.png"/><Relationship Id="rId5" Type="http://schemas.openxmlformats.org/officeDocument/2006/relationships/image" Target="../media/image16.png"/><Relationship Id="rId15" Type="http://schemas.microsoft.com/office/2007/relationships/hdphoto" Target="../media/hdphoto22.wdp"/><Relationship Id="rId23" Type="http://schemas.openxmlformats.org/officeDocument/2006/relationships/image" Target="../media/image12.png"/><Relationship Id="rId28" Type="http://schemas.openxmlformats.org/officeDocument/2006/relationships/image" Target="../media/image50.png"/><Relationship Id="rId36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image" Target="../media/image23.png"/><Relationship Id="rId31" Type="http://schemas.microsoft.com/office/2007/relationships/hdphoto" Target="../media/hdphoto25.wdp"/><Relationship Id="rId4" Type="http://schemas.openxmlformats.org/officeDocument/2006/relationships/image" Target="../media/image29.png"/><Relationship Id="rId9" Type="http://schemas.microsoft.com/office/2007/relationships/hdphoto" Target="../media/hdphoto21.wdp"/><Relationship Id="rId14" Type="http://schemas.openxmlformats.org/officeDocument/2006/relationships/image" Target="../media/image25.png"/><Relationship Id="rId22" Type="http://schemas.microsoft.com/office/2007/relationships/hdphoto" Target="../media/hdphoto23.wdp"/><Relationship Id="rId27" Type="http://schemas.microsoft.com/office/2007/relationships/hdphoto" Target="../media/hdphoto24.wdp"/><Relationship Id="rId30" Type="http://schemas.openxmlformats.org/officeDocument/2006/relationships/image" Target="../media/image40.png"/><Relationship Id="rId35" Type="http://schemas.openxmlformats.org/officeDocument/2006/relationships/audio" Target="../media/audio1.wav"/><Relationship Id="rId8" Type="http://schemas.openxmlformats.org/officeDocument/2006/relationships/image" Target="../media/image15.pn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9.png"/><Relationship Id="rId26" Type="http://schemas.microsoft.com/office/2007/relationships/hdphoto" Target="../media/hdphoto32.wdp"/><Relationship Id="rId39" Type="http://schemas.openxmlformats.org/officeDocument/2006/relationships/audio" Target="../media/audio1.wav"/><Relationship Id="rId21" Type="http://schemas.openxmlformats.org/officeDocument/2006/relationships/image" Target="../media/image55.png"/><Relationship Id="rId34" Type="http://schemas.openxmlformats.org/officeDocument/2006/relationships/image" Target="../media/image3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20" Type="http://schemas.openxmlformats.org/officeDocument/2006/relationships/image" Target="../media/image54.png"/><Relationship Id="rId29" Type="http://schemas.openxmlformats.org/officeDocument/2006/relationships/image" Target="../media/image39.png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28.wdp"/><Relationship Id="rId24" Type="http://schemas.microsoft.com/office/2007/relationships/hdphoto" Target="../media/hdphoto31.wdp"/><Relationship Id="rId32" Type="http://schemas.openxmlformats.org/officeDocument/2006/relationships/image" Target="../media/image17.png"/><Relationship Id="rId37" Type="http://schemas.openxmlformats.org/officeDocument/2006/relationships/audio" Target="../media/audio2.wav"/><Relationship Id="rId40" Type="http://schemas.openxmlformats.org/officeDocument/2006/relationships/image" Target="../media/image27.png"/><Relationship Id="rId5" Type="http://schemas.microsoft.com/office/2007/relationships/hdphoto" Target="../media/hdphoto21.wdp"/><Relationship Id="rId15" Type="http://schemas.openxmlformats.org/officeDocument/2006/relationships/image" Target="../media/image24.png"/><Relationship Id="rId23" Type="http://schemas.openxmlformats.org/officeDocument/2006/relationships/image" Target="../media/image37.png"/><Relationship Id="rId28" Type="http://schemas.openxmlformats.org/officeDocument/2006/relationships/image" Target="../media/image20.png"/><Relationship Id="rId36" Type="http://schemas.microsoft.com/office/2007/relationships/hdphoto" Target="../media/hdphoto34.wdp"/><Relationship Id="rId10" Type="http://schemas.openxmlformats.org/officeDocument/2006/relationships/image" Target="../media/image52.png"/><Relationship Id="rId19" Type="http://schemas.microsoft.com/office/2007/relationships/hdphoto" Target="../media/hdphoto30.wdp"/><Relationship Id="rId31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microsoft.com/office/2007/relationships/hdphoto" Target="../media/hdphoto27.wdp"/><Relationship Id="rId14" Type="http://schemas.openxmlformats.org/officeDocument/2006/relationships/image" Target="../media/image12.png"/><Relationship Id="rId22" Type="http://schemas.openxmlformats.org/officeDocument/2006/relationships/image" Target="../media/image44.png"/><Relationship Id="rId27" Type="http://schemas.openxmlformats.org/officeDocument/2006/relationships/image" Target="../media/image14.png"/><Relationship Id="rId30" Type="http://schemas.openxmlformats.org/officeDocument/2006/relationships/image" Target="../media/image34.png"/><Relationship Id="rId35" Type="http://schemas.openxmlformats.org/officeDocument/2006/relationships/image" Target="../media/image30.png"/><Relationship Id="rId8" Type="http://schemas.openxmlformats.org/officeDocument/2006/relationships/image" Target="../media/image18.png"/><Relationship Id="rId3" Type="http://schemas.openxmlformats.org/officeDocument/2006/relationships/image" Target="../media/image6.jpeg"/><Relationship Id="rId12" Type="http://schemas.openxmlformats.org/officeDocument/2006/relationships/image" Target="../media/image23.png"/><Relationship Id="rId17" Type="http://schemas.microsoft.com/office/2007/relationships/hdphoto" Target="../media/hdphoto29.wdp"/><Relationship Id="rId25" Type="http://schemas.openxmlformats.org/officeDocument/2006/relationships/image" Target="../media/image56.png"/><Relationship Id="rId33" Type="http://schemas.microsoft.com/office/2007/relationships/hdphoto" Target="../media/hdphoto33.wdp"/><Relationship Id="rId38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microsoft.com/office/2007/relationships/hdphoto" Target="../media/hdphoto42.wdp"/><Relationship Id="rId26" Type="http://schemas.openxmlformats.org/officeDocument/2006/relationships/image" Target="../media/image42.png"/><Relationship Id="rId39" Type="http://schemas.microsoft.com/office/2007/relationships/hdphoto" Target="../media/hdphoto53.wdp"/><Relationship Id="rId21" Type="http://schemas.openxmlformats.org/officeDocument/2006/relationships/image" Target="../media/image50.png"/><Relationship Id="rId34" Type="http://schemas.microsoft.com/office/2007/relationships/hdphoto" Target="../media/hdphoto49.wdp"/><Relationship Id="rId42" Type="http://schemas.microsoft.com/office/2007/relationships/hdphoto" Target="../media/hdphoto55.wdp"/><Relationship Id="rId47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image" Target="../media/image6.jpeg"/><Relationship Id="rId16" Type="http://schemas.microsoft.com/office/2007/relationships/hdphoto" Target="../media/hdphoto41.wdp"/><Relationship Id="rId29" Type="http://schemas.microsoft.com/office/2007/relationships/hdphoto" Target="../media/hdphoto45.wdp"/><Relationship Id="rId11" Type="http://schemas.microsoft.com/office/2007/relationships/hdphoto" Target="../media/hdphoto38.wdp"/><Relationship Id="rId24" Type="http://schemas.openxmlformats.org/officeDocument/2006/relationships/image" Target="../media/image66.png"/><Relationship Id="rId32" Type="http://schemas.microsoft.com/office/2007/relationships/hdphoto" Target="../media/hdphoto48.wdp"/><Relationship Id="rId37" Type="http://schemas.openxmlformats.org/officeDocument/2006/relationships/image" Target="../media/image69.png"/><Relationship Id="rId40" Type="http://schemas.openxmlformats.org/officeDocument/2006/relationships/image" Target="../media/image70.png"/><Relationship Id="rId45" Type="http://schemas.openxmlformats.org/officeDocument/2006/relationships/audio" Target="../media/audio2.wav"/><Relationship Id="rId5" Type="http://schemas.openxmlformats.org/officeDocument/2006/relationships/image" Target="../media/image58.png"/><Relationship Id="rId15" Type="http://schemas.openxmlformats.org/officeDocument/2006/relationships/image" Target="../media/image63.png"/><Relationship Id="rId23" Type="http://schemas.microsoft.com/office/2007/relationships/hdphoto" Target="../media/hdphoto44.wdp"/><Relationship Id="rId28" Type="http://schemas.openxmlformats.org/officeDocument/2006/relationships/image" Target="../media/image68.png"/><Relationship Id="rId36" Type="http://schemas.microsoft.com/office/2007/relationships/hdphoto" Target="../media/hdphoto51.wdp"/><Relationship Id="rId49" Type="http://schemas.openxmlformats.org/officeDocument/2006/relationships/image" Target="../media/image3.png"/><Relationship Id="rId10" Type="http://schemas.openxmlformats.org/officeDocument/2006/relationships/image" Target="../media/image61.png"/><Relationship Id="rId19" Type="http://schemas.openxmlformats.org/officeDocument/2006/relationships/image" Target="../media/image46.png"/><Relationship Id="rId31" Type="http://schemas.microsoft.com/office/2007/relationships/hdphoto" Target="../media/hdphoto47.wdp"/><Relationship Id="rId44" Type="http://schemas.microsoft.com/office/2007/relationships/hdphoto" Target="../media/hdphoto56.wdp"/><Relationship Id="rId4" Type="http://schemas.microsoft.com/office/2007/relationships/hdphoto" Target="../media/hdphoto35.wdp"/><Relationship Id="rId9" Type="http://schemas.microsoft.com/office/2007/relationships/hdphoto" Target="../media/hdphoto37.wdp"/><Relationship Id="rId14" Type="http://schemas.microsoft.com/office/2007/relationships/hdphoto" Target="../media/hdphoto40.wdp"/><Relationship Id="rId22" Type="http://schemas.openxmlformats.org/officeDocument/2006/relationships/image" Target="../media/image65.png"/><Relationship Id="rId27" Type="http://schemas.openxmlformats.org/officeDocument/2006/relationships/image" Target="../media/image24.png"/><Relationship Id="rId30" Type="http://schemas.microsoft.com/office/2007/relationships/hdphoto" Target="../media/hdphoto46.wdp"/><Relationship Id="rId35" Type="http://schemas.microsoft.com/office/2007/relationships/hdphoto" Target="../media/hdphoto50.wdp"/><Relationship Id="rId43" Type="http://schemas.openxmlformats.org/officeDocument/2006/relationships/image" Target="../media/image71.png"/><Relationship Id="rId48" Type="http://schemas.openxmlformats.org/officeDocument/2006/relationships/image" Target="../media/image27.png"/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12" Type="http://schemas.microsoft.com/office/2007/relationships/hdphoto" Target="../media/hdphoto39.wdp"/><Relationship Id="rId17" Type="http://schemas.openxmlformats.org/officeDocument/2006/relationships/image" Target="../media/image64.png"/><Relationship Id="rId25" Type="http://schemas.openxmlformats.org/officeDocument/2006/relationships/image" Target="../media/image67.png"/><Relationship Id="rId33" Type="http://schemas.openxmlformats.org/officeDocument/2006/relationships/image" Target="../media/image16.png"/><Relationship Id="rId38" Type="http://schemas.microsoft.com/office/2007/relationships/hdphoto" Target="../media/hdphoto52.wdp"/><Relationship Id="rId46" Type="http://schemas.openxmlformats.org/officeDocument/2006/relationships/slide" Target="slide2.xml"/><Relationship Id="rId20" Type="http://schemas.microsoft.com/office/2007/relationships/hdphoto" Target="../media/hdphoto43.wdp"/><Relationship Id="rId41" Type="http://schemas.microsoft.com/office/2007/relationships/hdphoto" Target="../media/hdphoto5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hdphoto" Target="../media/hdphoto60.wdp"/><Relationship Id="rId18" Type="http://schemas.openxmlformats.org/officeDocument/2006/relationships/image" Target="../media/image73.png"/><Relationship Id="rId26" Type="http://schemas.microsoft.com/office/2007/relationships/hdphoto" Target="../media/hdphoto64.wdp"/><Relationship Id="rId39" Type="http://schemas.microsoft.com/office/2007/relationships/hdphoto" Target="../media/hdphoto71.wdp"/><Relationship Id="rId21" Type="http://schemas.microsoft.com/office/2007/relationships/hdphoto" Target="../media/hdphoto63.wdp"/><Relationship Id="rId34" Type="http://schemas.microsoft.com/office/2007/relationships/hdphoto" Target="../media/hdphoto69.wdp"/><Relationship Id="rId42" Type="http://schemas.openxmlformats.org/officeDocument/2006/relationships/image" Target="../media/image48.png"/><Relationship Id="rId47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image" Target="../media/image6.jpeg"/><Relationship Id="rId16" Type="http://schemas.openxmlformats.org/officeDocument/2006/relationships/image" Target="../media/image60.png"/><Relationship Id="rId29" Type="http://schemas.microsoft.com/office/2007/relationships/hdphoto" Target="../media/hdphoto6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7.wdp"/><Relationship Id="rId11" Type="http://schemas.openxmlformats.org/officeDocument/2006/relationships/image" Target="../media/image69.png"/><Relationship Id="rId24" Type="http://schemas.openxmlformats.org/officeDocument/2006/relationships/image" Target="../media/image75.png"/><Relationship Id="rId32" Type="http://schemas.openxmlformats.org/officeDocument/2006/relationships/image" Target="../media/image76.png"/><Relationship Id="rId37" Type="http://schemas.microsoft.com/office/2007/relationships/hdphoto" Target="../media/hdphoto70.wdp"/><Relationship Id="rId40" Type="http://schemas.openxmlformats.org/officeDocument/2006/relationships/image" Target="../media/image78.png"/><Relationship Id="rId45" Type="http://schemas.openxmlformats.org/officeDocument/2006/relationships/audio" Target="../media/audio1.wav"/><Relationship Id="rId5" Type="http://schemas.openxmlformats.org/officeDocument/2006/relationships/image" Target="../media/image72.png"/><Relationship Id="rId15" Type="http://schemas.microsoft.com/office/2007/relationships/hdphoto" Target="../media/hdphoto61.wdp"/><Relationship Id="rId23" Type="http://schemas.openxmlformats.org/officeDocument/2006/relationships/image" Target="../media/image16.png"/><Relationship Id="rId28" Type="http://schemas.openxmlformats.org/officeDocument/2006/relationships/image" Target="../media/image66.png"/><Relationship Id="rId36" Type="http://schemas.openxmlformats.org/officeDocument/2006/relationships/image" Target="../media/image77.png"/><Relationship Id="rId10" Type="http://schemas.microsoft.com/office/2007/relationships/hdphoto" Target="../media/hdphoto59.wdp"/><Relationship Id="rId19" Type="http://schemas.microsoft.com/office/2007/relationships/hdphoto" Target="../media/hdphoto62.wdp"/><Relationship Id="rId31" Type="http://schemas.microsoft.com/office/2007/relationships/hdphoto" Target="../media/hdphoto68.wdp"/><Relationship Id="rId44" Type="http://schemas.openxmlformats.org/officeDocument/2006/relationships/slide" Target="slide2.xml"/><Relationship Id="rId4" Type="http://schemas.openxmlformats.org/officeDocument/2006/relationships/image" Target="../media/image50.png"/><Relationship Id="rId9" Type="http://schemas.openxmlformats.org/officeDocument/2006/relationships/image" Target="../media/image63.png"/><Relationship Id="rId14" Type="http://schemas.openxmlformats.org/officeDocument/2006/relationships/image" Target="../media/image65.png"/><Relationship Id="rId22" Type="http://schemas.openxmlformats.org/officeDocument/2006/relationships/image" Target="../media/image67.png"/><Relationship Id="rId27" Type="http://schemas.microsoft.com/office/2007/relationships/hdphoto" Target="../media/hdphoto65.wdp"/><Relationship Id="rId30" Type="http://schemas.microsoft.com/office/2007/relationships/hdphoto" Target="../media/hdphoto67.wdp"/><Relationship Id="rId35" Type="http://schemas.microsoft.com/office/2007/relationships/hdphoto" Target="../media/hdphoto14.wdp"/><Relationship Id="rId43" Type="http://schemas.openxmlformats.org/officeDocument/2006/relationships/audio" Target="../media/audio2.wav"/><Relationship Id="rId8" Type="http://schemas.microsoft.com/office/2007/relationships/hdphoto" Target="../media/hdphoto58.wdp"/><Relationship Id="rId3" Type="http://schemas.openxmlformats.org/officeDocument/2006/relationships/image" Target="../media/image70.png"/><Relationship Id="rId12" Type="http://schemas.openxmlformats.org/officeDocument/2006/relationships/image" Target="../media/image42.png"/><Relationship Id="rId17" Type="http://schemas.microsoft.com/office/2007/relationships/hdphoto" Target="../media/hdphoto37.wdp"/><Relationship Id="rId25" Type="http://schemas.openxmlformats.org/officeDocument/2006/relationships/image" Target="../media/image61.png"/><Relationship Id="rId33" Type="http://schemas.openxmlformats.org/officeDocument/2006/relationships/image" Target="../media/image58.png"/><Relationship Id="rId38" Type="http://schemas.openxmlformats.org/officeDocument/2006/relationships/image" Target="../media/image49.png"/><Relationship Id="rId46" Type="http://schemas.openxmlformats.org/officeDocument/2006/relationships/image" Target="../media/image27.png"/><Relationship Id="rId20" Type="http://schemas.openxmlformats.org/officeDocument/2006/relationships/image" Target="../media/image74.png"/><Relationship Id="rId41" Type="http://schemas.microsoft.com/office/2007/relationships/hdphoto" Target="../media/hdphoto7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,245,581 Fondos Colores Pastel Imágenes y Fotos - 123RF">
            <a:extLst>
              <a:ext uri="{FF2B5EF4-FFF2-40B4-BE49-F238E27FC236}">
                <a16:creationId xmlns:a16="http://schemas.microsoft.com/office/drawing/2014/main" id="{2FDE2551-2C0B-0749-AA8A-35BB8862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EEFC9D-BACE-2642-AA0A-510CFE290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2387600"/>
          </a:xfrm>
        </p:spPr>
        <p:txBody>
          <a:bodyPr>
            <a:normAutofit/>
          </a:bodyPr>
          <a:lstStyle/>
          <a:p>
            <a:r>
              <a:rPr lang="es-CL" sz="7200" b="1" dirty="0">
                <a:latin typeface="+mn-lt"/>
              </a:rPr>
              <a:t>Estimulación Cognitiva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8EBA46-46F0-FA41-93AF-E55B1546E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1951" y="2798859"/>
            <a:ext cx="9144000" cy="1655762"/>
          </a:xfrm>
        </p:spPr>
        <p:txBody>
          <a:bodyPr>
            <a:normAutofit/>
          </a:bodyPr>
          <a:lstStyle/>
          <a:p>
            <a:r>
              <a:rPr lang="es-CL" sz="4400" b="1" dirty="0"/>
              <a:t>Enseñanza Media </a:t>
            </a:r>
          </a:p>
        </p:txBody>
      </p:sp>
      <p:pic>
        <p:nvPicPr>
          <p:cNvPr id="29700" name="Picture 4" descr="Cerebro gif animado pelicula entrenamiento cognitivo, cerebro, mano, gente  png | PNGEgg">
            <a:extLst>
              <a:ext uri="{FF2B5EF4-FFF2-40B4-BE49-F238E27FC236}">
                <a16:creationId xmlns:a16="http://schemas.microsoft.com/office/drawing/2014/main" id="{AE851D1F-0EC5-3742-AC86-949F6E9A6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4" b="96970" l="3000" r="97000">
                        <a14:foregroundMark x1="21889" y1="93030" x2="48778" y2="97121"/>
                        <a14:foregroundMark x1="48778" y1="97121" x2="76000" y2="92576"/>
                        <a14:foregroundMark x1="50889" y1="13939" x2="24222" y2="14394"/>
                        <a14:foregroundMark x1="24222" y1="14394" x2="24778" y2="15000"/>
                        <a14:foregroundMark x1="44333" y1="10303" x2="65222" y2="10606"/>
                        <a14:foregroundMark x1="89778" y1="12576" x2="91333" y2="30152"/>
                        <a14:foregroundMark x1="2333" y1="61970" x2="8889" y2="62121"/>
                        <a14:foregroundMark x1="8889" y1="62121" x2="11111" y2="60152"/>
                        <a14:foregroundMark x1="8000" y1="51667" x2="13556" y2="51667"/>
                        <a14:foregroundMark x1="80778" y1="16061" x2="83667" y2="21970"/>
                        <a14:foregroundMark x1="83667" y1="21970" x2="83111" y2="15000"/>
                        <a14:foregroundMark x1="83111" y1="15000" x2="79778" y2="15000"/>
                        <a14:foregroundMark x1="95333" y1="7576" x2="97000" y2="11212"/>
                        <a14:foregroundMark x1="68444" y1="90606" x2="93333" y2="94091"/>
                        <a14:foregroundMark x1="21556" y1="93636" x2="11556" y2="93030"/>
                        <a14:foregroundMark x1="92556" y1="92727" x2="97000" y2="92727"/>
                        <a14:foregroundMark x1="2333" y1="60152" x2="3111" y2="68333"/>
                        <a14:foregroundMark x1="3111" y1="68333" x2="3778" y2="69091"/>
                        <a14:foregroundMark x1="9222" y1="29394" x2="8333" y2="31364"/>
                        <a14:foregroundMark x1="17000" y1="8636" x2="18000" y2="8636"/>
                        <a14:foregroundMark x1="74667" y1="2424" x2="76444" y2="3030"/>
                        <a14:foregroundMark x1="17111" y1="58030" x2="24111" y2="58030"/>
                        <a14:foregroundMark x1="24111" y1="58030" x2="25778" y2="57424"/>
                        <a14:foregroundMark x1="10333" y1="28788" x2="7444" y2="34697"/>
                        <a14:foregroundMark x1="7444" y1="34697" x2="7333" y2="3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23" y="3784642"/>
            <a:ext cx="4253787" cy="31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7CD19213-D560-CF45-8485-9C969C650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25" y="5071963"/>
            <a:ext cx="1239796" cy="123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602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DE15BFD1-68A0-6E4F-956D-D52CBEB03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 descr="Dinosaurio triceratops animaatio dibujo, dinosaurio de dibujos animados,  tiranosaurio, hierba png | PNGEgg">
            <a:extLst>
              <a:ext uri="{FF2B5EF4-FFF2-40B4-BE49-F238E27FC236}">
                <a16:creationId xmlns:a16="http://schemas.microsoft.com/office/drawing/2014/main" id="{FA904CDD-CF35-864B-8355-517CA550A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98625" l="10000" r="90000">
                        <a14:foregroundMark x1="47667" y1="90625" x2="53556" y2="92875"/>
                        <a14:foregroundMark x1="53556" y1="92875" x2="55778" y2="94750"/>
                        <a14:foregroundMark x1="32333" y1="92625" x2="26889" y2="97000"/>
                        <a14:foregroundMark x1="26889" y1="97000" x2="26333" y2="97000"/>
                        <a14:foregroundMark x1="49889" y1="97875" x2="53556" y2="98625"/>
                        <a14:foregroundMark x1="25111" y1="6000" x2="31333" y2="4875"/>
                        <a14:foregroundMark x1="31333" y1="4875" x2="32667" y2="5000"/>
                        <a14:foregroundMark x1="31667" y1="2500" x2="30444" y2="1875"/>
                        <a14:foregroundMark x1="29000" y1="7375" x2="29000" y2="11750"/>
                        <a14:foregroundMark x1="24111" y1="5000" x2="21889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68" y="171724"/>
            <a:ext cx="1028176" cy="105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Escoba, La Limpieza Del Hogar De Suministro, Hogar De Suministro imagen png  - imagen transparente descarga gratuita">
            <a:extLst>
              <a:ext uri="{FF2B5EF4-FFF2-40B4-BE49-F238E27FC236}">
                <a16:creationId xmlns:a16="http://schemas.microsoft.com/office/drawing/2014/main" id="{C6892D01-2FF2-574B-84AE-D49D1AA79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9" b="97333" l="10000" r="90000">
                        <a14:foregroundMark x1="35333" y1="92667" x2="41333" y2="93333"/>
                        <a14:foregroundMark x1="43889" y1="96333" x2="43667" y2="97444"/>
                        <a14:foregroundMark x1="79000" y1="3889" x2="77667" y2="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7509"/>
          <a:stretch/>
        </p:blipFill>
        <p:spPr bwMode="auto">
          <a:xfrm>
            <a:off x="2360230" y="239726"/>
            <a:ext cx="645314" cy="10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2" descr="Rana, La Lindura, Sapo imagen png - imagen transparente descarga gratuita">
            <a:extLst>
              <a:ext uri="{FF2B5EF4-FFF2-40B4-BE49-F238E27FC236}">
                <a16:creationId xmlns:a16="http://schemas.microsoft.com/office/drawing/2014/main" id="{DE1F78D3-0F37-054E-A415-B83E5BF64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4" b="96531" l="1000" r="98889">
                        <a14:foregroundMark x1="35333" y1="12857" x2="43556" y2="18673"/>
                        <a14:foregroundMark x1="46667" y1="4082" x2="35556" y2="5306"/>
                        <a14:foregroundMark x1="92333" y1="54082" x2="92333" y2="55000"/>
                        <a14:foregroundMark x1="93667" y1="68367" x2="91333" y2="68571"/>
                        <a14:foregroundMark x1="11778" y1="78265" x2="4222" y2="78776"/>
                        <a14:foregroundMark x1="4222" y1="78776" x2="3889" y2="78980"/>
                        <a14:foregroundMark x1="11556" y1="48469" x2="1000" y2="48980"/>
                        <a14:foregroundMark x1="35000" y1="9898" x2="43333" y2="11735"/>
                        <a14:foregroundMark x1="43333" y1="11735" x2="45667" y2="13061"/>
                        <a14:foregroundMark x1="42444" y1="2143" x2="38778" y2="1224"/>
                        <a14:foregroundMark x1="76222" y1="22755" x2="78333" y2="27347"/>
                        <a14:foregroundMark x1="82889" y1="21122" x2="68556" y2="21837"/>
                        <a14:foregroundMark x1="80444" y1="19388" x2="71778" y2="19592"/>
                        <a14:foregroundMark x1="71778" y1="19592" x2="67111" y2="26939"/>
                        <a14:foregroundMark x1="67111" y1="26939" x2="74667" y2="31939"/>
                        <a14:foregroundMark x1="74667" y1="31939" x2="82667" y2="25000"/>
                        <a14:foregroundMark x1="82667" y1="25000" x2="82889" y2="23265"/>
                        <a14:foregroundMark x1="45333" y1="11633" x2="37556" y2="11633"/>
                        <a14:foregroundMark x1="37556" y1="11633" x2="31333" y2="16837"/>
                        <a14:foregroundMark x1="31333" y1="16837" x2="40667" y2="21122"/>
                        <a14:foregroundMark x1="40667" y1="21122" x2="45667" y2="21122"/>
                        <a14:foregroundMark x1="92556" y1="48265" x2="94667" y2="50918"/>
                        <a14:foregroundMark x1="97333" y1="74898" x2="95222" y2="74388"/>
                        <a14:foregroundMark x1="62556" y1="94592" x2="62778" y2="96531"/>
                        <a14:foregroundMark x1="96333" y1="49490" x2="97889" y2="51429"/>
                        <a14:foregroundMark x1="98889" y1="74184" x2="97333" y2="7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42" y="464027"/>
            <a:ext cx="627406" cy="7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era - Iconos gratis de comida">
            <a:extLst>
              <a:ext uri="{FF2B5EF4-FFF2-40B4-BE49-F238E27FC236}">
                <a16:creationId xmlns:a16="http://schemas.microsoft.com/office/drawing/2014/main" id="{D4BC215B-E213-9449-BE57-1358666B0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756" y="548657"/>
            <a:ext cx="620594" cy="62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4" descr="Imán - Iconos gratis de diverso">
            <a:extLst>
              <a:ext uri="{FF2B5EF4-FFF2-40B4-BE49-F238E27FC236}">
                <a16:creationId xmlns:a16="http://schemas.microsoft.com/office/drawing/2014/main" id="{DE9237D9-51E9-5A45-8093-73CF52D48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258" y="464027"/>
            <a:ext cx="645314" cy="7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Escoba, La Limpieza Del Hogar De Suministro, Hogar De Suministro imagen png  - imagen transparente descarga gratuita">
            <a:extLst>
              <a:ext uri="{FF2B5EF4-FFF2-40B4-BE49-F238E27FC236}">
                <a16:creationId xmlns:a16="http://schemas.microsoft.com/office/drawing/2014/main" id="{49DC71C0-B4F8-A045-AA28-54E16FA93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9" b="97333" l="10000" r="90000">
                        <a14:foregroundMark x1="35333" y1="92667" x2="41333" y2="93333"/>
                        <a14:foregroundMark x1="43889" y1="96333" x2="43667" y2="97444"/>
                        <a14:foregroundMark x1="79000" y1="3889" x2="77667" y2="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7509"/>
          <a:stretch/>
        </p:blipFill>
        <p:spPr bwMode="auto">
          <a:xfrm>
            <a:off x="4777259" y="329046"/>
            <a:ext cx="645314" cy="10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6" descr="Free tijeras 1197544 PNG with Transparent Background">
            <a:extLst>
              <a:ext uri="{FF2B5EF4-FFF2-40B4-BE49-F238E27FC236}">
                <a16:creationId xmlns:a16="http://schemas.microsoft.com/office/drawing/2014/main" id="{95EF3DFC-2E58-394A-9E53-24A78A9E1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5499" y="614243"/>
            <a:ext cx="798929" cy="7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8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A7116989-79AD-5348-BBBC-EF180DA40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572" y="450642"/>
            <a:ext cx="760158" cy="8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amara digital rosa, camara rosa, mano, icono de cámara png | PNGEgg">
            <a:extLst>
              <a:ext uri="{FF2B5EF4-FFF2-40B4-BE49-F238E27FC236}">
                <a16:creationId xmlns:a16="http://schemas.microsoft.com/office/drawing/2014/main" id="{B8F7DEA5-A258-2144-9D82-8D330E8EA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0333" y1="48242" x2="56000" y2="5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4" t="19957" r="23474" b="19460"/>
          <a:stretch/>
        </p:blipFill>
        <p:spPr bwMode="auto">
          <a:xfrm flipH="1">
            <a:off x="8295015" y="450642"/>
            <a:ext cx="760160" cy="8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Numerologia numerica numero de digito, ocho, diverso, sistema de escritura  png | PNGEgg">
            <a:extLst>
              <a:ext uri="{FF2B5EF4-FFF2-40B4-BE49-F238E27FC236}">
                <a16:creationId xmlns:a16="http://schemas.microsoft.com/office/drawing/2014/main" id="{D28EE1E1-04BF-DE4F-8CD0-39B97491F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46" b="97880" l="10000" r="90000">
                        <a14:foregroundMark x1="22889" y1="19576" x2="20556" y2="29177"/>
                        <a14:foregroundMark x1="20556" y1="29177" x2="22000" y2="36035"/>
                        <a14:foregroundMark x1="22000" y1="36035" x2="24556" y2="40274"/>
                        <a14:foregroundMark x1="21556" y1="21322" x2="23778" y2="12843"/>
                        <a14:foregroundMark x1="23778" y1="12843" x2="28333" y2="7855"/>
                        <a14:foregroundMark x1="28333" y1="7855" x2="36444" y2="5611"/>
                        <a14:foregroundMark x1="36444" y1="5611" x2="64222" y2="8728"/>
                        <a14:foregroundMark x1="64222" y1="8728" x2="69556" y2="13716"/>
                        <a14:foregroundMark x1="69556" y1="13716" x2="74556" y2="23317"/>
                        <a14:foregroundMark x1="74556" y1="23317" x2="75111" y2="31796"/>
                        <a14:foregroundMark x1="75111" y1="31796" x2="71444" y2="49501"/>
                        <a14:foregroundMark x1="71444" y1="49501" x2="77778" y2="58479"/>
                        <a14:foregroundMark x1="77889" y1="60599" x2="77889" y2="77057"/>
                        <a14:foregroundMark x1="74444" y1="87282" x2="67222" y2="88529"/>
                        <a14:foregroundMark x1="67222" y1="88529" x2="60444" y2="92020"/>
                        <a14:foregroundMark x1="60444" y1="92020" x2="45778" y2="93766"/>
                        <a14:foregroundMark x1="38889" y1="94514" x2="23778" y2="85287"/>
                        <a14:foregroundMark x1="23778" y1="85287" x2="18444" y2="75935"/>
                        <a14:foregroundMark x1="18444" y1="75935" x2="17444" y2="69576"/>
                        <a14:foregroundMark x1="17667" y1="65212" x2="24556" y2="52494"/>
                        <a14:foregroundMark x1="24556" y1="52494" x2="26333" y2="50374"/>
                        <a14:foregroundMark x1="39444" y1="6484" x2="48222" y2="4115"/>
                        <a14:foregroundMark x1="48222" y1="4115" x2="58111" y2="6359"/>
                        <a14:foregroundMark x1="56556" y1="2618" x2="63222" y2="3741"/>
                        <a14:foregroundMark x1="63222" y1="3741" x2="65222" y2="5362"/>
                        <a14:foregroundMark x1="65222" y1="5362" x2="76333" y2="15337"/>
                        <a14:foregroundMark x1="76333" y1="15337" x2="80000" y2="22693"/>
                        <a14:foregroundMark x1="80000" y1="22693" x2="80333" y2="31671"/>
                        <a14:foregroundMark x1="80333" y1="31671" x2="74778" y2="44763"/>
                        <a14:foregroundMark x1="74778" y1="44763" x2="74444" y2="45137"/>
                        <a14:foregroundMark x1="73000" y1="17706" x2="77778" y2="38529"/>
                        <a14:foregroundMark x1="76889" y1="33167" x2="76778" y2="22693"/>
                        <a14:foregroundMark x1="76778" y1="22693" x2="73222" y2="14339"/>
                        <a14:foregroundMark x1="55444" y1="3865" x2="42111" y2="2120"/>
                        <a14:foregroundMark x1="41222" y1="1746" x2="35111" y2="3491"/>
                        <a14:foregroundMark x1="35111" y1="3491" x2="32111" y2="5860"/>
                        <a14:foregroundMark x1="31889" y1="7481" x2="25222" y2="17207"/>
                        <a14:foregroundMark x1="20222" y1="18454" x2="19444" y2="32918"/>
                        <a14:foregroundMark x1="19444" y1="32918" x2="23556" y2="41895"/>
                        <a14:foregroundMark x1="23556" y1="41646" x2="28000" y2="47382"/>
                        <a14:foregroundMark x1="28000" y1="47382" x2="28000" y2="47007"/>
                        <a14:foregroundMark x1="21333" y1="42893" x2="23667" y2="45761"/>
                        <a14:foregroundMark x1="23333" y1="48254" x2="18778" y2="55237"/>
                        <a14:foregroundMark x1="18778" y1="54988" x2="17000" y2="70075"/>
                        <a14:foregroundMark x1="20667" y1="62344" x2="21333" y2="78554"/>
                        <a14:foregroundMark x1="35333" y1="94015" x2="42556" y2="94514"/>
                        <a14:foregroundMark x1="42556" y1="94514" x2="50556" y2="94015"/>
                        <a14:foregroundMark x1="50556" y1="94015" x2="57889" y2="94015"/>
                        <a14:foregroundMark x1="57889" y1="94015" x2="66667" y2="91272"/>
                        <a14:foregroundMark x1="66667" y1="91272" x2="76556" y2="81047"/>
                        <a14:foregroundMark x1="76556" y1="81047" x2="77889" y2="57855"/>
                        <a14:foregroundMark x1="77889" y1="57855" x2="77111" y2="51122"/>
                        <a14:foregroundMark x1="75556" y1="48254" x2="82000" y2="61970"/>
                        <a14:foregroundMark x1="82000" y1="61970" x2="82444" y2="65711"/>
                        <a14:foregroundMark x1="82889" y1="66708" x2="82000" y2="59102"/>
                        <a14:foregroundMark x1="82000" y1="59102" x2="78556" y2="50873"/>
                        <a14:foregroundMark x1="81444" y1="61596" x2="80333" y2="76559"/>
                        <a14:foregroundMark x1="80333" y1="76559" x2="75333" y2="81421"/>
                        <a14:foregroundMark x1="83111" y1="69825" x2="81000" y2="77556"/>
                        <a14:foregroundMark x1="81000" y1="77556" x2="81000" y2="77556"/>
                        <a14:foregroundMark x1="81000" y1="77307" x2="72778" y2="90648"/>
                        <a14:foregroundMark x1="72778" y1="90648" x2="71667" y2="91895"/>
                        <a14:foregroundMark x1="71667" y1="91646" x2="59222" y2="96758"/>
                        <a14:foregroundMark x1="59222" y1="96758" x2="44444" y2="97880"/>
                        <a14:foregroundMark x1="44444" y1="97880" x2="31111" y2="93766"/>
                        <a14:foregroundMark x1="31111" y1="93766" x2="25778" y2="90150"/>
                        <a14:foregroundMark x1="25778" y1="90150" x2="21333" y2="83292"/>
                        <a14:foregroundMark x1="21333" y1="83292" x2="21111" y2="82668"/>
                        <a14:foregroundMark x1="54000" y1="26185" x2="54556" y2="33167"/>
                        <a14:foregroundMark x1="54556" y1="33167" x2="54778" y2="33666"/>
                        <a14:foregroundMark x1="54000" y1="28554" x2="47889" y2="26434"/>
                        <a14:foregroundMark x1="47889" y1="26434" x2="41000" y2="29426"/>
                        <a14:foregroundMark x1="41000" y1="29426" x2="44222" y2="37032"/>
                        <a14:foregroundMark x1="44222" y1="37032" x2="53000" y2="37032"/>
                        <a14:foregroundMark x1="53000" y1="37032" x2="55778" y2="29676"/>
                        <a14:foregroundMark x1="55778" y1="29676" x2="49778" y2="24564"/>
                        <a14:foregroundMark x1="49778" y1="24564" x2="49444" y2="24439"/>
                        <a14:foregroundMark x1="49667" y1="28803" x2="51556" y2="33915"/>
                        <a14:foregroundMark x1="44222" y1="63965" x2="46889" y2="71945"/>
                        <a14:foregroundMark x1="46889" y1="71945" x2="53000" y2="74190"/>
                        <a14:foregroundMark x1="53000" y1="74190" x2="55444" y2="59601"/>
                        <a14:foregroundMark x1="54556" y1="58728" x2="47444" y2="58853"/>
                        <a14:foregroundMark x1="45556" y1="58479" x2="44667" y2="75187"/>
                        <a14:foregroundMark x1="44667" y1="75187" x2="52222" y2="74190"/>
                        <a14:foregroundMark x1="52222" y1="74190" x2="56000" y2="66708"/>
                        <a14:foregroundMark x1="56000" y1="66708" x2="53556" y2="58479"/>
                        <a14:foregroundMark x1="53556" y1="58479" x2="46000" y2="56234"/>
                        <a14:foregroundMark x1="46000" y1="56234" x2="41778" y2="65087"/>
                        <a14:foregroundMark x1="41778" y1="65087" x2="40778" y2="76060"/>
                        <a14:foregroundMark x1="49889" y1="64214" x2="49667" y2="67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98" r="13113"/>
          <a:stretch/>
        </p:blipFill>
        <p:spPr bwMode="auto">
          <a:xfrm>
            <a:off x="9159621" y="583793"/>
            <a:ext cx="527588" cy="65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Nube png imágenes | PNGWing">
            <a:extLst>
              <a:ext uri="{FF2B5EF4-FFF2-40B4-BE49-F238E27FC236}">
                <a16:creationId xmlns:a16="http://schemas.microsoft.com/office/drawing/2014/main" id="{2FFF546B-1B7C-A644-9AEE-901CBF20C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96" b="98718" l="2935" r="99022">
                        <a14:foregroundMark x1="9130" y1="19780" x2="14348" y2="21978"/>
                        <a14:foregroundMark x1="14348" y1="21978" x2="18696" y2="28022"/>
                        <a14:foregroundMark x1="18696" y1="28022" x2="19130" y2="29670"/>
                        <a14:foregroundMark x1="19348" y1="29853" x2="29565" y2="44322"/>
                        <a14:foregroundMark x1="29565" y1="44322" x2="56522" y2="57326"/>
                        <a14:foregroundMark x1="56522" y1="57326" x2="70435" y2="58059"/>
                        <a14:foregroundMark x1="70435" y1="58059" x2="91087" y2="53846"/>
                        <a14:foregroundMark x1="91087" y1="53846" x2="95870" y2="55128"/>
                        <a14:foregroundMark x1="95870" y1="55128" x2="94783" y2="72711"/>
                        <a14:foregroundMark x1="94783" y1="72711" x2="94565" y2="73260"/>
                        <a14:foregroundMark x1="64022" y1="94872" x2="53043" y2="93956"/>
                        <a14:foregroundMark x1="53043" y1="93956" x2="51957" y2="92857"/>
                        <a14:foregroundMark x1="7500" y1="37546" x2="70435" y2="56044"/>
                        <a14:foregroundMark x1="70435" y1="56044" x2="75435" y2="49267"/>
                        <a14:foregroundMark x1="75435" y1="49267" x2="68913" y2="40110"/>
                        <a14:foregroundMark x1="68913" y1="40110" x2="46848" y2="28938"/>
                        <a14:foregroundMark x1="46848" y1="28938" x2="41848" y2="22527"/>
                        <a14:foregroundMark x1="41848" y1="22527" x2="39674" y2="16117"/>
                        <a14:foregroundMark x1="39674" y1="16117" x2="33370" y2="17766"/>
                        <a14:foregroundMark x1="33370" y1="17766" x2="31630" y2="28938"/>
                        <a14:foregroundMark x1="31630" y1="28938" x2="43152" y2="45421"/>
                        <a14:foregroundMark x1="43152" y1="45421" x2="68370" y2="48718"/>
                        <a14:foregroundMark x1="68370" y1="48718" x2="75870" y2="41941"/>
                        <a14:foregroundMark x1="75870" y1="41941" x2="79130" y2="35165"/>
                        <a14:foregroundMark x1="79130" y1="35165" x2="72391" y2="26374"/>
                        <a14:foregroundMark x1="72391" y1="26374" x2="61304" y2="41392"/>
                        <a14:foregroundMark x1="61304" y1="41392" x2="57500" y2="64835"/>
                        <a14:foregroundMark x1="57500" y1="64835" x2="67500" y2="73810"/>
                        <a14:foregroundMark x1="67500" y1="73810" x2="84022" y2="68864"/>
                        <a14:foregroundMark x1="84022" y1="68864" x2="87065" y2="62637"/>
                        <a14:foregroundMark x1="87065" y1="62637" x2="27391" y2="54029"/>
                        <a14:foregroundMark x1="27391" y1="54029" x2="21522" y2="47436"/>
                        <a14:foregroundMark x1="21522" y1="47436" x2="14565" y2="31868"/>
                        <a14:foregroundMark x1="14565" y1="31868" x2="6304" y2="35897"/>
                        <a14:foregroundMark x1="6304" y1="35897" x2="3152" y2="41941"/>
                        <a14:foregroundMark x1="3152" y1="41941" x2="3152" y2="43040"/>
                        <a14:foregroundMark x1="26957" y1="7875" x2="36413" y2="4396"/>
                        <a14:foregroundMark x1="55326" y1="21429" x2="58913" y2="23443"/>
                        <a14:foregroundMark x1="61413" y1="25824" x2="64239" y2="20330"/>
                        <a14:foregroundMark x1="64239" y1="20330" x2="68913" y2="16117"/>
                        <a14:foregroundMark x1="68913" y1="16117" x2="74565" y2="15751"/>
                        <a14:foregroundMark x1="74565" y1="15751" x2="79348" y2="17582"/>
                        <a14:foregroundMark x1="79348" y1="17582" x2="81848" y2="21978"/>
                        <a14:foregroundMark x1="69457" y1="91941" x2="57174" y2="98901"/>
                        <a14:foregroundMark x1="57174" y1="98901" x2="49130" y2="92491"/>
                        <a14:foregroundMark x1="49130" y1="92491" x2="44239" y2="80403"/>
                        <a14:foregroundMark x1="39565" y1="79853" x2="30435" y2="84799"/>
                        <a14:foregroundMark x1="30435" y1="84799" x2="25543" y2="82784"/>
                        <a14:foregroundMark x1="19891" y1="77473" x2="15761" y2="67399"/>
                        <a14:foregroundMark x1="89348" y1="44322" x2="93478" y2="45788"/>
                        <a14:foregroundMark x1="93478" y1="45788" x2="94891" y2="48718"/>
                        <a14:foregroundMark x1="98587" y1="61538" x2="99022" y2="70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655" y="535272"/>
            <a:ext cx="589864" cy="57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0" descr="Más de 20 imágenes gratis de Viuda Negra y Araña">
            <a:extLst>
              <a:ext uri="{FF2B5EF4-FFF2-40B4-BE49-F238E27FC236}">
                <a16:creationId xmlns:a16="http://schemas.microsoft.com/office/drawing/2014/main" id="{E713AED3-2737-B14E-A50F-53AB3C201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131" y="2201919"/>
            <a:ext cx="792810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Limón PNG transparente - StickPNG">
            <a:extLst>
              <a:ext uri="{FF2B5EF4-FFF2-40B4-BE49-F238E27FC236}">
                <a16:creationId xmlns:a16="http://schemas.microsoft.com/office/drawing/2014/main" id="{39C1B57E-6E9B-6E49-A2CD-A788E3034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r="7558"/>
          <a:stretch/>
        </p:blipFill>
        <p:spPr bwMode="auto">
          <a:xfrm>
            <a:off x="1294283" y="2046941"/>
            <a:ext cx="947330" cy="9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Estrella PNG Imágenes , 81000+ Recursos Gráficos para Descarga Gratuita |  Pngtree">
            <a:extLst>
              <a:ext uri="{FF2B5EF4-FFF2-40B4-BE49-F238E27FC236}">
                <a16:creationId xmlns:a16="http://schemas.microsoft.com/office/drawing/2014/main" id="{F91AA0C0-5693-944B-8F7A-10BF55639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444" r="90000">
                        <a14:foregroundMark x1="10000" y1="41944" x2="9444" y2="42222"/>
                        <a14:foregroundMark x1="88333" y1="40278" x2="9000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445" y="2101324"/>
            <a:ext cx="694953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Girasol común, girasol, fotografía, presentación, girasol png | PNGWing">
            <a:extLst>
              <a:ext uri="{FF2B5EF4-FFF2-40B4-BE49-F238E27FC236}">
                <a16:creationId xmlns:a16="http://schemas.microsoft.com/office/drawing/2014/main" id="{00668C4A-9936-B249-B3D5-F8412C83A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629" b="95400" l="3370" r="96522">
                        <a14:foregroundMark x1="36848" y1="7229" x2="37826" y2="10405"/>
                        <a14:foregroundMark x1="47935" y1="89704" x2="45978" y2="95509"/>
                        <a14:foregroundMark x1="89022" y1="54765" x2="91739" y2="55531"/>
                        <a14:foregroundMark x1="91739" y1="55312" x2="96739" y2="57941"/>
                        <a14:foregroundMark x1="9457" y1="50383" x2="6304" y2="50712"/>
                        <a14:foregroundMark x1="46522" y1="6024" x2="46522" y2="10953"/>
                        <a14:foregroundMark x1="57283" y1="4600" x2="57065" y2="7777"/>
                        <a14:foregroundMark x1="7500" y1="66703" x2="3370" y2="67141"/>
                        <a14:foregroundMark x1="38043" y1="4600" x2="37391" y2="4600"/>
                        <a14:foregroundMark x1="47174" y1="6791" x2="47717" y2="5038"/>
                        <a14:foregroundMark x1="47717" y1="4819" x2="47717" y2="3176"/>
                        <a14:foregroundMark x1="37065" y1="3834" x2="36413" y2="2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171" y="2148010"/>
            <a:ext cx="700261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ector Transparente PNG Y SVG De Rueda De Bicicleta Plana">
            <a:extLst>
              <a:ext uri="{FF2B5EF4-FFF2-40B4-BE49-F238E27FC236}">
                <a16:creationId xmlns:a16="http://schemas.microsoft.com/office/drawing/2014/main" id="{207F56C1-10B4-8F4F-83E8-CE903072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34" y="2308995"/>
            <a:ext cx="642416" cy="6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4" descr="Imán - Iconos gratis de diverso">
            <a:extLst>
              <a:ext uri="{FF2B5EF4-FFF2-40B4-BE49-F238E27FC236}">
                <a16:creationId xmlns:a16="http://schemas.microsoft.com/office/drawing/2014/main" id="{2FB2DB3D-8AAE-C743-8F6E-39903C817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57" y="2209320"/>
            <a:ext cx="645314" cy="7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8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E1259EBE-9ABF-6B4A-AE6B-0989C4F5E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587" y="2053973"/>
            <a:ext cx="760158" cy="8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NG y SVG de escarabajo con fondo transparente para descargar">
            <a:extLst>
              <a:ext uri="{FF2B5EF4-FFF2-40B4-BE49-F238E27FC236}">
                <a16:creationId xmlns:a16="http://schemas.microsoft.com/office/drawing/2014/main" id="{BC3B3595-77F8-484E-9872-7900B26AC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85" y="2201919"/>
            <a:ext cx="823828" cy="82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Lupa Icono PNG transparente - StickPNG">
            <a:extLst>
              <a:ext uri="{FF2B5EF4-FFF2-40B4-BE49-F238E27FC236}">
                <a16:creationId xmlns:a16="http://schemas.microsoft.com/office/drawing/2014/main" id="{B133E632-CBCE-4B4B-86C5-DCBE4B2B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853" y="2333868"/>
            <a:ext cx="559929" cy="55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Mono, La Mente, Lord Hanumanji imagen png - imagen transparente descarga  gratuita">
            <a:extLst>
              <a:ext uri="{FF2B5EF4-FFF2-40B4-BE49-F238E27FC236}">
                <a16:creationId xmlns:a16="http://schemas.microsoft.com/office/drawing/2014/main" id="{D114C4B9-8337-4B4F-8A84-8805A2138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40444" y1="22237" x2="44333" y2="30789"/>
                        <a14:foregroundMark x1="48222" y1="22105" x2="52889" y2="29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7" t="8700" r="22049" b="11572"/>
          <a:stretch/>
        </p:blipFill>
        <p:spPr bwMode="auto">
          <a:xfrm>
            <a:off x="8027325" y="2081529"/>
            <a:ext cx="823828" cy="9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2" descr="imágenes de unicornio con fondo transparente, descarga - clip art unicorn  head PNG image with transparent background | TOPpng">
            <a:extLst>
              <a:ext uri="{FF2B5EF4-FFF2-40B4-BE49-F238E27FC236}">
                <a16:creationId xmlns:a16="http://schemas.microsoft.com/office/drawing/2014/main" id="{A173365F-8213-034E-BAEB-4209290BE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630" b="97905" l="476" r="98929">
                        <a14:foregroundMark x1="6429" y1="29336" x2="5238" y2="38533"/>
                        <a14:foregroundMark x1="5238" y1="38533" x2="6190" y2="43655"/>
                        <a14:foregroundMark x1="66667" y1="90221" x2="66667" y2="97439"/>
                        <a14:foregroundMark x1="66667" y1="97439" x2="60238" y2="97905"/>
                        <a14:foregroundMark x1="92976" y1="56461" x2="95238" y2="61816"/>
                        <a14:foregroundMark x1="97738" y1="56927" x2="98929" y2="59371"/>
                        <a14:foregroundMark x1="16310" y1="4889" x2="20119" y2="11874"/>
                        <a14:foregroundMark x1="15833" y1="1746" x2="14405" y2="1979"/>
                        <a14:foregroundMark x1="476" y1="32945" x2="476" y2="34924"/>
                        <a14:foregroundMark x1="45357" y1="45285" x2="37262" y2="45518"/>
                        <a14:foregroundMark x1="37262" y1="45518" x2="30000" y2="48196"/>
                        <a14:foregroundMark x1="30000" y1="48196" x2="30000" y2="48196"/>
                        <a14:foregroundMark x1="44405" y1="33993" x2="37381" y2="31315"/>
                        <a14:foregroundMark x1="37381" y1="31315" x2="36190" y2="23399"/>
                        <a14:foregroundMark x1="36190" y1="23399" x2="25238" y2="35157"/>
                        <a14:foregroundMark x1="25238" y1="35157" x2="22381" y2="58324"/>
                        <a14:foregroundMark x1="22381" y1="58324" x2="39881" y2="48894"/>
                        <a14:foregroundMark x1="39881" y1="48894" x2="41429" y2="47264"/>
                        <a14:foregroundMark x1="41905" y1="45518" x2="32024" y2="34459"/>
                        <a14:foregroundMark x1="24048" y1="33178" x2="35595" y2="19907"/>
                        <a14:foregroundMark x1="35595" y1="19907" x2="33929" y2="27008"/>
                        <a14:foregroundMark x1="33929" y1="27008" x2="42143" y2="30850"/>
                        <a14:foregroundMark x1="42143" y1="30850" x2="43333" y2="41909"/>
                        <a14:foregroundMark x1="43333" y1="41909" x2="31548" y2="32596"/>
                        <a14:foregroundMark x1="31548" y1="32596" x2="29286" y2="43888"/>
                        <a14:foregroundMark x1="37143" y1="13620" x2="32976" y2="19208"/>
                        <a14:foregroundMark x1="25595" y1="58673" x2="25595" y2="62049"/>
                        <a14:foregroundMark x1="30000" y1="43190" x2="32500" y2="44121"/>
                        <a14:foregroundMark x1="33214" y1="39464" x2="38690" y2="40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713" y="2152229"/>
            <a:ext cx="637375" cy="75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Nube png imágenes | PNGWing">
            <a:extLst>
              <a:ext uri="{FF2B5EF4-FFF2-40B4-BE49-F238E27FC236}">
                <a16:creationId xmlns:a16="http://schemas.microsoft.com/office/drawing/2014/main" id="{9FCB2D36-6A49-3141-B8C7-5BDB5191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4396" b="98718" l="2935" r="99022">
                        <a14:foregroundMark x1="9130" y1="19780" x2="14348" y2="21978"/>
                        <a14:foregroundMark x1="14348" y1="21978" x2="18696" y2="28022"/>
                        <a14:foregroundMark x1="18696" y1="28022" x2="19130" y2="29670"/>
                        <a14:foregroundMark x1="19348" y1="29853" x2="29565" y2="44322"/>
                        <a14:foregroundMark x1="29565" y1="44322" x2="56522" y2="57326"/>
                        <a14:foregroundMark x1="56522" y1="57326" x2="70435" y2="58059"/>
                        <a14:foregroundMark x1="70435" y1="58059" x2="91087" y2="53846"/>
                        <a14:foregroundMark x1="91087" y1="53846" x2="95870" y2="55128"/>
                        <a14:foregroundMark x1="95870" y1="55128" x2="94783" y2="72711"/>
                        <a14:foregroundMark x1="94783" y1="72711" x2="94565" y2="73260"/>
                        <a14:foregroundMark x1="64022" y1="94872" x2="53043" y2="93956"/>
                        <a14:foregroundMark x1="53043" y1="93956" x2="51957" y2="92857"/>
                        <a14:foregroundMark x1="7500" y1="37546" x2="70435" y2="56044"/>
                        <a14:foregroundMark x1="70435" y1="56044" x2="75435" y2="49267"/>
                        <a14:foregroundMark x1="75435" y1="49267" x2="68913" y2="40110"/>
                        <a14:foregroundMark x1="68913" y1="40110" x2="46848" y2="28938"/>
                        <a14:foregroundMark x1="46848" y1="28938" x2="41848" y2="22527"/>
                        <a14:foregroundMark x1="41848" y1="22527" x2="39674" y2="16117"/>
                        <a14:foregroundMark x1="39674" y1="16117" x2="33370" y2="17766"/>
                        <a14:foregroundMark x1="33370" y1="17766" x2="31630" y2="28938"/>
                        <a14:foregroundMark x1="31630" y1="28938" x2="43152" y2="45421"/>
                        <a14:foregroundMark x1="43152" y1="45421" x2="68370" y2="48718"/>
                        <a14:foregroundMark x1="68370" y1="48718" x2="75870" y2="41941"/>
                        <a14:foregroundMark x1="75870" y1="41941" x2="79130" y2="35165"/>
                        <a14:foregroundMark x1="79130" y1="35165" x2="72391" y2="26374"/>
                        <a14:foregroundMark x1="72391" y1="26374" x2="61304" y2="41392"/>
                        <a14:foregroundMark x1="61304" y1="41392" x2="57500" y2="64835"/>
                        <a14:foregroundMark x1="57500" y1="64835" x2="67500" y2="73810"/>
                        <a14:foregroundMark x1="67500" y1="73810" x2="84022" y2="68864"/>
                        <a14:foregroundMark x1="84022" y1="68864" x2="87065" y2="62637"/>
                        <a14:foregroundMark x1="87065" y1="62637" x2="27391" y2="54029"/>
                        <a14:foregroundMark x1="27391" y1="54029" x2="21522" y2="47436"/>
                        <a14:foregroundMark x1="21522" y1="47436" x2="14565" y2="31868"/>
                        <a14:foregroundMark x1="14565" y1="31868" x2="6304" y2="35897"/>
                        <a14:foregroundMark x1="6304" y1="35897" x2="3152" y2="41941"/>
                        <a14:foregroundMark x1="3152" y1="41941" x2="3152" y2="43040"/>
                        <a14:foregroundMark x1="26957" y1="7875" x2="36413" y2="4396"/>
                        <a14:foregroundMark x1="55326" y1="21429" x2="58913" y2="23443"/>
                        <a14:foregroundMark x1="61413" y1="25824" x2="64239" y2="20330"/>
                        <a14:foregroundMark x1="64239" y1="20330" x2="68913" y2="16117"/>
                        <a14:foregroundMark x1="68913" y1="16117" x2="74565" y2="15751"/>
                        <a14:foregroundMark x1="74565" y1="15751" x2="79348" y2="17582"/>
                        <a14:foregroundMark x1="79348" y1="17582" x2="81848" y2="21978"/>
                        <a14:foregroundMark x1="69457" y1="91941" x2="57174" y2="98901"/>
                        <a14:foregroundMark x1="57174" y1="98901" x2="49130" y2="92491"/>
                        <a14:foregroundMark x1="49130" y1="92491" x2="44239" y2="80403"/>
                        <a14:foregroundMark x1="39565" y1="79853" x2="30435" y2="84799"/>
                        <a14:foregroundMark x1="30435" y1="84799" x2="25543" y2="82784"/>
                        <a14:foregroundMark x1="19891" y1="77473" x2="15761" y2="67399"/>
                        <a14:foregroundMark x1="89348" y1="44322" x2="93478" y2="45788"/>
                        <a14:foregroundMark x1="93478" y1="45788" x2="94891" y2="48718"/>
                        <a14:foregroundMark x1="98587" y1="61538" x2="99022" y2="70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010" y="2260025"/>
            <a:ext cx="589864" cy="57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Dominó png imágenes | PNGWing">
            <a:extLst>
              <a:ext uri="{FF2B5EF4-FFF2-40B4-BE49-F238E27FC236}">
                <a16:creationId xmlns:a16="http://schemas.microsoft.com/office/drawing/2014/main" id="{3B143DAB-07CB-5D45-8ED6-059F16C6A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3125" b="98047" l="10000" r="90000">
                        <a14:foregroundMark x1="57753" y1="4373" x2="62391" y2="9766"/>
                        <a14:foregroundMark x1="46304" y1="88477" x2="43804" y2="94531"/>
                        <a14:foregroundMark x1="43804" y1="94531" x2="39457" y2="90820"/>
                        <a14:foregroundMark x1="39457" y1="90820" x2="38804" y2="89648"/>
                        <a14:foregroundMark x1="40435" y1="93945" x2="44022" y2="98047"/>
                        <a14:foregroundMark x1="44022" y1="98047" x2="44239" y2="97852"/>
                        <a14:foregroundMark x1="54457" y1="3125" x2="57500" y2="5664"/>
                        <a14:foregroundMark x1="65761" y1="11523" x2="69891" y2="13867"/>
                        <a14:foregroundMark x1="69891" y1="13867" x2="71739" y2="16797"/>
                        <a14:foregroundMark x1="72283" y1="16797" x2="75435" y2="19727"/>
                        <a14:backgroundMark x1="61739" y1="4102" x2="58696" y2="2148"/>
                        <a14:backgroundMark x1="55411" y1="1177" x2="54565" y2="977"/>
                        <a14:backgroundMark x1="58696" y1="1953" x2="56696" y2="1480"/>
                        <a14:backgroundMark x1="54565" y1="977" x2="54130" y2="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r="23232"/>
          <a:stretch/>
        </p:blipFill>
        <p:spPr bwMode="auto">
          <a:xfrm>
            <a:off x="10008802" y="2260025"/>
            <a:ext cx="604184" cy="61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Olla olla utensilios de cocina, azul, sopa, cocinar png | PNGWing">
            <a:extLst>
              <a:ext uri="{FF2B5EF4-FFF2-40B4-BE49-F238E27FC236}">
                <a16:creationId xmlns:a16="http://schemas.microsoft.com/office/drawing/2014/main" id="{56362FCE-BFE3-6146-916D-37A55AA8C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8926" b="95159" l="10000" r="90000">
                        <a14:foregroundMark x1="10109" y1="35098" x2="10217" y2="37670"/>
                        <a14:foregroundMark x1="38043" y1="91225" x2="47717" y2="95159"/>
                        <a14:foregroundMark x1="41304" y1="9834" x2="47500" y2="10136"/>
                        <a14:foregroundMark x1="47500" y1="10136" x2="56630" y2="8926"/>
                        <a14:foregroundMark x1="89239" y1="31770" x2="89891" y2="3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353" y="2219310"/>
            <a:ext cx="843138" cy="7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Estrella PNG Imágenes , 81000+ Recursos Gráficos para Descarga Gratuita |  Pngtree">
            <a:extLst>
              <a:ext uri="{FF2B5EF4-FFF2-40B4-BE49-F238E27FC236}">
                <a16:creationId xmlns:a16="http://schemas.microsoft.com/office/drawing/2014/main" id="{DF5EFB18-0CFE-DD46-8641-38E5AE90D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9444" r="90000">
                        <a14:foregroundMark x1="10000" y1="41944" x2="9444" y2="42222"/>
                        <a14:foregroundMark x1="88333" y1="40278" x2="9000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777"/>
            <a:ext cx="694953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2" descr="Rana, La Lindura, Sapo imagen png - imagen transparente descarga gratuita">
            <a:extLst>
              <a:ext uri="{FF2B5EF4-FFF2-40B4-BE49-F238E27FC236}">
                <a16:creationId xmlns:a16="http://schemas.microsoft.com/office/drawing/2014/main" id="{E8B9FF85-E012-2446-87F8-0F57ABF17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714" b="96531" l="1000" r="98889">
                        <a14:foregroundMark x1="35333" y1="12857" x2="43556" y2="18673"/>
                        <a14:foregroundMark x1="46667" y1="4082" x2="35556" y2="5306"/>
                        <a14:foregroundMark x1="92333" y1="54082" x2="92333" y2="55000"/>
                        <a14:foregroundMark x1="93667" y1="68367" x2="91333" y2="68571"/>
                        <a14:foregroundMark x1="11778" y1="78265" x2="4222" y2="78776"/>
                        <a14:foregroundMark x1="4222" y1="78776" x2="3889" y2="78980"/>
                        <a14:foregroundMark x1="11556" y1="48469" x2="1000" y2="48980"/>
                        <a14:foregroundMark x1="35000" y1="9898" x2="43333" y2="11735"/>
                        <a14:foregroundMark x1="43333" y1="11735" x2="45667" y2="13061"/>
                        <a14:foregroundMark x1="42444" y1="2143" x2="38778" y2="1224"/>
                        <a14:foregroundMark x1="76222" y1="22755" x2="78333" y2="27347"/>
                        <a14:foregroundMark x1="82889" y1="21122" x2="68556" y2="21837"/>
                        <a14:foregroundMark x1="80444" y1="19388" x2="71778" y2="19592"/>
                        <a14:foregroundMark x1="71778" y1="19592" x2="67111" y2="26939"/>
                        <a14:foregroundMark x1="67111" y1="26939" x2="74667" y2="31939"/>
                        <a14:foregroundMark x1="74667" y1="31939" x2="82667" y2="25000"/>
                        <a14:foregroundMark x1="82667" y1="25000" x2="82889" y2="23265"/>
                        <a14:foregroundMark x1="45333" y1="11633" x2="37556" y2="11633"/>
                        <a14:foregroundMark x1="37556" y1="11633" x2="31333" y2="16837"/>
                        <a14:foregroundMark x1="31333" y1="16837" x2="40667" y2="21122"/>
                        <a14:foregroundMark x1="40667" y1="21122" x2="45667" y2="21122"/>
                        <a14:foregroundMark x1="92556" y1="48265" x2="94667" y2="50918"/>
                        <a14:foregroundMark x1="97333" y1="74898" x2="95222" y2="74388"/>
                        <a14:foregroundMark x1="62556" y1="94592" x2="62778" y2="96531"/>
                        <a14:foregroundMark x1="96333" y1="49490" x2="97889" y2="51429"/>
                        <a14:foregroundMark x1="98889" y1="74184" x2="97333" y2="7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1" y="3985985"/>
            <a:ext cx="627406" cy="7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6" descr="Free tijeras 1197544 PNG with Transparent Background">
            <a:extLst>
              <a:ext uri="{FF2B5EF4-FFF2-40B4-BE49-F238E27FC236}">
                <a16:creationId xmlns:a16="http://schemas.microsoft.com/office/drawing/2014/main" id="{B5460DCB-765F-364A-AFFE-FE57A732B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794" y="4006542"/>
            <a:ext cx="798929" cy="7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0" descr="Más de 20 imágenes gratis de Viuda Negra y Araña">
            <a:extLst>
              <a:ext uri="{FF2B5EF4-FFF2-40B4-BE49-F238E27FC236}">
                <a16:creationId xmlns:a16="http://schemas.microsoft.com/office/drawing/2014/main" id="{C8B25A3E-0143-A14B-8B65-8696EE3BE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1496" y="4233767"/>
            <a:ext cx="792810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Limón PNG transparente - StickPNG">
            <a:extLst>
              <a:ext uri="{FF2B5EF4-FFF2-40B4-BE49-F238E27FC236}">
                <a16:creationId xmlns:a16="http://schemas.microsoft.com/office/drawing/2014/main" id="{532AE781-B88B-3240-8838-8678881EA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r="7558"/>
          <a:stretch/>
        </p:blipFill>
        <p:spPr bwMode="auto">
          <a:xfrm>
            <a:off x="3391093" y="3992988"/>
            <a:ext cx="947330" cy="9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Lupa Icono PNG transparente - StickPNG">
            <a:extLst>
              <a:ext uri="{FF2B5EF4-FFF2-40B4-BE49-F238E27FC236}">
                <a16:creationId xmlns:a16="http://schemas.microsoft.com/office/drawing/2014/main" id="{6460052C-F585-6C4A-9197-DBFAE752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94" y="4185359"/>
            <a:ext cx="559929" cy="55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Escoba, La Limpieza Del Hogar De Suministro, Hogar De Suministro imagen png  - imagen transparente descarga gratuita">
            <a:extLst>
              <a:ext uri="{FF2B5EF4-FFF2-40B4-BE49-F238E27FC236}">
                <a16:creationId xmlns:a16="http://schemas.microsoft.com/office/drawing/2014/main" id="{20DAB0C1-7F76-F346-BAC9-7B3F73D6D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9" b="97333" l="10000" r="90000">
                        <a14:foregroundMark x1="35333" y1="92667" x2="41333" y2="93333"/>
                        <a14:foregroundMark x1="43889" y1="96333" x2="43667" y2="97444"/>
                        <a14:foregroundMark x1="79000" y1="3889" x2="77667" y2="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7509"/>
          <a:stretch/>
        </p:blipFill>
        <p:spPr bwMode="auto">
          <a:xfrm>
            <a:off x="4776323" y="3983530"/>
            <a:ext cx="645314" cy="10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Vector Transparente PNG Y SVG De Icono De Color Naranja">
            <a:extLst>
              <a:ext uri="{FF2B5EF4-FFF2-40B4-BE49-F238E27FC236}">
                <a16:creationId xmlns:a16="http://schemas.microsoft.com/office/drawing/2014/main" id="{729338C7-42B1-2E45-8A0D-1D582E048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54" y="4167280"/>
            <a:ext cx="760158" cy="71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Oso PNG">
            <a:extLst>
              <a:ext uri="{FF2B5EF4-FFF2-40B4-BE49-F238E27FC236}">
                <a16:creationId xmlns:a16="http://schemas.microsoft.com/office/drawing/2014/main" id="{097A72B3-8BF8-494D-928A-C7210EF74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12" y="4185359"/>
            <a:ext cx="512422" cy="77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Dominó png imágenes | PNGWing">
            <a:extLst>
              <a:ext uri="{FF2B5EF4-FFF2-40B4-BE49-F238E27FC236}">
                <a16:creationId xmlns:a16="http://schemas.microsoft.com/office/drawing/2014/main" id="{03660F65-3875-8A4B-A5F5-F90C8C7C6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3125" b="98047" l="10000" r="90000">
                        <a14:foregroundMark x1="57753" y1="4373" x2="62391" y2="9766"/>
                        <a14:foregroundMark x1="46304" y1="88477" x2="43804" y2="94531"/>
                        <a14:foregroundMark x1="43804" y1="94531" x2="39457" y2="90820"/>
                        <a14:foregroundMark x1="39457" y1="90820" x2="38804" y2="89648"/>
                        <a14:foregroundMark x1="40435" y1="93945" x2="44022" y2="98047"/>
                        <a14:foregroundMark x1="44022" y1="98047" x2="44239" y2="97852"/>
                        <a14:foregroundMark x1="54457" y1="3125" x2="57500" y2="5664"/>
                        <a14:foregroundMark x1="65761" y1="11523" x2="69891" y2="13867"/>
                        <a14:foregroundMark x1="69891" y1="13867" x2="71739" y2="16797"/>
                        <a14:foregroundMark x1="72283" y1="16797" x2="75435" y2="19727"/>
                        <a14:backgroundMark x1="61739" y1="4102" x2="58696" y2="2148"/>
                        <a14:backgroundMark x1="55411" y1="1177" x2="54565" y2="977"/>
                        <a14:backgroundMark x1="58696" y1="1953" x2="56696" y2="1480"/>
                        <a14:backgroundMark x1="54565" y1="977" x2="54130" y2="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r="23232"/>
          <a:stretch/>
        </p:blipFill>
        <p:spPr bwMode="auto">
          <a:xfrm>
            <a:off x="7145175" y="4249120"/>
            <a:ext cx="604184" cy="61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PNG y SVG de escarabajo con fondo transparente para descargar">
            <a:extLst>
              <a:ext uri="{FF2B5EF4-FFF2-40B4-BE49-F238E27FC236}">
                <a16:creationId xmlns:a16="http://schemas.microsoft.com/office/drawing/2014/main" id="{63312C00-906C-D549-BC06-C201544E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939" y="4136895"/>
            <a:ext cx="823828" cy="82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6" descr="Ratón Clipart PNG transparente - StickPNG">
            <a:extLst>
              <a:ext uri="{FF2B5EF4-FFF2-40B4-BE49-F238E27FC236}">
                <a16:creationId xmlns:a16="http://schemas.microsoft.com/office/drawing/2014/main" id="{480CB7F2-F7CC-E443-8A49-9290FB76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705" y="4145046"/>
            <a:ext cx="600072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10 ideas de Enanos | blancanieves, enanos de blancanieves, fiestas de  blancanives">
            <a:extLst>
              <a:ext uri="{FF2B5EF4-FFF2-40B4-BE49-F238E27FC236}">
                <a16:creationId xmlns:a16="http://schemas.microsoft.com/office/drawing/2014/main" id="{5E5D957F-665F-BD43-9A97-B8F39A68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106" y="4101729"/>
            <a:ext cx="636165" cy="8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Cuchillo tenedor cuchara plato, cuchillo, cocina, plato, tenedor png |  PNGWing">
            <a:extLst>
              <a:ext uri="{FF2B5EF4-FFF2-40B4-BE49-F238E27FC236}">
                <a16:creationId xmlns:a16="http://schemas.microsoft.com/office/drawing/2014/main" id="{9FCCA657-258B-3343-A6DB-050CDC5EA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3711" b="95508" l="10000" r="90000">
                        <a14:foregroundMark x1="66304" y1="3711" x2="62935" y2="7227"/>
                        <a14:foregroundMark x1="27065" y1="89258" x2="26957" y2="95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8" r="21270"/>
          <a:stretch/>
        </p:blipFill>
        <p:spPr bwMode="auto">
          <a:xfrm>
            <a:off x="10180294" y="4200343"/>
            <a:ext cx="621137" cy="5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Oso PNG">
            <a:extLst>
              <a:ext uri="{FF2B5EF4-FFF2-40B4-BE49-F238E27FC236}">
                <a16:creationId xmlns:a16="http://schemas.microsoft.com/office/drawing/2014/main" id="{87108900-19BD-7747-99CC-FCAC0A83F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069" y="4185359"/>
            <a:ext cx="512422" cy="77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2" descr="Rana, La Lindura, Sapo imagen png - imagen transparente descarga gratuita">
            <a:extLst>
              <a:ext uri="{FF2B5EF4-FFF2-40B4-BE49-F238E27FC236}">
                <a16:creationId xmlns:a16="http://schemas.microsoft.com/office/drawing/2014/main" id="{BDA39309-9181-E04D-A74A-5098DEEA2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14" b="96531" l="1000" r="98889">
                        <a14:foregroundMark x1="35333" y1="12857" x2="43556" y2="18673"/>
                        <a14:foregroundMark x1="46667" y1="4082" x2="35556" y2="5306"/>
                        <a14:foregroundMark x1="92333" y1="54082" x2="92333" y2="55000"/>
                        <a14:foregroundMark x1="93667" y1="68367" x2="91333" y2="68571"/>
                        <a14:foregroundMark x1="11778" y1="78265" x2="4222" y2="78776"/>
                        <a14:foregroundMark x1="4222" y1="78776" x2="3889" y2="78980"/>
                        <a14:foregroundMark x1="11556" y1="48469" x2="1000" y2="48980"/>
                        <a14:foregroundMark x1="35000" y1="9898" x2="43333" y2="11735"/>
                        <a14:foregroundMark x1="43333" y1="11735" x2="45667" y2="13061"/>
                        <a14:foregroundMark x1="42444" y1="2143" x2="38778" y2="1224"/>
                        <a14:foregroundMark x1="76222" y1="22755" x2="78333" y2="27347"/>
                        <a14:foregroundMark x1="82889" y1="21122" x2="68556" y2="21837"/>
                        <a14:foregroundMark x1="80444" y1="19388" x2="71778" y2="19592"/>
                        <a14:foregroundMark x1="71778" y1="19592" x2="67111" y2="26939"/>
                        <a14:foregroundMark x1="67111" y1="26939" x2="74667" y2="31939"/>
                        <a14:foregroundMark x1="74667" y1="31939" x2="82667" y2="25000"/>
                        <a14:foregroundMark x1="82667" y1="25000" x2="82889" y2="23265"/>
                        <a14:foregroundMark x1="45333" y1="11633" x2="37556" y2="11633"/>
                        <a14:foregroundMark x1="37556" y1="11633" x2="31333" y2="16837"/>
                        <a14:foregroundMark x1="31333" y1="16837" x2="40667" y2="21122"/>
                        <a14:foregroundMark x1="40667" y1="21122" x2="45667" y2="21122"/>
                        <a14:foregroundMark x1="92556" y1="48265" x2="94667" y2="50918"/>
                        <a14:foregroundMark x1="97333" y1="74898" x2="95222" y2="74388"/>
                        <a14:foregroundMark x1="62556" y1="94592" x2="62778" y2="96531"/>
                        <a14:foregroundMark x1="96333" y1="49490" x2="97889" y2="51429"/>
                        <a14:foregroundMark x1="98889" y1="74184" x2="97333" y2="7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895" y="4131441"/>
            <a:ext cx="627406" cy="7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63B74479-3022-D340-BA6A-8F0B6878ECE9}"/>
              </a:ext>
            </a:extLst>
          </p:cNvPr>
          <p:cNvSpPr txBox="1"/>
          <p:nvPr/>
        </p:nvSpPr>
        <p:spPr>
          <a:xfrm>
            <a:off x="1407573" y="448355"/>
            <a:ext cx="11358951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D   E     S    P	I    E    R    T    A             C      O     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672E799-735D-F640-8658-78DC15FB417D}"/>
              </a:ext>
            </a:extLst>
          </p:cNvPr>
          <p:cNvSpPr txBox="1"/>
          <p:nvPr/>
        </p:nvSpPr>
        <p:spPr>
          <a:xfrm>
            <a:off x="591631" y="2117640"/>
            <a:ext cx="11358951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A     L     E    G	   R     I    A           E    L          M	 U    N  D	 O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60655B8-D6BA-6A44-B810-8777753F97E6}"/>
              </a:ext>
            </a:extLst>
          </p:cNvPr>
          <p:cNvSpPr txBox="1"/>
          <p:nvPr/>
        </p:nvSpPr>
        <p:spPr>
          <a:xfrm>
            <a:off x="-38237" y="4067155"/>
            <a:ext cx="12268474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E    S    T    A		L    L     E     N  O        D   E          R    E   T   O   S</a:t>
            </a:r>
          </a:p>
        </p:txBody>
      </p:sp>
      <p:pic>
        <p:nvPicPr>
          <p:cNvPr id="51" name="Picture 46" descr="Ratón Clipart PNG transparente - StickPNG">
            <a:extLst>
              <a:ext uri="{FF2B5EF4-FFF2-40B4-BE49-F238E27FC236}">
                <a16:creationId xmlns:a16="http://schemas.microsoft.com/office/drawing/2014/main" id="{5CF50D58-02E7-1447-909F-15F808EB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69" y="667314"/>
            <a:ext cx="600072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">
            <a:hlinkClick r:id="" action="ppaction://noaction">
              <a:snd r:embed="rId48" name="chimes.wav"/>
            </a:hlinkClick>
            <a:extLst>
              <a:ext uri="{FF2B5EF4-FFF2-40B4-BE49-F238E27FC236}">
                <a16:creationId xmlns:a16="http://schemas.microsoft.com/office/drawing/2014/main" id="{C56FFBCB-7BA7-E748-A1CB-3A12E8688571}"/>
              </a:ext>
            </a:extLst>
          </p:cNvPr>
          <p:cNvSpPr/>
          <p:nvPr/>
        </p:nvSpPr>
        <p:spPr>
          <a:xfrm>
            <a:off x="-8341" y="5527811"/>
            <a:ext cx="1550809" cy="1330189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54" name="Picture 44" descr="Casa | Icono Gratis">
            <a:hlinkClick r:id="rId49" action="ppaction://hlinksldjump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E6A0AE09-A012-F64D-829B-162F0820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131"/>
            <a:ext cx="657029" cy="6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Siguiente botón - Iconos gratis de flechas">
            <a:hlinkClick r:id="" action="ppaction://hlinkshowjump?jump=nextslide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74884638-E0D4-6F4D-AB23-2BCA286A8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7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F96D19A4-8F6F-6F4E-BC53-DDE6B87C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lustración roja yo-yo, yo-yos, cuerda., juego, audio, efecto yoyo png |  PNGWing">
            <a:extLst>
              <a:ext uri="{FF2B5EF4-FFF2-40B4-BE49-F238E27FC236}">
                <a16:creationId xmlns:a16="http://schemas.microsoft.com/office/drawing/2014/main" id="{932DB3A6-D294-BD4B-AB76-3C67DFF15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0" b="95652" l="2500" r="96739">
                        <a14:foregroundMark x1="8152" y1="9130" x2="8261" y2="31522"/>
                        <a14:foregroundMark x1="2500" y1="23913" x2="2609" y2="37826"/>
                        <a14:foregroundMark x1="11630" y1="2174" x2="15652" y2="870"/>
                        <a14:foregroundMark x1="16304" y1="49130" x2="16304" y2="59130"/>
                        <a14:foregroundMark x1="16304" y1="59130" x2="16413" y2="59130"/>
                        <a14:foregroundMark x1="61196" y1="88043" x2="62174" y2="89565"/>
                        <a14:foregroundMark x1="62174" y1="89130" x2="66413" y2="89783"/>
                        <a14:foregroundMark x1="66413" y1="89783" x2="70810" y2="92980"/>
                        <a14:foregroundMark x1="76976" y1="91500" x2="77134" y2="91494"/>
                        <a14:foregroundMark x1="92781" y1="94134" x2="96196" y2="95652"/>
                        <a14:foregroundMark x1="96196" y1="95652" x2="96739" y2="95217"/>
                        <a14:foregroundMark x1="18261" y1="7391" x2="20543" y2="15870"/>
                        <a14:foregroundMark x1="20543" y1="15870" x2="24783" y2="19348"/>
                        <a14:foregroundMark x1="24783" y1="19348" x2="28696" y2="16087"/>
                        <a14:foregroundMark x1="28696" y1="16087" x2="25978" y2="11522"/>
                        <a14:foregroundMark x1="25543" y1="10870" x2="15978" y2="8261"/>
                        <a14:foregroundMark x1="15978" y1="8261" x2="17283" y2="17826"/>
                        <a14:foregroundMark x1="17283" y1="17826" x2="26087" y2="26304"/>
                        <a14:foregroundMark x1="26087" y1="26304" x2="31739" y2="20652"/>
                        <a14:foregroundMark x1="31739" y1="20652" x2="31304" y2="15000"/>
                        <a14:backgroundMark x1="15435" y1="67174" x2="13043" y2="66304"/>
                        <a14:backgroundMark x1="25978" y1="68261" x2="27826" y2="68478"/>
                        <a14:backgroundMark x1="77500" y1="90435" x2="90761" y2="93696"/>
                        <a14:backgroundMark x1="90761" y1="93696" x2="93043" y2="93261"/>
                        <a14:backgroundMark x1="14674" y1="67391" x2="10326" y2="66739"/>
                        <a14:backgroundMark x1="10326" y1="66739" x2="6413" y2="57826"/>
                        <a14:backgroundMark x1="8478" y1="61522" x2="17609" y2="66957"/>
                        <a14:backgroundMark x1="17609" y1="66957" x2="17826" y2="67609"/>
                        <a14:backgroundMark x1="23587" y1="68261" x2="25652" y2="68696"/>
                        <a14:backgroundMark x1="77174" y1="92174" x2="70000" y2="90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60" y="549245"/>
            <a:ext cx="1262250" cy="6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jos Ojo Nuevo Lindos - Gráficos vectoriales gratis en Pixabay">
            <a:extLst>
              <a:ext uri="{FF2B5EF4-FFF2-40B4-BE49-F238E27FC236}">
                <a16:creationId xmlns:a16="http://schemas.microsoft.com/office/drawing/2014/main" id="{CF371A6A-EA0E-A840-B000-937065D99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17" y="565876"/>
            <a:ext cx="719177" cy="51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orta png imágenes | PNGWing">
            <a:extLst>
              <a:ext uri="{FF2B5EF4-FFF2-40B4-BE49-F238E27FC236}">
                <a16:creationId xmlns:a16="http://schemas.microsoft.com/office/drawing/2014/main" id="{723EAC6A-9035-3148-960C-405AA0F0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0" b="99022" l="2609" r="95870">
                        <a14:foregroundMark x1="49674" y1="5435" x2="49674" y2="18261"/>
                        <a14:foregroundMark x1="47717" y1="60543" x2="30109" y2="53804"/>
                        <a14:foregroundMark x1="30109" y1="53804" x2="23261" y2="48152"/>
                        <a14:foregroundMark x1="23261" y1="48152" x2="21413" y2="44348"/>
                        <a14:foregroundMark x1="23261" y1="41848" x2="32174" y2="41630"/>
                        <a14:foregroundMark x1="32174" y1="41630" x2="63804" y2="41957"/>
                        <a14:foregroundMark x1="63804" y1="41957" x2="72065" y2="45000"/>
                        <a14:foregroundMark x1="72065" y1="45000" x2="78913" y2="52391"/>
                        <a14:foregroundMark x1="78913" y1="52391" x2="80000" y2="54674"/>
                        <a14:foregroundMark x1="7174" y1="77717" x2="11957" y2="84674"/>
                        <a14:foregroundMark x1="11957" y1="84674" x2="67500" y2="89457"/>
                        <a14:foregroundMark x1="67500" y1="89457" x2="91739" y2="87500"/>
                        <a14:foregroundMark x1="89457" y1="85217" x2="40109" y2="94239"/>
                        <a14:foregroundMark x1="40109" y1="94239" x2="5761" y2="82391"/>
                        <a14:foregroundMark x1="5761" y1="82391" x2="5000" y2="80870"/>
                        <a14:foregroundMark x1="6304" y1="81304" x2="19891" y2="90326"/>
                        <a14:foregroundMark x1="19891" y1="90326" x2="39022" y2="93587"/>
                        <a14:foregroundMark x1="39022" y1="93587" x2="77283" y2="91957"/>
                        <a14:foregroundMark x1="91957" y1="74348" x2="94674" y2="80870"/>
                        <a14:foregroundMark x1="94674" y1="80870" x2="94674" y2="81304"/>
                        <a14:foregroundMark x1="47391" y1="20978" x2="47391" y2="42283"/>
                        <a14:foregroundMark x1="37717" y1="96957" x2="50326" y2="98804"/>
                        <a14:foregroundMark x1="42065" y1="99022" x2="28261" y2="96087"/>
                        <a14:foregroundMark x1="28261" y1="96087" x2="28261" y2="96087"/>
                        <a14:foregroundMark x1="28913" y1="97826" x2="7717" y2="89565"/>
                        <a14:foregroundMark x1="7717" y1="89565" x2="2391" y2="84130"/>
                        <a14:foregroundMark x1="2391" y1="84130" x2="2826" y2="76413"/>
                        <a14:foregroundMark x1="2826" y1="76413" x2="7935" y2="70978"/>
                        <a14:foregroundMark x1="7935" y1="70978" x2="7935" y2="70978"/>
                        <a14:foregroundMark x1="51304" y1="98478" x2="83152" y2="93804"/>
                        <a14:foregroundMark x1="83152" y1="93804" x2="90109" y2="90652"/>
                        <a14:foregroundMark x1="90109" y1="90652" x2="95326" y2="86304"/>
                        <a14:foregroundMark x1="97826" y1="82935" x2="95870" y2="76196"/>
                        <a14:foregroundMark x1="95870" y1="76196" x2="90217" y2="70761"/>
                        <a14:foregroundMark x1="90217" y1="70761" x2="89674" y2="70543"/>
                        <a14:foregroundMark x1="48804" y1="1848" x2="48587" y2="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699" y="278199"/>
            <a:ext cx="736169" cy="73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Vector Transparente PNG Y SVG De Ilustración De Espejo De Pared Redondo  Adornado">
            <a:extLst>
              <a:ext uri="{FF2B5EF4-FFF2-40B4-BE49-F238E27FC236}">
                <a16:creationId xmlns:a16="http://schemas.microsoft.com/office/drawing/2014/main" id="{18ECB7F7-EF9A-D241-8931-78E46E1C4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963" y="294356"/>
            <a:ext cx="736170" cy="7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Tenis junior tenis sistema de puntuación deporte, puntuación de tenis,  texto, logo png | PNGEgg">
            <a:extLst>
              <a:ext uri="{FF2B5EF4-FFF2-40B4-BE49-F238E27FC236}">
                <a16:creationId xmlns:a16="http://schemas.microsoft.com/office/drawing/2014/main" id="{14DB8500-1E9C-B14B-8D44-B80547413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4000" r="91000">
                        <a14:foregroundMark x1="90333" y1="25111" x2="91000" y2="30333"/>
                        <a14:foregroundMark x1="4000" y1="73000" x2="8778" y2="73222"/>
                        <a14:foregroundMark x1="14667" y1="82000" x2="19778" y2="86889"/>
                        <a14:foregroundMark x1="19778" y1="86889" x2="21444" y2="8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62" y="289822"/>
            <a:ext cx="957155" cy="95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Vector Transparente PNG Y SVG De Ilustración De Espejo De Pared Redondo  Adornado">
            <a:extLst>
              <a:ext uri="{FF2B5EF4-FFF2-40B4-BE49-F238E27FC236}">
                <a16:creationId xmlns:a16="http://schemas.microsoft.com/office/drawing/2014/main" id="{FC8F29A0-991C-D44A-90B7-EA096FD4E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169" y="3845101"/>
            <a:ext cx="736170" cy="73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Dibujos animados de sandia roja, dibujos animados, gules, sandía png |  PNGWing">
            <a:extLst>
              <a:ext uri="{FF2B5EF4-FFF2-40B4-BE49-F238E27FC236}">
                <a16:creationId xmlns:a16="http://schemas.microsoft.com/office/drawing/2014/main" id="{D5206FC2-DFC4-A94A-A244-FE77A0980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97609" l="4022" r="96522">
                        <a14:foregroundMark x1="12609" y1="13370" x2="4239" y2="55326"/>
                        <a14:foregroundMark x1="4457" y1="55326" x2="25543" y2="83587"/>
                        <a14:foregroundMark x1="26630" y1="85000" x2="45217" y2="94674"/>
                        <a14:foregroundMark x1="45217" y1="94674" x2="60326" y2="97609"/>
                        <a14:foregroundMark x1="90652" y1="78152" x2="96630" y2="82391"/>
                        <a14:foregroundMark x1="96630" y1="82391" x2="96739" y2="82717"/>
                        <a14:foregroundMark x1="96739" y1="82500" x2="68043" y2="94891"/>
                        <a14:foregroundMark x1="60978" y1="98478" x2="51522" y2="98696"/>
                        <a14:foregroundMark x1="51522" y1="98696" x2="27283" y2="88478"/>
                        <a14:foregroundMark x1="27283" y1="88478" x2="14348" y2="74891"/>
                        <a14:foregroundMark x1="14348" y1="74891" x2="3370" y2="53152"/>
                        <a14:foregroundMark x1="3370" y1="53152" x2="6196" y2="25000"/>
                        <a14:foregroundMark x1="6196" y1="25000" x2="12826" y2="8370"/>
                        <a14:foregroundMark x1="14239" y1="6957" x2="16522" y2="3152"/>
                        <a14:foregroundMark x1="81522" y1="88587" x2="58370" y2="93587"/>
                        <a14:foregroundMark x1="58370" y1="93587" x2="32609" y2="88043"/>
                        <a14:foregroundMark x1="32609" y1="88043" x2="26848" y2="83696"/>
                        <a14:foregroundMark x1="26848" y1="83696" x2="26196" y2="82283"/>
                        <a14:foregroundMark x1="10870" y1="64674" x2="5000" y2="48478"/>
                        <a14:foregroundMark x1="5000" y1="48478" x2="6087" y2="36304"/>
                        <a14:foregroundMark x1="6087" y1="36304" x2="10326" y2="24130"/>
                        <a14:foregroundMark x1="5217" y1="36196" x2="6957" y2="18478"/>
                        <a14:foregroundMark x1="6957" y1="18478" x2="17391" y2="8370"/>
                        <a14:foregroundMark x1="15543" y1="11522" x2="6630" y2="35217"/>
                        <a14:foregroundMark x1="6630" y1="35217" x2="6522" y2="35217"/>
                        <a14:foregroundMark x1="6957" y1="30543" x2="7935" y2="22174"/>
                        <a14:foregroundMark x1="7935" y1="22174" x2="10326" y2="19457"/>
                        <a14:foregroundMark x1="19457" y1="5000" x2="16522" y2="9022"/>
                        <a14:foregroundMark x1="20326" y1="4565" x2="21196" y2="6522"/>
                        <a14:foregroundMark x1="71196" y1="93587" x2="45543" y2="93913"/>
                        <a14:foregroundMark x1="45543" y1="93913" x2="41522" y2="91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35" y="413479"/>
            <a:ext cx="660551" cy="66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Pala png imágenes | PNGWing">
            <a:extLst>
              <a:ext uri="{FF2B5EF4-FFF2-40B4-BE49-F238E27FC236}">
                <a16:creationId xmlns:a16="http://schemas.microsoft.com/office/drawing/2014/main" id="{DE8E7477-3745-E84B-A5EB-6548B99C4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0" b="99167" l="4167" r="95000">
                        <a14:foregroundMark x1="84167" y1="85833" x2="95000" y2="94444"/>
                        <a14:foregroundMark x1="95000" y1="94722" x2="86944" y2="99167"/>
                        <a14:foregroundMark x1="9167" y1="3056" x2="4444" y2="12778"/>
                        <a14:foregroundMark x1="4444" y1="12778" x2="4167" y2="12500"/>
                        <a14:foregroundMark x1="6111" y1="10278" x2="13056" y2="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22389" y="400314"/>
            <a:ext cx="736169" cy="73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Estrella PNG Imágenes , 81000+ Recursos Gráficos para Descarga Gratuita |  Pngtree">
            <a:extLst>
              <a:ext uri="{FF2B5EF4-FFF2-40B4-BE49-F238E27FC236}">
                <a16:creationId xmlns:a16="http://schemas.microsoft.com/office/drawing/2014/main" id="{6BA117E4-E2A4-CF4D-B5BF-AE36ADAF8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444" r="90000">
                        <a14:foregroundMark x1="10000" y1="41944" x2="9444" y2="42222"/>
                        <a14:foregroundMark x1="88333" y1="40278" x2="9000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282" y="423772"/>
            <a:ext cx="694953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Escoba, La Limpieza Del Hogar De Suministro, Hogar De Suministro imagen png  - imagen transparente descarga gratuita">
            <a:extLst>
              <a:ext uri="{FF2B5EF4-FFF2-40B4-BE49-F238E27FC236}">
                <a16:creationId xmlns:a16="http://schemas.microsoft.com/office/drawing/2014/main" id="{73E71FEF-8327-2C42-A4D9-030686943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889" b="97333" l="10000" r="90000">
                        <a14:foregroundMark x1="35333" y1="92667" x2="41333" y2="93333"/>
                        <a14:foregroundMark x1="43889" y1="96333" x2="43667" y2="97444"/>
                        <a14:foregroundMark x1="79000" y1="3889" x2="77667" y2="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7509"/>
          <a:stretch/>
        </p:blipFill>
        <p:spPr bwMode="auto">
          <a:xfrm>
            <a:off x="6476328" y="153444"/>
            <a:ext cx="645314" cy="10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Torta png imágenes | PNGWing">
            <a:extLst>
              <a:ext uri="{FF2B5EF4-FFF2-40B4-BE49-F238E27FC236}">
                <a16:creationId xmlns:a16="http://schemas.microsoft.com/office/drawing/2014/main" id="{14E2B7FA-056A-0145-BDEC-28FA68D2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70" b="99022" l="2609" r="95870">
                        <a14:foregroundMark x1="49674" y1="5435" x2="49674" y2="18261"/>
                        <a14:foregroundMark x1="47717" y1="60543" x2="30109" y2="53804"/>
                        <a14:foregroundMark x1="30109" y1="53804" x2="23261" y2="48152"/>
                        <a14:foregroundMark x1="23261" y1="48152" x2="21413" y2="44348"/>
                        <a14:foregroundMark x1="23261" y1="41848" x2="32174" y2="41630"/>
                        <a14:foregroundMark x1="32174" y1="41630" x2="63804" y2="41957"/>
                        <a14:foregroundMark x1="63804" y1="41957" x2="72065" y2="45000"/>
                        <a14:foregroundMark x1="72065" y1="45000" x2="78913" y2="52391"/>
                        <a14:foregroundMark x1="78913" y1="52391" x2="80000" y2="54674"/>
                        <a14:foregroundMark x1="7174" y1="77717" x2="11957" y2="84674"/>
                        <a14:foregroundMark x1="11957" y1="84674" x2="67500" y2="89457"/>
                        <a14:foregroundMark x1="67500" y1="89457" x2="91739" y2="87500"/>
                        <a14:foregroundMark x1="89457" y1="85217" x2="40109" y2="94239"/>
                        <a14:foregroundMark x1="40109" y1="94239" x2="5761" y2="82391"/>
                        <a14:foregroundMark x1="5761" y1="82391" x2="5000" y2="80870"/>
                        <a14:foregroundMark x1="6304" y1="81304" x2="19891" y2="90326"/>
                        <a14:foregroundMark x1="19891" y1="90326" x2="39022" y2="93587"/>
                        <a14:foregroundMark x1="39022" y1="93587" x2="77283" y2="91957"/>
                        <a14:foregroundMark x1="91957" y1="74348" x2="94674" y2="80870"/>
                        <a14:foregroundMark x1="94674" y1="80870" x2="94674" y2="81304"/>
                        <a14:foregroundMark x1="47391" y1="20978" x2="47391" y2="42283"/>
                        <a14:foregroundMark x1="37717" y1="96957" x2="50326" y2="98804"/>
                        <a14:foregroundMark x1="42065" y1="99022" x2="28261" y2="96087"/>
                        <a14:foregroundMark x1="28261" y1="96087" x2="28261" y2="96087"/>
                        <a14:foregroundMark x1="28913" y1="97826" x2="7717" y2="89565"/>
                        <a14:foregroundMark x1="7717" y1="89565" x2="2391" y2="84130"/>
                        <a14:foregroundMark x1="2391" y1="84130" x2="2826" y2="76413"/>
                        <a14:foregroundMark x1="2826" y1="76413" x2="7935" y2="70978"/>
                        <a14:foregroundMark x1="7935" y1="70978" x2="7935" y2="70978"/>
                        <a14:foregroundMark x1="51304" y1="98478" x2="83152" y2="93804"/>
                        <a14:foregroundMark x1="83152" y1="93804" x2="90109" y2="90652"/>
                        <a14:foregroundMark x1="90109" y1="90652" x2="95326" y2="86304"/>
                        <a14:foregroundMark x1="97826" y1="82935" x2="95870" y2="76196"/>
                        <a14:foregroundMark x1="95870" y1="76196" x2="90217" y2="70761"/>
                        <a14:foregroundMark x1="90217" y1="70761" x2="89674" y2="70543"/>
                        <a14:foregroundMark x1="48804" y1="1848" x2="48587" y2="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235" y="444201"/>
            <a:ext cx="736169" cy="73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Oso PNG">
            <a:extLst>
              <a:ext uri="{FF2B5EF4-FFF2-40B4-BE49-F238E27FC236}">
                <a16:creationId xmlns:a16="http://schemas.microsoft.com/office/drawing/2014/main" id="{20E1D9B4-73EB-424D-89C7-994600925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664" y="437790"/>
            <a:ext cx="512422" cy="77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lustración roja yo-yo, yo-yos, cuerda., juego, audio, efecto yoyo png |  PNGWing">
            <a:extLst>
              <a:ext uri="{FF2B5EF4-FFF2-40B4-BE49-F238E27FC236}">
                <a16:creationId xmlns:a16="http://schemas.microsoft.com/office/drawing/2014/main" id="{16F3672B-FDF6-C74B-B7DF-F92917AA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70" b="95652" l="2500" r="96739">
                        <a14:foregroundMark x1="8152" y1="9130" x2="8261" y2="31522"/>
                        <a14:foregroundMark x1="2500" y1="23913" x2="2609" y2="37826"/>
                        <a14:foregroundMark x1="11630" y1="2174" x2="15652" y2="870"/>
                        <a14:foregroundMark x1="16304" y1="49130" x2="16304" y2="59130"/>
                        <a14:foregroundMark x1="16304" y1="59130" x2="16413" y2="59130"/>
                        <a14:foregroundMark x1="61196" y1="88043" x2="62174" y2="89565"/>
                        <a14:foregroundMark x1="62174" y1="89130" x2="66413" y2="89783"/>
                        <a14:foregroundMark x1="66413" y1="89783" x2="70810" y2="92980"/>
                        <a14:foregroundMark x1="76976" y1="91500" x2="77134" y2="91494"/>
                        <a14:foregroundMark x1="92781" y1="94134" x2="96196" y2="95652"/>
                        <a14:foregroundMark x1="96196" y1="95652" x2="96739" y2="95217"/>
                        <a14:foregroundMark x1="18261" y1="7391" x2="20543" y2="15870"/>
                        <a14:foregroundMark x1="20543" y1="15870" x2="24783" y2="19348"/>
                        <a14:foregroundMark x1="24783" y1="19348" x2="28696" y2="16087"/>
                        <a14:foregroundMark x1="28696" y1="16087" x2="25978" y2="11522"/>
                        <a14:foregroundMark x1="25543" y1="10870" x2="15978" y2="8261"/>
                        <a14:foregroundMark x1="15978" y1="8261" x2="17283" y2="17826"/>
                        <a14:foregroundMark x1="17283" y1="17826" x2="26087" y2="26304"/>
                        <a14:foregroundMark x1="26087" y1="26304" x2="31739" y2="20652"/>
                        <a14:foregroundMark x1="31739" y1="20652" x2="31304" y2="15000"/>
                        <a14:backgroundMark x1="15435" y1="67174" x2="13043" y2="66304"/>
                        <a14:backgroundMark x1="25978" y1="68261" x2="27826" y2="68478"/>
                        <a14:backgroundMark x1="77500" y1="90435" x2="90761" y2="93696"/>
                        <a14:backgroundMark x1="90761" y1="93696" x2="93043" y2="93261"/>
                        <a14:backgroundMark x1="14674" y1="67391" x2="10326" y2="66739"/>
                        <a14:backgroundMark x1="10326" y1="66739" x2="6413" y2="57826"/>
                        <a14:backgroundMark x1="8478" y1="61522" x2="17609" y2="66957"/>
                        <a14:backgroundMark x1="17609" y1="66957" x2="17826" y2="67609"/>
                        <a14:backgroundMark x1="23587" y1="68261" x2="25652" y2="68696"/>
                        <a14:backgroundMark x1="77174" y1="92174" x2="70000" y2="90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028" y="2361699"/>
            <a:ext cx="1262250" cy="6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Vector Transparente PNG Y SVG De Ventana De Tormenta Plana">
            <a:extLst>
              <a:ext uri="{FF2B5EF4-FFF2-40B4-BE49-F238E27FC236}">
                <a16:creationId xmlns:a16="http://schemas.microsoft.com/office/drawing/2014/main" id="{5D9D53F5-7C2B-D548-BC64-2A413997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83" y="2053587"/>
            <a:ext cx="876058" cy="82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0" descr="Más de 20 imágenes gratis de Viuda Negra y Araña">
            <a:extLst>
              <a:ext uri="{FF2B5EF4-FFF2-40B4-BE49-F238E27FC236}">
                <a16:creationId xmlns:a16="http://schemas.microsoft.com/office/drawing/2014/main" id="{B814DC20-B506-5742-BCD6-91C450C3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97679" y="2163022"/>
            <a:ext cx="792810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Limón PNG transparente - StickPNG">
            <a:extLst>
              <a:ext uri="{FF2B5EF4-FFF2-40B4-BE49-F238E27FC236}">
                <a16:creationId xmlns:a16="http://schemas.microsoft.com/office/drawing/2014/main" id="{4A4E69E8-FE79-AD44-B102-2F7765D47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r="7558"/>
          <a:stretch/>
        </p:blipFill>
        <p:spPr bwMode="auto">
          <a:xfrm>
            <a:off x="8646606" y="1963826"/>
            <a:ext cx="947330" cy="9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Oso PNG">
            <a:extLst>
              <a:ext uri="{FF2B5EF4-FFF2-40B4-BE49-F238E27FC236}">
                <a16:creationId xmlns:a16="http://schemas.microsoft.com/office/drawing/2014/main" id="{8B316A06-BB13-B349-B80D-811CFF716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595" y="2036595"/>
            <a:ext cx="512422" cy="77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Vector Transparente PNG Y SVG De Rueda De Bicicleta Plana">
            <a:extLst>
              <a:ext uri="{FF2B5EF4-FFF2-40B4-BE49-F238E27FC236}">
                <a16:creationId xmlns:a16="http://schemas.microsoft.com/office/drawing/2014/main" id="{7E0ECD4E-CC00-B64A-B239-4E149783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514" y="2067760"/>
            <a:ext cx="642416" cy="6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Olla olla utensilios de cocina, azul, sopa, cocinar png | PNGWing">
            <a:extLst>
              <a:ext uri="{FF2B5EF4-FFF2-40B4-BE49-F238E27FC236}">
                <a16:creationId xmlns:a16="http://schemas.microsoft.com/office/drawing/2014/main" id="{A2009539-55C4-0945-AB87-C2768BF17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926" b="95159" l="10000" r="90000">
                        <a14:foregroundMark x1="10109" y1="35098" x2="10217" y2="37670"/>
                        <a14:foregroundMark x1="38043" y1="91225" x2="47717" y2="95159"/>
                        <a14:foregroundMark x1="41304" y1="9834" x2="47500" y2="10136"/>
                        <a14:foregroundMark x1="47500" y1="10136" x2="56630" y2="8926"/>
                        <a14:foregroundMark x1="89239" y1="31770" x2="89891" y2="3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045" y="2009901"/>
            <a:ext cx="843138" cy="7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Torta png imágenes | PNGWing">
            <a:extLst>
              <a:ext uri="{FF2B5EF4-FFF2-40B4-BE49-F238E27FC236}">
                <a16:creationId xmlns:a16="http://schemas.microsoft.com/office/drawing/2014/main" id="{900FD9E9-CC35-5041-A9DC-D994500F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870" b="99022" l="2609" r="95870">
                        <a14:foregroundMark x1="49674" y1="5435" x2="49674" y2="18261"/>
                        <a14:foregroundMark x1="47717" y1="60543" x2="30109" y2="53804"/>
                        <a14:foregroundMark x1="30109" y1="53804" x2="23261" y2="48152"/>
                        <a14:foregroundMark x1="23261" y1="48152" x2="21413" y2="44348"/>
                        <a14:foregroundMark x1="23261" y1="41848" x2="32174" y2="41630"/>
                        <a14:foregroundMark x1="32174" y1="41630" x2="63804" y2="41957"/>
                        <a14:foregroundMark x1="63804" y1="41957" x2="72065" y2="45000"/>
                        <a14:foregroundMark x1="72065" y1="45000" x2="78913" y2="52391"/>
                        <a14:foregroundMark x1="78913" y1="52391" x2="80000" y2="54674"/>
                        <a14:foregroundMark x1="7174" y1="77717" x2="11957" y2="84674"/>
                        <a14:foregroundMark x1="11957" y1="84674" x2="67500" y2="89457"/>
                        <a14:foregroundMark x1="67500" y1="89457" x2="91739" y2="87500"/>
                        <a14:foregroundMark x1="89457" y1="85217" x2="40109" y2="94239"/>
                        <a14:foregroundMark x1="40109" y1="94239" x2="5761" y2="82391"/>
                        <a14:foregroundMark x1="5761" y1="82391" x2="5000" y2="80870"/>
                        <a14:foregroundMark x1="6304" y1="81304" x2="19891" y2="90326"/>
                        <a14:foregroundMark x1="19891" y1="90326" x2="39022" y2="93587"/>
                        <a14:foregroundMark x1="39022" y1="93587" x2="77283" y2="91957"/>
                        <a14:foregroundMark x1="91957" y1="74348" x2="94674" y2="80870"/>
                        <a14:foregroundMark x1="94674" y1="80870" x2="94674" y2="81304"/>
                        <a14:foregroundMark x1="47391" y1="20978" x2="47391" y2="42283"/>
                        <a14:foregroundMark x1="37717" y1="96957" x2="50326" y2="98804"/>
                        <a14:foregroundMark x1="42065" y1="99022" x2="28261" y2="96087"/>
                        <a14:foregroundMark x1="28261" y1="96087" x2="28261" y2="96087"/>
                        <a14:foregroundMark x1="28913" y1="97826" x2="7717" y2="89565"/>
                        <a14:foregroundMark x1="7717" y1="89565" x2="2391" y2="84130"/>
                        <a14:foregroundMark x1="2391" y1="84130" x2="2826" y2="76413"/>
                        <a14:foregroundMark x1="2826" y1="76413" x2="7935" y2="70978"/>
                        <a14:foregroundMark x1="7935" y1="70978" x2="7935" y2="70978"/>
                        <a14:foregroundMark x1="51304" y1="98478" x2="83152" y2="93804"/>
                        <a14:foregroundMark x1="83152" y1="93804" x2="90109" y2="90652"/>
                        <a14:foregroundMark x1="90109" y1="90652" x2="95326" y2="86304"/>
                        <a14:foregroundMark x1="97826" y1="82935" x2="95870" y2="76196"/>
                        <a14:foregroundMark x1="95870" y1="76196" x2="90217" y2="70761"/>
                        <a14:foregroundMark x1="90217" y1="70761" x2="89674" y2="70543"/>
                        <a14:foregroundMark x1="48804" y1="1848" x2="48587" y2="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97" y="3798791"/>
            <a:ext cx="736169" cy="73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2" descr="imágenes de unicornio con fondo transparente, descarga - clip art unicorn  head PNG image with transparent background | TOPpng">
            <a:extLst>
              <a:ext uri="{FF2B5EF4-FFF2-40B4-BE49-F238E27FC236}">
                <a16:creationId xmlns:a16="http://schemas.microsoft.com/office/drawing/2014/main" id="{C6CD6C8B-1196-D64A-BE75-F0774F80E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630" b="97905" l="476" r="98929">
                        <a14:foregroundMark x1="6429" y1="29336" x2="5238" y2="38533"/>
                        <a14:foregroundMark x1="5238" y1="38533" x2="6190" y2="43655"/>
                        <a14:foregroundMark x1="66667" y1="90221" x2="66667" y2="97439"/>
                        <a14:foregroundMark x1="66667" y1="97439" x2="60238" y2="97905"/>
                        <a14:foregroundMark x1="92976" y1="56461" x2="95238" y2="61816"/>
                        <a14:foregroundMark x1="97738" y1="56927" x2="98929" y2="59371"/>
                        <a14:foregroundMark x1="16310" y1="4889" x2="20119" y2="11874"/>
                        <a14:foregroundMark x1="15833" y1="1746" x2="14405" y2="1979"/>
                        <a14:foregroundMark x1="476" y1="32945" x2="476" y2="34924"/>
                        <a14:foregroundMark x1="45357" y1="45285" x2="37262" y2="45518"/>
                        <a14:foregroundMark x1="37262" y1="45518" x2="30000" y2="48196"/>
                        <a14:foregroundMark x1="30000" y1="48196" x2="30000" y2="48196"/>
                        <a14:foregroundMark x1="44405" y1="33993" x2="37381" y2="31315"/>
                        <a14:foregroundMark x1="37381" y1="31315" x2="36190" y2="23399"/>
                        <a14:foregroundMark x1="36190" y1="23399" x2="25238" y2="35157"/>
                        <a14:foregroundMark x1="25238" y1="35157" x2="22381" y2="58324"/>
                        <a14:foregroundMark x1="22381" y1="58324" x2="39881" y2="48894"/>
                        <a14:foregroundMark x1="39881" y1="48894" x2="41429" y2="47264"/>
                        <a14:foregroundMark x1="41905" y1="45518" x2="32024" y2="34459"/>
                        <a14:foregroundMark x1="24048" y1="33178" x2="35595" y2="19907"/>
                        <a14:foregroundMark x1="35595" y1="19907" x2="33929" y2="27008"/>
                        <a14:foregroundMark x1="33929" y1="27008" x2="42143" y2="30850"/>
                        <a14:foregroundMark x1="42143" y1="30850" x2="43333" y2="41909"/>
                        <a14:foregroundMark x1="43333" y1="41909" x2="31548" y2="32596"/>
                        <a14:foregroundMark x1="31548" y1="32596" x2="29286" y2="43888"/>
                        <a14:foregroundMark x1="37143" y1="13620" x2="32976" y2="19208"/>
                        <a14:foregroundMark x1="25595" y1="58673" x2="25595" y2="62049"/>
                        <a14:foregroundMark x1="30000" y1="43190" x2="32500" y2="44121"/>
                        <a14:foregroundMark x1="33214" y1="39464" x2="38690" y2="40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68" y="3765087"/>
            <a:ext cx="637375" cy="75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Sol amarillo, sol, logo, luz del sol png | PNGEgg">
            <a:extLst>
              <a:ext uri="{FF2B5EF4-FFF2-40B4-BE49-F238E27FC236}">
                <a16:creationId xmlns:a16="http://schemas.microsoft.com/office/drawing/2014/main" id="{14225B63-A2C1-2542-923D-5E8CA13B3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768" b="92910" l="6000" r="92000">
                        <a14:foregroundMark x1="34333" y1="7457" x2="34333" y2="8557"/>
                        <a14:foregroundMark x1="12333" y1="56235" x2="6000" y2="56601"/>
                        <a14:foregroundMark x1="49111" y1="87653" x2="49111" y2="92910"/>
                        <a14:foregroundMark x1="87000" y1="46088" x2="92000" y2="46333"/>
                        <a14:foregroundMark x1="63556" y1="4768" x2="63333" y2="8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9" r="5708"/>
          <a:stretch/>
        </p:blipFill>
        <p:spPr bwMode="auto">
          <a:xfrm>
            <a:off x="1963085" y="3852888"/>
            <a:ext cx="847558" cy="79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Dominó png imágenes | PNGWing">
            <a:extLst>
              <a:ext uri="{FF2B5EF4-FFF2-40B4-BE49-F238E27FC236}">
                <a16:creationId xmlns:a16="http://schemas.microsoft.com/office/drawing/2014/main" id="{3BD9472B-E3D8-3F41-B058-CCF4289AA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125" b="98047" l="10000" r="90000">
                        <a14:foregroundMark x1="57753" y1="4373" x2="62391" y2="9766"/>
                        <a14:foregroundMark x1="46304" y1="88477" x2="43804" y2="94531"/>
                        <a14:foregroundMark x1="43804" y1="94531" x2="39457" y2="90820"/>
                        <a14:foregroundMark x1="39457" y1="90820" x2="38804" y2="89648"/>
                        <a14:foregroundMark x1="40435" y1="93945" x2="44022" y2="98047"/>
                        <a14:foregroundMark x1="44022" y1="98047" x2="44239" y2="97852"/>
                        <a14:foregroundMark x1="54457" y1="3125" x2="57500" y2="5664"/>
                        <a14:foregroundMark x1="65761" y1="11523" x2="69891" y2="13867"/>
                        <a14:foregroundMark x1="69891" y1="13867" x2="71739" y2="16797"/>
                        <a14:foregroundMark x1="72283" y1="16797" x2="75435" y2="19727"/>
                        <a14:backgroundMark x1="61739" y1="4102" x2="58696" y2="2148"/>
                        <a14:backgroundMark x1="55411" y1="1177" x2="54565" y2="977"/>
                        <a14:backgroundMark x1="58696" y1="1953" x2="56696" y2="1480"/>
                        <a14:backgroundMark x1="54565" y1="977" x2="54130" y2="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r="23232"/>
          <a:stretch/>
        </p:blipFill>
        <p:spPr bwMode="auto">
          <a:xfrm>
            <a:off x="4156622" y="3872740"/>
            <a:ext cx="604184" cy="61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PNG y SVG de iguana con fondo transparente para descargar">
            <a:extLst>
              <a:ext uri="{FF2B5EF4-FFF2-40B4-BE49-F238E27FC236}">
                <a16:creationId xmlns:a16="http://schemas.microsoft.com/office/drawing/2014/main" id="{9B46CBCF-3FC6-C64B-8B67-E89A6331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06" y="3911056"/>
            <a:ext cx="729179" cy="72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Faro PNG">
            <a:extLst>
              <a:ext uri="{FF2B5EF4-FFF2-40B4-BE49-F238E27FC236}">
                <a16:creationId xmlns:a16="http://schemas.microsoft.com/office/drawing/2014/main" id="{2469A2C7-64A8-3741-AB8D-7CEB1F8BC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998" y="3736636"/>
            <a:ext cx="925923" cy="82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Vector Transparente PNG Y SVG De Rueda De Bicicleta Plana">
            <a:extLst>
              <a:ext uri="{FF2B5EF4-FFF2-40B4-BE49-F238E27FC236}">
                <a16:creationId xmlns:a16="http://schemas.microsoft.com/office/drawing/2014/main" id="{598C4D93-7F0B-F640-8760-2FE2FC741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785012" y="3941272"/>
            <a:ext cx="642416" cy="6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Estrella PNG Imágenes , 81000+ Recursos Gráficos para Descarga Gratuita |  Pngtree">
            <a:extLst>
              <a:ext uri="{FF2B5EF4-FFF2-40B4-BE49-F238E27FC236}">
                <a16:creationId xmlns:a16="http://schemas.microsoft.com/office/drawing/2014/main" id="{2455CBB2-C6A0-F84C-ABC2-31294192A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9444" r="90000">
                        <a14:foregroundMark x1="10000" y1="41944" x2="9444" y2="42222"/>
                        <a14:foregroundMark x1="88333" y1="40278" x2="9000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523" y="3842188"/>
            <a:ext cx="694953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Vector Transparente PNG Y SVG De Icono De Color Naranja">
            <a:extLst>
              <a:ext uri="{FF2B5EF4-FFF2-40B4-BE49-F238E27FC236}">
                <a16:creationId xmlns:a16="http://schemas.microsoft.com/office/drawing/2014/main" id="{603D2469-A34A-214D-97C8-D3276C04E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880" y="3916556"/>
            <a:ext cx="760158" cy="71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Camara digital rosa, camara rosa, mano, icono de cámara png | PNGEgg">
            <a:extLst>
              <a:ext uri="{FF2B5EF4-FFF2-40B4-BE49-F238E27FC236}">
                <a16:creationId xmlns:a16="http://schemas.microsoft.com/office/drawing/2014/main" id="{97E51A42-78D3-7E44-B635-95E5C0E01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>
                        <a14:foregroundMark x1="50333" y1="48242" x2="56000" y2="5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4" t="19957" r="23474" b="19460"/>
          <a:stretch/>
        </p:blipFill>
        <p:spPr bwMode="auto">
          <a:xfrm flipH="1">
            <a:off x="8907998" y="3911056"/>
            <a:ext cx="697544" cy="73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6" descr="PNG y SVG de iguana con fondo transparente para descargar">
            <a:extLst>
              <a:ext uri="{FF2B5EF4-FFF2-40B4-BE49-F238E27FC236}">
                <a16:creationId xmlns:a16="http://schemas.microsoft.com/office/drawing/2014/main" id="{7A1F09CF-5311-4C4A-92E8-7615B562D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885" y="3911055"/>
            <a:ext cx="729179" cy="72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0" descr="Serpiente Kawaii Vivora Dibujo - Imagen gratis en Pixabay">
            <a:extLst>
              <a:ext uri="{FF2B5EF4-FFF2-40B4-BE49-F238E27FC236}">
                <a16:creationId xmlns:a16="http://schemas.microsoft.com/office/drawing/2014/main" id="{36B4C751-7587-0044-A030-7745D43F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688" y="3737917"/>
            <a:ext cx="826873" cy="10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8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361F4468-F78C-4842-B763-5383FEABE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199" y="3702488"/>
            <a:ext cx="760158" cy="8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B539BEAF-B8E0-2A49-A415-4BC087D7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85" y="2094938"/>
            <a:ext cx="760158" cy="8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Camara digital rosa, camara rosa, mano, icono de cámara png | PNGEgg">
            <a:extLst>
              <a:ext uri="{FF2B5EF4-FFF2-40B4-BE49-F238E27FC236}">
                <a16:creationId xmlns:a16="http://schemas.microsoft.com/office/drawing/2014/main" id="{F905BBF6-715C-D24B-8B37-1D0F7AC38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>
                        <a14:foregroundMark x1="50333" y1="48242" x2="56000" y2="5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4" t="19957" r="23474" b="19460"/>
          <a:stretch/>
        </p:blipFill>
        <p:spPr bwMode="auto">
          <a:xfrm flipH="1">
            <a:off x="1191091" y="2258291"/>
            <a:ext cx="697544" cy="73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Estrella PNG Imágenes , 81000+ Recursos Gráficos para Descarga Gratuita |  Pngtree">
            <a:extLst>
              <a:ext uri="{FF2B5EF4-FFF2-40B4-BE49-F238E27FC236}">
                <a16:creationId xmlns:a16="http://schemas.microsoft.com/office/drawing/2014/main" id="{DF3E39E6-C6E4-FB4D-9B83-112D15CBC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9444" r="90000">
                        <a14:foregroundMark x1="10000" y1="41944" x2="9444" y2="42222"/>
                        <a14:foregroundMark x1="88333" y1="40278" x2="9000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07" y="2197015"/>
            <a:ext cx="694953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era - Iconos gratis de comida">
            <a:extLst>
              <a:ext uri="{FF2B5EF4-FFF2-40B4-BE49-F238E27FC236}">
                <a16:creationId xmlns:a16="http://schemas.microsoft.com/office/drawing/2014/main" id="{015FE9F0-7A32-CA44-8763-06E7A2D45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56" y="2353127"/>
            <a:ext cx="620594" cy="62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6" descr="Free tijeras 1197544 PNG with Transparent Background">
            <a:extLst>
              <a:ext uri="{FF2B5EF4-FFF2-40B4-BE49-F238E27FC236}">
                <a16:creationId xmlns:a16="http://schemas.microsoft.com/office/drawing/2014/main" id="{CAB5E6A9-B06D-A04D-BE4E-6DA4081C2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1242" y="2243451"/>
            <a:ext cx="798929" cy="7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Olla olla utensilios de cocina, azul, sopa, cocinar png | PNGWing">
            <a:extLst>
              <a:ext uri="{FF2B5EF4-FFF2-40B4-BE49-F238E27FC236}">
                <a16:creationId xmlns:a16="http://schemas.microsoft.com/office/drawing/2014/main" id="{1B73DF48-CE50-3249-97EB-B46C397E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8926" b="95159" l="10000" r="90000">
                        <a14:foregroundMark x1="10109" y1="35098" x2="10217" y2="37670"/>
                        <a14:foregroundMark x1="38043" y1="91225" x2="47717" y2="95159"/>
                        <a14:foregroundMark x1="41304" y1="9834" x2="47500" y2="10136"/>
                        <a14:foregroundMark x1="47500" y1="10136" x2="56630" y2="8926"/>
                        <a14:foregroundMark x1="89239" y1="31770" x2="89891" y2="3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44" y="2306440"/>
            <a:ext cx="843138" cy="7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54D545BC-B414-114D-A46F-924201351DE0}"/>
              </a:ext>
            </a:extLst>
          </p:cNvPr>
          <p:cNvSpPr txBox="1"/>
          <p:nvPr/>
        </p:nvSpPr>
        <p:spPr>
          <a:xfrm>
            <a:off x="1691348" y="458193"/>
            <a:ext cx="11358951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Y   O            T    E          R    E    S    P    E    T	O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E77A3896-D5D1-5E40-958E-20FED7A80324}"/>
              </a:ext>
            </a:extLst>
          </p:cNvPr>
          <p:cNvSpPr txBox="1"/>
          <p:nvPr/>
        </p:nvSpPr>
        <p:spPr>
          <a:xfrm>
            <a:off x="483610" y="2125474"/>
            <a:ext cx="11358951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A   C     E    P    T    O            Y    	      V	    A	   L    O    R     O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2C645D6A-E9E8-3C47-B404-D678329E45C7}"/>
              </a:ext>
            </a:extLst>
          </p:cNvPr>
          <p:cNvSpPr txBox="1"/>
          <p:nvPr/>
        </p:nvSpPr>
        <p:spPr>
          <a:xfrm>
            <a:off x="580260" y="3904406"/>
            <a:ext cx="11358951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T     U    S                  D     I     F    E    R    E    N    C     I	A     S</a:t>
            </a:r>
          </a:p>
        </p:txBody>
      </p:sp>
      <p:sp>
        <p:nvSpPr>
          <p:cNvPr id="48" name="R">
            <a:hlinkClick r:id="" action="ppaction://noaction">
              <a:snd r:embed="rId48" name="chimes.wav"/>
            </a:hlinkClick>
            <a:extLst>
              <a:ext uri="{FF2B5EF4-FFF2-40B4-BE49-F238E27FC236}">
                <a16:creationId xmlns:a16="http://schemas.microsoft.com/office/drawing/2014/main" id="{F0A11F55-A959-0D49-B4DB-DCEF643FC855}"/>
              </a:ext>
            </a:extLst>
          </p:cNvPr>
          <p:cNvSpPr/>
          <p:nvPr/>
        </p:nvSpPr>
        <p:spPr>
          <a:xfrm>
            <a:off x="-8341" y="5538959"/>
            <a:ext cx="1342836" cy="1319041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50" name="Picture 44" descr="Casa | Icono Gratis">
            <a:hlinkClick r:id="rId49" action="ppaction://hlinksldjump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DF640C7E-1F1B-FE4F-8323-1121AB177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131"/>
            <a:ext cx="657029" cy="6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Siguiente botón - Iconos gratis de flechas">
            <a:hlinkClick r:id="" action="ppaction://hlinkshowjump?jump=nextslide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19B582EB-ACE8-A744-B1EF-36B53E35E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46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6CCA2FCF-ADF7-DC4D-8E5B-6C1CB6AE5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22FA9CB-CD11-764C-86BA-F0A36F716B92}"/>
              </a:ext>
            </a:extLst>
          </p:cNvPr>
          <p:cNvSpPr txBox="1"/>
          <p:nvPr/>
        </p:nvSpPr>
        <p:spPr>
          <a:xfrm>
            <a:off x="3271005" y="1994542"/>
            <a:ext cx="86836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/>
              <a:t>Ahora lo sabremos…</a:t>
            </a:r>
          </a:p>
          <a:p>
            <a:pPr algn="ctr"/>
            <a:endParaRPr lang="es-CL" sz="4000" b="1" dirty="0"/>
          </a:p>
          <a:p>
            <a:pPr algn="ctr"/>
            <a:r>
              <a:rPr lang="es-CL" sz="4000" b="1" dirty="0"/>
              <a:t>Se mostraran algunas frases y el estudiante deberá señalar cual NO corresponde a las frases mencionadas.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17A5DB-27C7-534F-918F-FD190F19C8C7}"/>
              </a:ext>
            </a:extLst>
          </p:cNvPr>
          <p:cNvSpPr txBox="1"/>
          <p:nvPr/>
        </p:nvSpPr>
        <p:spPr>
          <a:xfrm>
            <a:off x="1393371" y="994278"/>
            <a:ext cx="1007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rgbClr val="C00000"/>
                </a:solidFill>
              </a:rPr>
              <a:t>¿RECUERDAS TODAS LAS FRASES MENCIONADAS? </a:t>
            </a:r>
          </a:p>
        </p:txBody>
      </p:sp>
      <p:pic>
        <p:nvPicPr>
          <p:cNvPr id="24578" name="Picture 2" descr="Pensando png imágenes | PNGWing">
            <a:extLst>
              <a:ext uri="{FF2B5EF4-FFF2-40B4-BE49-F238E27FC236}">
                <a16:creationId xmlns:a16="http://schemas.microsoft.com/office/drawing/2014/main" id="{F3912610-AC0F-F044-973F-5D91D605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2" b="93960" l="6944" r="96667">
                        <a14:foregroundMark x1="24444" y1="91499" x2="62500" y2="94183"/>
                        <a14:foregroundMark x1="62500" y1="94183" x2="66111" y2="93736"/>
                        <a14:foregroundMark x1="25556" y1="7606" x2="47778" y2="8277"/>
                        <a14:foregroundMark x1="38333" y1="3132" x2="43889" y2="5369"/>
                        <a14:foregroundMark x1="24444" y1="36242" x2="28889" y2="46532"/>
                        <a14:foregroundMark x1="47222" y1="32438" x2="61111" y2="38031"/>
                        <a14:foregroundMark x1="26389" y1="31991" x2="27500" y2="44072"/>
                        <a14:foregroundMark x1="27500" y1="44072" x2="28056" y2="44519"/>
                        <a14:foregroundMark x1="30833" y1="64653" x2="39722" y2="70470"/>
                        <a14:foregroundMark x1="39722" y1="70470" x2="46111" y2="61298"/>
                        <a14:foregroundMark x1="46111" y1="61298" x2="46111" y2="60850"/>
                        <a14:foregroundMark x1="91389" y1="15884" x2="90556" y2="18121"/>
                        <a14:foregroundMark x1="79167" y1="30425" x2="80278" y2="29083"/>
                        <a14:foregroundMark x1="92500" y1="12304" x2="85556" y2="22148"/>
                        <a14:foregroundMark x1="7222" y1="38479" x2="7778" y2="40492"/>
                        <a14:foregroundMark x1="41667" y1="63311" x2="46389" y2="69575"/>
                        <a14:foregroundMark x1="95000" y1="11186" x2="96667" y2="11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218"/>
            <a:ext cx="3033701" cy="376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94C08E7-1603-4345-8079-E82387F23FE8}"/>
              </a:ext>
            </a:extLst>
          </p:cNvPr>
          <p:cNvSpPr txBox="1"/>
          <p:nvPr/>
        </p:nvSpPr>
        <p:spPr>
          <a:xfrm>
            <a:off x="3638939" y="5673012"/>
            <a:ext cx="813629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rgbClr val="C00000"/>
                </a:solidFill>
              </a:rPr>
              <a:t>Al darle clic a la frase seleccionada, saldrá un sonido de aplauso que indica la respuesta correcta. </a:t>
            </a:r>
          </a:p>
          <a:p>
            <a:endParaRPr lang="es-CL" dirty="0"/>
          </a:p>
        </p:txBody>
      </p:sp>
      <p:pic>
        <p:nvPicPr>
          <p:cNvPr id="7" name="Picture 44" descr="Casa | Icono Gratis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33CE16E1-862B-564F-9D30-56C0C434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131"/>
            <a:ext cx="657029" cy="6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iguiente botón - Iconos gratis de flechas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0ECE3043-3C72-7449-8CBD-0077F19CD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272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EEC263B3-BFEB-4F41-B658-CDD72F44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2CC3B18-CA7A-124A-8263-A2546EBC8BA0}"/>
              </a:ext>
            </a:extLst>
          </p:cNvPr>
          <p:cNvSpPr txBox="1"/>
          <p:nvPr/>
        </p:nvSpPr>
        <p:spPr>
          <a:xfrm>
            <a:off x="697423" y="569119"/>
            <a:ext cx="9893508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rgbClr val="FFFF00"/>
                </a:solidFill>
                <a:latin typeface="Impact" panose="020B0806030902050204" pitchFamily="34" charset="0"/>
              </a:rPr>
              <a:t>YO TE RESPETO, ACEPTO Y  VALORO TUS DIFERENCIAS .</a:t>
            </a:r>
          </a:p>
        </p:txBody>
      </p:sp>
      <p:sp>
        <p:nvSpPr>
          <p:cNvPr id="3" name="Rectángulo 2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00B37CB-21ED-5446-8813-59C3D92207F9}"/>
              </a:ext>
            </a:extLst>
          </p:cNvPr>
          <p:cNvSpPr/>
          <p:nvPr/>
        </p:nvSpPr>
        <p:spPr>
          <a:xfrm>
            <a:off x="2753586" y="1658853"/>
            <a:ext cx="7728782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s-CL" sz="3200" dirty="0">
                <a:latin typeface="Impact" panose="020B0806030902050204" pitchFamily="34" charset="0"/>
              </a:rPr>
              <a:t>A MI MAMÁ LE GUSTA BAILAR TANGO EN LA CASA </a:t>
            </a:r>
          </a:p>
        </p:txBody>
      </p:sp>
      <p:sp>
        <p:nvSpPr>
          <p:cNvPr id="4" name="Rectángulo 3">
            <a:hlinkClick r:id="" action="ppaction://hlinkshowjump?jump=nextslide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085C199D-0A41-3A41-95DC-E3D550CF5D89}"/>
              </a:ext>
            </a:extLst>
          </p:cNvPr>
          <p:cNvSpPr/>
          <p:nvPr/>
        </p:nvSpPr>
        <p:spPr>
          <a:xfrm>
            <a:off x="697423" y="2594074"/>
            <a:ext cx="9749592" cy="58477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/>
            <a:r>
              <a:rPr lang="es-CL" sz="3200" dirty="0">
                <a:solidFill>
                  <a:schemeClr val="bg1"/>
                </a:solidFill>
                <a:latin typeface="Impact" panose="020B0806030902050204" pitchFamily="34" charset="0"/>
              </a:rPr>
              <a:t>DESPIERTA CON ALEGRIA, EL MUNDO ESTA LLENO DE DESAFIOS.</a:t>
            </a:r>
          </a:p>
        </p:txBody>
      </p:sp>
      <p:sp>
        <p:nvSpPr>
          <p:cNvPr id="5" name="CuadroTexto 4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6232903-813E-D546-B708-E898E2D223B2}"/>
              </a:ext>
            </a:extLst>
          </p:cNvPr>
          <p:cNvSpPr txBox="1"/>
          <p:nvPr/>
        </p:nvSpPr>
        <p:spPr>
          <a:xfrm>
            <a:off x="904067" y="3679152"/>
            <a:ext cx="8875363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chemeClr val="bg1"/>
                </a:solidFill>
                <a:latin typeface="Impact" panose="020B0806030902050204" pitchFamily="34" charset="0"/>
              </a:rPr>
              <a:t>LA MANERA MÁS EFECTIVA DE HACERLO, ES HACERLO</a:t>
            </a:r>
            <a:r>
              <a:rPr lang="es-CL" sz="3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6" name="CuadroTexto 5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B775F12-2DC2-FB4C-A27E-B357F04075C8}"/>
              </a:ext>
            </a:extLst>
          </p:cNvPr>
          <p:cNvSpPr txBox="1"/>
          <p:nvPr/>
        </p:nvSpPr>
        <p:spPr>
          <a:xfrm>
            <a:off x="904067" y="4619029"/>
            <a:ext cx="8875363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latin typeface="Impact" panose="020B0806030902050204" pitchFamily="34" charset="0"/>
              </a:rPr>
              <a:t>NO TE DETENGAS HASTA QUE TE SIENTAS ORGULLOSO</a:t>
            </a:r>
          </a:p>
        </p:txBody>
      </p:sp>
      <p:sp>
        <p:nvSpPr>
          <p:cNvPr id="7" name="CuadroTexto 6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404AD05-B1FD-4148-8A87-38EC08E2447A}"/>
              </a:ext>
            </a:extLst>
          </p:cNvPr>
          <p:cNvSpPr txBox="1"/>
          <p:nvPr/>
        </p:nvSpPr>
        <p:spPr>
          <a:xfrm>
            <a:off x="1459211" y="5704106"/>
            <a:ext cx="6987365" cy="584775"/>
          </a:xfrm>
          <a:prstGeom prst="rect">
            <a:avLst/>
          </a:prstGeom>
          <a:solidFill>
            <a:srgbClr val="FF2F9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rgbClr val="FFFF00"/>
                </a:solidFill>
                <a:latin typeface="Impact" panose="020B0806030902050204" pitchFamily="34" charset="0"/>
              </a:rPr>
              <a:t>DISFRUTO QUE MI GATA ME HAGA CARIÑO</a:t>
            </a:r>
          </a:p>
        </p:txBody>
      </p:sp>
      <p:pic>
        <p:nvPicPr>
          <p:cNvPr id="9" name="Picture 44" descr="Casa | Icono Gratis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C313E09E-A671-0841-B2B5-9711C7E03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131"/>
            <a:ext cx="657029" cy="6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iguiente botón - Iconos gratis de flechas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A3EACECD-1CBF-2441-99A3-69C1CDE0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25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C03A2612-A56E-5348-A7BA-7D6F444F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hlinkClick r:id="" action="ppaction://noaction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34701836-703C-B249-AD56-3517A831882D}"/>
              </a:ext>
            </a:extLst>
          </p:cNvPr>
          <p:cNvSpPr/>
          <p:nvPr/>
        </p:nvSpPr>
        <p:spPr>
          <a:xfrm>
            <a:off x="1084881" y="2346101"/>
            <a:ext cx="9758500" cy="144655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s-CL" sz="4400" dirty="0">
                <a:solidFill>
                  <a:schemeClr val="bg1"/>
                </a:solidFill>
                <a:latin typeface="Impact" panose="020B0806030902050204" pitchFamily="34" charset="0"/>
              </a:rPr>
              <a:t>DESPIERTA CON ALEGRIA, EL MUNDO ESTA LLENO DE RETOS.</a:t>
            </a:r>
          </a:p>
        </p:txBody>
      </p:sp>
      <p:pic>
        <p:nvPicPr>
          <p:cNvPr id="4" name="Picture 44" descr="Casa | Icono Gratis">
            <a:hlinkClick r:id="rId4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A14A7F78-367B-5E46-823F-1CE0F590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131"/>
            <a:ext cx="657029" cy="6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AA2770ED-2A11-FB41-979A-AD3F254B9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9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D534A0EB-E135-1244-AB06-7E9F3DE8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3B9077B-BA95-A043-A62F-BD0B26B365AC}"/>
              </a:ext>
            </a:extLst>
          </p:cNvPr>
          <p:cNvSpPr txBox="1"/>
          <p:nvPr/>
        </p:nvSpPr>
        <p:spPr>
          <a:xfrm>
            <a:off x="2107767" y="3429000"/>
            <a:ext cx="721467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latin typeface="Impact" panose="020B0806030902050204" pitchFamily="34" charset="0"/>
              </a:rPr>
              <a:t>UNO DE MIS SUEÑOS ES VIAJAR A CHINA </a:t>
            </a:r>
          </a:p>
        </p:txBody>
      </p:sp>
      <p:sp>
        <p:nvSpPr>
          <p:cNvPr id="3" name="CuadroTexto 2">
            <a:hlinkClick r:id="" action="ppaction://hlinkshowjump?jump=nextslide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CE8B3E7A-2ABD-434F-8BB1-FCAE167340E7}"/>
              </a:ext>
            </a:extLst>
          </p:cNvPr>
          <p:cNvSpPr txBox="1"/>
          <p:nvPr/>
        </p:nvSpPr>
        <p:spPr>
          <a:xfrm>
            <a:off x="2528593" y="4459031"/>
            <a:ext cx="571650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3200" dirty="0">
                <a:latin typeface="Impact" panose="020B0806030902050204" pitchFamily="34" charset="0"/>
              </a:rPr>
              <a:t>TENGO TRES AMIGOS EN EL PARQUE </a:t>
            </a:r>
          </a:p>
        </p:txBody>
      </p:sp>
      <p:sp>
        <p:nvSpPr>
          <p:cNvPr id="4" name="CuadroTexto 3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91967B3-BE87-C641-8D05-9E9F58949082}"/>
              </a:ext>
            </a:extLst>
          </p:cNvPr>
          <p:cNvSpPr txBox="1"/>
          <p:nvPr/>
        </p:nvSpPr>
        <p:spPr>
          <a:xfrm>
            <a:off x="949161" y="1316733"/>
            <a:ext cx="8875363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chemeClr val="bg1"/>
                </a:solidFill>
                <a:latin typeface="Impact" panose="020B0806030902050204" pitchFamily="34" charset="0"/>
              </a:rPr>
              <a:t>LA MANERA MÁS EFECTIVA DE HACERLO, ES HACERLO</a:t>
            </a:r>
            <a:r>
              <a:rPr lang="es-CL" sz="3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5" name="CuadroTexto 4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1D13488-B109-A845-A9A4-4E25A2680DC4}"/>
              </a:ext>
            </a:extLst>
          </p:cNvPr>
          <p:cNvSpPr txBox="1"/>
          <p:nvPr/>
        </p:nvSpPr>
        <p:spPr>
          <a:xfrm>
            <a:off x="1091442" y="2434077"/>
            <a:ext cx="8875363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latin typeface="Impact" panose="020B0806030902050204" pitchFamily="34" charset="0"/>
              </a:rPr>
              <a:t>NO TE DETENGAS HASTA QUE TE SIENTAS ORGULLOSO</a:t>
            </a:r>
          </a:p>
        </p:txBody>
      </p:sp>
      <p:sp>
        <p:nvSpPr>
          <p:cNvPr id="6" name="CuadroTexto 5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7506832-C94A-D047-9D1C-1A8F12583DFC}"/>
              </a:ext>
            </a:extLst>
          </p:cNvPr>
          <p:cNvSpPr txBox="1"/>
          <p:nvPr/>
        </p:nvSpPr>
        <p:spPr>
          <a:xfrm>
            <a:off x="1893161" y="5489062"/>
            <a:ext cx="6987365" cy="584775"/>
          </a:xfrm>
          <a:prstGeom prst="rect">
            <a:avLst/>
          </a:prstGeom>
          <a:solidFill>
            <a:srgbClr val="FF2F9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rgbClr val="FFFF00"/>
                </a:solidFill>
                <a:latin typeface="Impact" panose="020B0806030902050204" pitchFamily="34" charset="0"/>
              </a:rPr>
              <a:t>DISFRUTO QUE MI GATA ME HAGA CARIÑO</a:t>
            </a:r>
          </a:p>
        </p:txBody>
      </p:sp>
      <p:pic>
        <p:nvPicPr>
          <p:cNvPr id="8" name="Picture 44" descr="Casa | Icono Gratis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A192DD8E-A4E5-5D45-B1F8-CDCF06D09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131"/>
            <a:ext cx="657029" cy="6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iguiente botón - Iconos gratis de flechas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374A71C7-2B78-F740-91F1-29FFA9400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143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28184DAF-4526-CD41-BAA5-70460143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hlinkClick r:id="" action="ppaction://noaction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B2BBB6CD-9015-1143-A7CA-8EA62ABD8A1B}"/>
              </a:ext>
            </a:extLst>
          </p:cNvPr>
          <p:cNvSpPr txBox="1"/>
          <p:nvPr/>
        </p:nvSpPr>
        <p:spPr>
          <a:xfrm>
            <a:off x="1660688" y="2505670"/>
            <a:ext cx="963240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sz="5400" dirty="0">
                <a:latin typeface="Impact" panose="020B0806030902050204" pitchFamily="34" charset="0"/>
              </a:rPr>
              <a:t>TENGO DOS AMIGOS EN EL PARQUE </a:t>
            </a:r>
          </a:p>
        </p:txBody>
      </p:sp>
      <p:pic>
        <p:nvPicPr>
          <p:cNvPr id="4" name="Picture 6" descr="Siguiente botón - Iconos gratis de flechas">
            <a:hlinkClick r:id="rId4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75FB92F9-DA66-D746-AC19-A9127117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265" y="233412"/>
            <a:ext cx="1019423" cy="101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484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ondo de acuarela con lámina dorada | Vector Gratis">
            <a:extLst>
              <a:ext uri="{FF2B5EF4-FFF2-40B4-BE49-F238E27FC236}">
                <a16:creationId xmlns:a16="http://schemas.microsoft.com/office/drawing/2014/main" id="{C089BE6A-DF18-B640-9418-A24CD663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1007483-2947-7549-9A75-F9FA19B56DE3}"/>
              </a:ext>
            </a:extLst>
          </p:cNvPr>
          <p:cNvSpPr txBox="1"/>
          <p:nvPr/>
        </p:nvSpPr>
        <p:spPr>
          <a:xfrm>
            <a:off x="1245666" y="723304"/>
            <a:ext cx="9700668" cy="563231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002060"/>
                </a:solidFill>
              </a:rPr>
              <a:t>Instrucciones: </a:t>
            </a:r>
          </a:p>
          <a:p>
            <a:r>
              <a:rPr lang="es-CL" sz="3200" b="1" dirty="0">
                <a:solidFill>
                  <a:srgbClr val="002060"/>
                </a:solidFill>
              </a:rPr>
              <a:t>En la siguiente actividad se mostrará un círculo que contiene letras que están desordenadas.</a:t>
            </a:r>
          </a:p>
          <a:p>
            <a:r>
              <a:rPr lang="es-CL" sz="3200" b="1" dirty="0">
                <a:solidFill>
                  <a:srgbClr val="002060"/>
                </a:solidFill>
              </a:rPr>
              <a:t>El estudiante deberá descubrir la palabra que se encuentra oculta.</a:t>
            </a:r>
          </a:p>
          <a:p>
            <a:endParaRPr lang="es-CL" sz="3200" b="1" dirty="0">
              <a:solidFill>
                <a:srgbClr val="002060"/>
              </a:solidFill>
            </a:endParaRPr>
          </a:p>
          <a:p>
            <a:r>
              <a:rPr lang="es-CL" sz="3200" b="1" dirty="0">
                <a:solidFill>
                  <a:srgbClr val="002060"/>
                </a:solidFill>
              </a:rPr>
              <a:t>Habrán 2 pistas que podrán utilizar luego de un minuto sin descubrir la palabra oculta. </a:t>
            </a:r>
          </a:p>
          <a:p>
            <a:endParaRPr lang="es-CL" sz="3200" b="1" dirty="0">
              <a:solidFill>
                <a:srgbClr val="002060"/>
              </a:solidFill>
            </a:endParaRPr>
          </a:p>
          <a:p>
            <a:r>
              <a:rPr lang="es-CL" sz="3200" b="1" dirty="0">
                <a:solidFill>
                  <a:srgbClr val="002060"/>
                </a:solidFill>
              </a:rPr>
              <a:t>Para conocer la respuesta correcta debe pinchar en la estrella de 12 puntas.</a:t>
            </a:r>
          </a:p>
        </p:txBody>
      </p:sp>
      <p:sp>
        <p:nvSpPr>
          <p:cNvPr id="7" name="R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0ABB0242-B0BD-4D44-A499-E01FE8F8EB5C}"/>
              </a:ext>
            </a:extLst>
          </p:cNvPr>
          <p:cNvSpPr/>
          <p:nvPr/>
        </p:nvSpPr>
        <p:spPr>
          <a:xfrm>
            <a:off x="5135868" y="5651641"/>
            <a:ext cx="1067346" cy="997581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8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6E5377DB-DDFF-2849-9100-66BE18244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9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Fondo de acuarela con lámina dorada | Vector Gratis">
            <a:extLst>
              <a:ext uri="{FF2B5EF4-FFF2-40B4-BE49-F238E27FC236}">
                <a16:creationId xmlns:a16="http://schemas.microsoft.com/office/drawing/2014/main" id="{390741CD-D9B3-5940-9865-63F2003ED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66153B5-07B9-4342-9450-F0E7FBFA65E2}"/>
              </a:ext>
            </a:extLst>
          </p:cNvPr>
          <p:cNvSpPr/>
          <p:nvPr/>
        </p:nvSpPr>
        <p:spPr>
          <a:xfrm>
            <a:off x="1171378" y="504293"/>
            <a:ext cx="5098943" cy="5005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033C51-84B1-ED48-A361-9EE92110C370}"/>
              </a:ext>
            </a:extLst>
          </p:cNvPr>
          <p:cNvSpPr txBox="1"/>
          <p:nvPr/>
        </p:nvSpPr>
        <p:spPr>
          <a:xfrm>
            <a:off x="2944365" y="2680773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57A142-7D07-B944-99E3-F5C5764CAA48}"/>
              </a:ext>
            </a:extLst>
          </p:cNvPr>
          <p:cNvSpPr txBox="1"/>
          <p:nvPr/>
        </p:nvSpPr>
        <p:spPr>
          <a:xfrm>
            <a:off x="4990664" y="2216916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39BA5-FCC6-F443-A220-B7191D5049DD}"/>
              </a:ext>
            </a:extLst>
          </p:cNvPr>
          <p:cNvSpPr txBox="1"/>
          <p:nvPr/>
        </p:nvSpPr>
        <p:spPr>
          <a:xfrm>
            <a:off x="3818520" y="504293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P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F156DC-402C-9B4C-A983-9FEAE23A746C}"/>
              </a:ext>
            </a:extLst>
          </p:cNvPr>
          <p:cNvSpPr txBox="1"/>
          <p:nvPr/>
        </p:nvSpPr>
        <p:spPr>
          <a:xfrm>
            <a:off x="3881972" y="3840813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T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D51E1BF-BA66-3E4F-9B9D-F73C4AB9ABC8}"/>
              </a:ext>
            </a:extLst>
          </p:cNvPr>
          <p:cNvSpPr txBox="1"/>
          <p:nvPr/>
        </p:nvSpPr>
        <p:spPr>
          <a:xfrm>
            <a:off x="1827391" y="5745395"/>
            <a:ext cx="258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/>
              <a:t>RESPETO</a:t>
            </a:r>
            <a:r>
              <a:rPr lang="es-CL" dirty="0"/>
              <a:t>  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F1E32D-A292-034A-B991-0576F92E8F05}"/>
              </a:ext>
            </a:extLst>
          </p:cNvPr>
          <p:cNvSpPr txBox="1"/>
          <p:nvPr/>
        </p:nvSpPr>
        <p:spPr>
          <a:xfrm>
            <a:off x="2262397" y="3840813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EF3E115-20E8-7E4A-9405-B6847060F0C3}"/>
              </a:ext>
            </a:extLst>
          </p:cNvPr>
          <p:cNvSpPr txBox="1"/>
          <p:nvPr/>
        </p:nvSpPr>
        <p:spPr>
          <a:xfrm>
            <a:off x="3847906" y="170462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791449D-AE72-4C4B-B1E5-6E1F7B153F05}"/>
              </a:ext>
            </a:extLst>
          </p:cNvPr>
          <p:cNvSpPr txBox="1"/>
          <p:nvPr/>
        </p:nvSpPr>
        <p:spPr>
          <a:xfrm>
            <a:off x="1827391" y="152073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18" name="pista 1">
            <a:extLst>
              <a:ext uri="{FF2B5EF4-FFF2-40B4-BE49-F238E27FC236}">
                <a16:creationId xmlns:a16="http://schemas.microsoft.com/office/drawing/2014/main" id="{8A9FD262-5715-9F4F-9B92-B6DDC3FB65C0}"/>
              </a:ext>
            </a:extLst>
          </p:cNvPr>
          <p:cNvSpPr txBox="1"/>
          <p:nvPr/>
        </p:nvSpPr>
        <p:spPr>
          <a:xfrm>
            <a:off x="7500079" y="2428673"/>
            <a:ext cx="35205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Comienza con R.</a:t>
            </a:r>
          </a:p>
        </p:txBody>
      </p:sp>
      <p:sp>
        <p:nvSpPr>
          <p:cNvPr id="19" name="pista 2">
            <a:extLst>
              <a:ext uri="{FF2B5EF4-FFF2-40B4-BE49-F238E27FC236}">
                <a16:creationId xmlns:a16="http://schemas.microsoft.com/office/drawing/2014/main" id="{7CCABABE-A916-B743-A4A4-014FCB0134B3}"/>
              </a:ext>
            </a:extLst>
          </p:cNvPr>
          <p:cNvSpPr txBox="1"/>
          <p:nvPr/>
        </p:nvSpPr>
        <p:spPr>
          <a:xfrm>
            <a:off x="7500080" y="3256038"/>
            <a:ext cx="31006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Es un valor. </a:t>
            </a:r>
          </a:p>
        </p:txBody>
      </p:sp>
      <p:sp>
        <p:nvSpPr>
          <p:cNvPr id="20" name="1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F6AF5712-4D63-1441-9BEC-0C9DD9FDC422}"/>
              </a:ext>
            </a:extLst>
          </p:cNvPr>
          <p:cNvSpPr/>
          <p:nvPr/>
        </p:nvSpPr>
        <p:spPr>
          <a:xfrm>
            <a:off x="8274784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1</a:t>
            </a:r>
          </a:p>
        </p:txBody>
      </p:sp>
      <p:sp>
        <p:nvSpPr>
          <p:cNvPr id="21" name="2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2E4DAAC7-AB2C-3A41-B792-34AE19E7D648}"/>
              </a:ext>
            </a:extLst>
          </p:cNvPr>
          <p:cNvSpPr/>
          <p:nvPr/>
        </p:nvSpPr>
        <p:spPr>
          <a:xfrm>
            <a:off x="9576432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2</a:t>
            </a:r>
          </a:p>
        </p:txBody>
      </p:sp>
      <p:sp>
        <p:nvSpPr>
          <p:cNvPr id="33" name="R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CD40523C-D04E-8947-AFB2-1BC89BFF7D8A}"/>
              </a:ext>
            </a:extLst>
          </p:cNvPr>
          <p:cNvSpPr/>
          <p:nvPr/>
        </p:nvSpPr>
        <p:spPr>
          <a:xfrm>
            <a:off x="203515" y="4512855"/>
            <a:ext cx="1588957" cy="1460375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35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13A21557-9EE9-3140-AEC8-67F14BEF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8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ondo de acuarela con lámina dorada | Vector Gratis">
            <a:extLst>
              <a:ext uri="{FF2B5EF4-FFF2-40B4-BE49-F238E27FC236}">
                <a16:creationId xmlns:a16="http://schemas.microsoft.com/office/drawing/2014/main" id="{C3FC4D8E-FD3B-2246-BF68-F5FD5A062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66153B5-07B9-4342-9450-F0E7FBFA65E2}"/>
              </a:ext>
            </a:extLst>
          </p:cNvPr>
          <p:cNvSpPr/>
          <p:nvPr/>
        </p:nvSpPr>
        <p:spPr>
          <a:xfrm>
            <a:off x="1367745" y="232486"/>
            <a:ext cx="5098943" cy="5005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033C51-84B1-ED48-A361-9EE92110C370}"/>
              </a:ext>
            </a:extLst>
          </p:cNvPr>
          <p:cNvSpPr txBox="1"/>
          <p:nvPr/>
        </p:nvSpPr>
        <p:spPr>
          <a:xfrm>
            <a:off x="2319321" y="84427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F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57A142-7D07-B944-99E3-F5C5764CAA48}"/>
              </a:ext>
            </a:extLst>
          </p:cNvPr>
          <p:cNvSpPr txBox="1"/>
          <p:nvPr/>
        </p:nvSpPr>
        <p:spPr>
          <a:xfrm>
            <a:off x="4963054" y="2828835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39BA5-FCC6-F443-A220-B7191D5049DD}"/>
              </a:ext>
            </a:extLst>
          </p:cNvPr>
          <p:cNvSpPr txBox="1"/>
          <p:nvPr/>
        </p:nvSpPr>
        <p:spPr>
          <a:xfrm>
            <a:off x="4258593" y="1572809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F156DC-402C-9B4C-A983-9FEAE23A746C}"/>
              </a:ext>
            </a:extLst>
          </p:cNvPr>
          <p:cNvSpPr txBox="1"/>
          <p:nvPr/>
        </p:nvSpPr>
        <p:spPr>
          <a:xfrm>
            <a:off x="4027276" y="334564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F1E32D-A292-034A-B991-0576F92E8F05}"/>
              </a:ext>
            </a:extLst>
          </p:cNvPr>
          <p:cNvSpPr txBox="1"/>
          <p:nvPr/>
        </p:nvSpPr>
        <p:spPr>
          <a:xfrm>
            <a:off x="3985062" y="372480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I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791449D-AE72-4C4B-B1E5-6E1F7B153F05}"/>
              </a:ext>
            </a:extLst>
          </p:cNvPr>
          <p:cNvSpPr txBox="1"/>
          <p:nvPr/>
        </p:nvSpPr>
        <p:spPr>
          <a:xfrm>
            <a:off x="2568566" y="3761425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I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D81B89-B2CB-2B4A-97A0-662723361412}"/>
              </a:ext>
            </a:extLst>
          </p:cNvPr>
          <p:cNvSpPr txBox="1"/>
          <p:nvPr/>
        </p:nvSpPr>
        <p:spPr>
          <a:xfrm>
            <a:off x="2824101" y="205622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A</a:t>
            </a:r>
          </a:p>
        </p:txBody>
      </p:sp>
      <p:sp>
        <p:nvSpPr>
          <p:cNvPr id="17" name="pista 1">
            <a:extLst>
              <a:ext uri="{FF2B5EF4-FFF2-40B4-BE49-F238E27FC236}">
                <a16:creationId xmlns:a16="http://schemas.microsoft.com/office/drawing/2014/main" id="{8709378C-EF82-9148-B6DA-5EA8F2A962B7}"/>
              </a:ext>
            </a:extLst>
          </p:cNvPr>
          <p:cNvSpPr txBox="1"/>
          <p:nvPr/>
        </p:nvSpPr>
        <p:spPr>
          <a:xfrm>
            <a:off x="7230471" y="2443073"/>
            <a:ext cx="37268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Termina con A.</a:t>
            </a:r>
          </a:p>
        </p:txBody>
      </p:sp>
      <p:sp>
        <p:nvSpPr>
          <p:cNvPr id="18" name="pista 2">
            <a:extLst>
              <a:ext uri="{FF2B5EF4-FFF2-40B4-BE49-F238E27FC236}">
                <a16:creationId xmlns:a16="http://schemas.microsoft.com/office/drawing/2014/main" id="{C108DA52-F184-AD4A-BA40-D9984FE0ED08}"/>
              </a:ext>
            </a:extLst>
          </p:cNvPr>
          <p:cNvSpPr txBox="1"/>
          <p:nvPr/>
        </p:nvSpPr>
        <p:spPr>
          <a:xfrm>
            <a:off x="7263805" y="3258366"/>
            <a:ext cx="469192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Grado de parentesco.  </a:t>
            </a:r>
          </a:p>
        </p:txBody>
      </p:sp>
      <p:sp>
        <p:nvSpPr>
          <p:cNvPr id="19" name="1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FEBB76F4-FF6A-8B40-94D2-8D052037011C}"/>
              </a:ext>
            </a:extLst>
          </p:cNvPr>
          <p:cNvSpPr/>
          <p:nvPr/>
        </p:nvSpPr>
        <p:spPr>
          <a:xfrm>
            <a:off x="8274784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1</a:t>
            </a:r>
          </a:p>
        </p:txBody>
      </p:sp>
      <p:sp>
        <p:nvSpPr>
          <p:cNvPr id="20" name="2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315451E9-6B8F-4646-8980-01560DA8CC6A}"/>
              </a:ext>
            </a:extLst>
          </p:cNvPr>
          <p:cNvSpPr/>
          <p:nvPr/>
        </p:nvSpPr>
        <p:spPr>
          <a:xfrm>
            <a:off x="9576432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A528C49-2B74-574B-AE93-980051ED264A}"/>
              </a:ext>
            </a:extLst>
          </p:cNvPr>
          <p:cNvSpPr txBox="1"/>
          <p:nvPr/>
        </p:nvSpPr>
        <p:spPr>
          <a:xfrm>
            <a:off x="1827391" y="5745395"/>
            <a:ext cx="258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/>
              <a:t>FAMILIA</a:t>
            </a:r>
            <a:r>
              <a:rPr lang="es-CL" dirty="0"/>
              <a:t>   </a:t>
            </a:r>
          </a:p>
        </p:txBody>
      </p:sp>
      <p:sp>
        <p:nvSpPr>
          <p:cNvPr id="23" name="R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5811B57E-A1CB-8F47-952B-FD3ED8BF029D}"/>
              </a:ext>
            </a:extLst>
          </p:cNvPr>
          <p:cNvSpPr/>
          <p:nvPr/>
        </p:nvSpPr>
        <p:spPr>
          <a:xfrm>
            <a:off x="203515" y="4512855"/>
            <a:ext cx="1588957" cy="1460375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24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16464B94-6667-3F44-8EAD-05106DDA1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81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,245,581 Fondos Colores Pastel Imágenes y Fotos - 123RF">
            <a:extLst>
              <a:ext uri="{FF2B5EF4-FFF2-40B4-BE49-F238E27FC236}">
                <a16:creationId xmlns:a16="http://schemas.microsoft.com/office/drawing/2014/main" id="{B05581CA-75F2-BA4E-9962-ED3E6765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WEBQUEST: LA CABEZA A FONDO | TRABAJANDO LOS TALENTOS">
            <a:extLst>
              <a:ext uri="{FF2B5EF4-FFF2-40B4-BE49-F238E27FC236}">
                <a16:creationId xmlns:a16="http://schemas.microsoft.com/office/drawing/2014/main" id="{0A9BDB9C-171E-CF40-9A6B-1E5CDAA4A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7" y="2209801"/>
            <a:ext cx="3255088" cy="32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C4FBE46-08C7-F546-A80F-CFDF6EB24831}"/>
              </a:ext>
            </a:extLst>
          </p:cNvPr>
          <p:cNvSpPr txBox="1"/>
          <p:nvPr/>
        </p:nvSpPr>
        <p:spPr>
          <a:xfrm>
            <a:off x="4795935" y="317241"/>
            <a:ext cx="52251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600" b="1" dirty="0">
                <a:solidFill>
                  <a:srgbClr val="002060"/>
                </a:solidFill>
              </a:rPr>
              <a:t>Menú</a:t>
            </a:r>
          </a:p>
        </p:txBody>
      </p:sp>
      <p:sp>
        <p:nvSpPr>
          <p:cNvPr id="12" name="CuadroTexto 11">
            <a:hlinkClick r:id="rId4" action="ppaction://hlinksldjump">
              <a:snd r:embed="rId5" name="chimes.wav"/>
            </a:hlinkClick>
            <a:extLst>
              <a:ext uri="{FF2B5EF4-FFF2-40B4-BE49-F238E27FC236}">
                <a16:creationId xmlns:a16="http://schemas.microsoft.com/office/drawing/2014/main" id="{09B7237B-3B6F-0449-B176-B2EDD5E52A21}"/>
              </a:ext>
            </a:extLst>
          </p:cNvPr>
          <p:cNvSpPr txBox="1"/>
          <p:nvPr/>
        </p:nvSpPr>
        <p:spPr>
          <a:xfrm>
            <a:off x="5113177" y="3429000"/>
            <a:ext cx="6096000" cy="707886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C00000"/>
                </a:solidFill>
              </a:rPr>
              <a:t>Letras desordenadas </a:t>
            </a:r>
          </a:p>
        </p:txBody>
      </p:sp>
      <p:sp>
        <p:nvSpPr>
          <p:cNvPr id="13" name="CuadroTexto 12">
            <a:hlinkClick r:id="rId6" action="ppaction://hlinksldjump">
              <a:snd r:embed="rId5" name="chimes.wav"/>
            </a:hlinkClick>
            <a:extLst>
              <a:ext uri="{FF2B5EF4-FFF2-40B4-BE49-F238E27FC236}">
                <a16:creationId xmlns:a16="http://schemas.microsoft.com/office/drawing/2014/main" id="{0618DF56-42E0-D54D-A2F3-7C9D75521383}"/>
              </a:ext>
            </a:extLst>
          </p:cNvPr>
          <p:cNvSpPr txBox="1"/>
          <p:nvPr/>
        </p:nvSpPr>
        <p:spPr>
          <a:xfrm>
            <a:off x="5113177" y="4534812"/>
            <a:ext cx="6096000" cy="707886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C00000"/>
                </a:solidFill>
              </a:rPr>
              <a:t>Di el color no la palabra</a:t>
            </a:r>
          </a:p>
        </p:txBody>
      </p:sp>
      <p:sp>
        <p:nvSpPr>
          <p:cNvPr id="14" name="1">
            <a:hlinkClick r:id="rId7" action="ppaction://hlinksldjump">
              <a:snd r:embed="rId5" name="chimes.wav"/>
            </a:hlinkClick>
            <a:extLst>
              <a:ext uri="{FF2B5EF4-FFF2-40B4-BE49-F238E27FC236}">
                <a16:creationId xmlns:a16="http://schemas.microsoft.com/office/drawing/2014/main" id="{70A3D219-318D-4D4F-A604-41351627410F}"/>
              </a:ext>
            </a:extLst>
          </p:cNvPr>
          <p:cNvSpPr txBox="1"/>
          <p:nvPr/>
        </p:nvSpPr>
        <p:spPr>
          <a:xfrm>
            <a:off x="5113177" y="2175985"/>
            <a:ext cx="6096000" cy="707886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C00000"/>
                </a:solidFill>
              </a:rPr>
              <a:t>¿Qué es lo que dice?.</a:t>
            </a:r>
          </a:p>
        </p:txBody>
      </p:sp>
      <p:sp>
        <p:nvSpPr>
          <p:cNvPr id="8" name="111">
            <a:hlinkClick r:id="rId8" action="ppaction://hlinksldjump">
              <a:snd r:embed="rId5" name="chimes.wav"/>
            </a:hlinkClick>
            <a:extLst>
              <a:ext uri="{FF2B5EF4-FFF2-40B4-BE49-F238E27FC236}">
                <a16:creationId xmlns:a16="http://schemas.microsoft.com/office/drawing/2014/main" id="{4981D6B2-E08A-2D44-8EAB-8ADFEAA37D8D}"/>
              </a:ext>
            </a:extLst>
          </p:cNvPr>
          <p:cNvSpPr txBox="1"/>
          <p:nvPr/>
        </p:nvSpPr>
        <p:spPr>
          <a:xfrm>
            <a:off x="5113177" y="2175985"/>
            <a:ext cx="609600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C00000"/>
                </a:solidFill>
              </a:rPr>
              <a:t>¿Qué es lo que dice?.</a:t>
            </a:r>
          </a:p>
        </p:txBody>
      </p:sp>
      <p:sp>
        <p:nvSpPr>
          <p:cNvPr id="15" name="2222">
            <a:hlinkClick r:id="rId4" action="ppaction://hlinksldjump">
              <a:snd r:embed="rId5" name="chimes.wav"/>
            </a:hlinkClick>
            <a:extLst>
              <a:ext uri="{FF2B5EF4-FFF2-40B4-BE49-F238E27FC236}">
                <a16:creationId xmlns:a16="http://schemas.microsoft.com/office/drawing/2014/main" id="{3FD15F27-DE7F-1142-96D9-22B001459380}"/>
              </a:ext>
            </a:extLst>
          </p:cNvPr>
          <p:cNvSpPr txBox="1"/>
          <p:nvPr/>
        </p:nvSpPr>
        <p:spPr>
          <a:xfrm>
            <a:off x="5113177" y="3449827"/>
            <a:ext cx="609600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C00000"/>
                </a:solidFill>
              </a:rPr>
              <a:t>Letras desordenadas </a:t>
            </a:r>
          </a:p>
        </p:txBody>
      </p:sp>
      <p:sp>
        <p:nvSpPr>
          <p:cNvPr id="16" name="3333">
            <a:hlinkClick r:id="rId6" action="ppaction://hlinksldjump">
              <a:snd r:embed="rId5" name="chimes.wav"/>
            </a:hlinkClick>
            <a:extLst>
              <a:ext uri="{FF2B5EF4-FFF2-40B4-BE49-F238E27FC236}">
                <a16:creationId xmlns:a16="http://schemas.microsoft.com/office/drawing/2014/main" id="{46351428-ACAD-1E46-A467-40D36D5151C0}"/>
              </a:ext>
            </a:extLst>
          </p:cNvPr>
          <p:cNvSpPr txBox="1"/>
          <p:nvPr/>
        </p:nvSpPr>
        <p:spPr>
          <a:xfrm>
            <a:off x="5113177" y="4534812"/>
            <a:ext cx="609600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C00000"/>
                </a:solidFill>
              </a:rPr>
              <a:t>Di el color no la palabra</a:t>
            </a:r>
          </a:p>
        </p:txBody>
      </p:sp>
    </p:spTree>
    <p:extLst>
      <p:ext uri="{BB962C8B-B14F-4D97-AF65-F5344CB8AC3E}">
        <p14:creationId xmlns:p14="http://schemas.microsoft.com/office/powerpoint/2010/main" val="384317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ondo de acuarela con lámina dorada | Vector Gratis">
            <a:extLst>
              <a:ext uri="{FF2B5EF4-FFF2-40B4-BE49-F238E27FC236}">
                <a16:creationId xmlns:a16="http://schemas.microsoft.com/office/drawing/2014/main" id="{BA7F5AD4-E197-EC4C-96C0-B69452AC3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66153B5-07B9-4342-9450-F0E7FBFA65E2}"/>
              </a:ext>
            </a:extLst>
          </p:cNvPr>
          <p:cNvSpPr/>
          <p:nvPr/>
        </p:nvSpPr>
        <p:spPr>
          <a:xfrm>
            <a:off x="1367745" y="281608"/>
            <a:ext cx="5098943" cy="5005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033C51-84B1-ED48-A361-9EE92110C370}"/>
              </a:ext>
            </a:extLst>
          </p:cNvPr>
          <p:cNvSpPr txBox="1"/>
          <p:nvPr/>
        </p:nvSpPr>
        <p:spPr>
          <a:xfrm>
            <a:off x="3575193" y="121987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57A142-7D07-B944-99E3-F5C5764CAA48}"/>
              </a:ext>
            </a:extLst>
          </p:cNvPr>
          <p:cNvSpPr txBox="1"/>
          <p:nvPr/>
        </p:nvSpPr>
        <p:spPr>
          <a:xfrm>
            <a:off x="5157260" y="268783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39BA5-FCC6-F443-A220-B7191D5049DD}"/>
              </a:ext>
            </a:extLst>
          </p:cNvPr>
          <p:cNvSpPr txBox="1"/>
          <p:nvPr/>
        </p:nvSpPr>
        <p:spPr>
          <a:xfrm>
            <a:off x="4041383" y="392741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F156DC-402C-9B4C-A983-9FEAE23A746C}"/>
              </a:ext>
            </a:extLst>
          </p:cNvPr>
          <p:cNvSpPr txBox="1"/>
          <p:nvPr/>
        </p:nvSpPr>
        <p:spPr>
          <a:xfrm>
            <a:off x="3595578" y="2548805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F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F1E32D-A292-034A-B991-0576F92E8F05}"/>
              </a:ext>
            </a:extLst>
          </p:cNvPr>
          <p:cNvSpPr txBox="1"/>
          <p:nvPr/>
        </p:nvSpPr>
        <p:spPr>
          <a:xfrm>
            <a:off x="2646451" y="3680859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791449D-AE72-4C4B-B1E5-6E1F7B153F05}"/>
              </a:ext>
            </a:extLst>
          </p:cNvPr>
          <p:cNvSpPr txBox="1"/>
          <p:nvPr/>
        </p:nvSpPr>
        <p:spPr>
          <a:xfrm>
            <a:off x="4785301" y="604099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I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D81B89-B2CB-2B4A-97A0-662723361412}"/>
              </a:ext>
            </a:extLst>
          </p:cNvPr>
          <p:cNvSpPr txBox="1"/>
          <p:nvPr/>
        </p:nvSpPr>
        <p:spPr>
          <a:xfrm>
            <a:off x="1712583" y="2184419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096674C-58E1-D545-8E03-D1F1A0CBD3F6}"/>
              </a:ext>
            </a:extLst>
          </p:cNvPr>
          <p:cNvSpPr txBox="1"/>
          <p:nvPr/>
        </p:nvSpPr>
        <p:spPr>
          <a:xfrm>
            <a:off x="2456501" y="68798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S</a:t>
            </a:r>
          </a:p>
        </p:txBody>
      </p:sp>
      <p:sp>
        <p:nvSpPr>
          <p:cNvPr id="17" name="pista 1">
            <a:extLst>
              <a:ext uri="{FF2B5EF4-FFF2-40B4-BE49-F238E27FC236}">
                <a16:creationId xmlns:a16="http://schemas.microsoft.com/office/drawing/2014/main" id="{7A38C1FC-AD98-B449-99BE-82FBB630ABAB}"/>
              </a:ext>
            </a:extLst>
          </p:cNvPr>
          <p:cNvSpPr txBox="1"/>
          <p:nvPr/>
        </p:nvSpPr>
        <p:spPr>
          <a:xfrm>
            <a:off x="7500080" y="2428673"/>
            <a:ext cx="38390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Comienza con D.</a:t>
            </a:r>
          </a:p>
        </p:txBody>
      </p:sp>
      <p:sp>
        <p:nvSpPr>
          <p:cNvPr id="18" name="pista 2">
            <a:extLst>
              <a:ext uri="{FF2B5EF4-FFF2-40B4-BE49-F238E27FC236}">
                <a16:creationId xmlns:a16="http://schemas.microsoft.com/office/drawing/2014/main" id="{2535C31D-4FDB-FD44-AB96-8961F95A0ACB}"/>
              </a:ext>
            </a:extLst>
          </p:cNvPr>
          <p:cNvSpPr txBox="1"/>
          <p:nvPr/>
        </p:nvSpPr>
        <p:spPr>
          <a:xfrm>
            <a:off x="7500079" y="3256038"/>
            <a:ext cx="433113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Objetivo que conlleva esfuerzo, lucha y tenacidad. </a:t>
            </a:r>
          </a:p>
        </p:txBody>
      </p:sp>
      <p:sp>
        <p:nvSpPr>
          <p:cNvPr id="19" name="1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72384C7A-B42C-FA4D-AF4B-2A7AF784BB88}"/>
              </a:ext>
            </a:extLst>
          </p:cNvPr>
          <p:cNvSpPr/>
          <p:nvPr/>
        </p:nvSpPr>
        <p:spPr>
          <a:xfrm>
            <a:off x="8274784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1</a:t>
            </a:r>
          </a:p>
        </p:txBody>
      </p:sp>
      <p:sp>
        <p:nvSpPr>
          <p:cNvPr id="20" name="2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6A45128C-9860-B247-B2B2-03B1A15154AD}"/>
              </a:ext>
            </a:extLst>
          </p:cNvPr>
          <p:cNvSpPr/>
          <p:nvPr/>
        </p:nvSpPr>
        <p:spPr>
          <a:xfrm>
            <a:off x="9576432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2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C769A44-D743-3542-8A0F-A1988C2ACB3D}"/>
              </a:ext>
            </a:extLst>
          </p:cNvPr>
          <p:cNvSpPr txBox="1"/>
          <p:nvPr/>
        </p:nvSpPr>
        <p:spPr>
          <a:xfrm>
            <a:off x="1827390" y="5745395"/>
            <a:ext cx="3170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/>
              <a:t>DESAFIOS </a:t>
            </a:r>
            <a:r>
              <a:rPr lang="es-CL" dirty="0"/>
              <a:t>   </a:t>
            </a:r>
          </a:p>
        </p:txBody>
      </p:sp>
      <p:sp>
        <p:nvSpPr>
          <p:cNvPr id="22" name="R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47F65936-885A-2B40-B35F-87E7C3A47D1C}"/>
              </a:ext>
            </a:extLst>
          </p:cNvPr>
          <p:cNvSpPr/>
          <p:nvPr/>
        </p:nvSpPr>
        <p:spPr>
          <a:xfrm>
            <a:off x="203515" y="4512855"/>
            <a:ext cx="1588957" cy="1460375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24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6411904B-1021-A647-BE1B-FB305A70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33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ondo de acuarela con lámina dorada | Vector Gratis">
            <a:extLst>
              <a:ext uri="{FF2B5EF4-FFF2-40B4-BE49-F238E27FC236}">
                <a16:creationId xmlns:a16="http://schemas.microsoft.com/office/drawing/2014/main" id="{A05CCD39-2C93-D642-9C5B-E8687F92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66153B5-07B9-4342-9450-F0E7FBFA65E2}"/>
              </a:ext>
            </a:extLst>
          </p:cNvPr>
          <p:cNvSpPr/>
          <p:nvPr/>
        </p:nvSpPr>
        <p:spPr>
          <a:xfrm>
            <a:off x="1161190" y="247984"/>
            <a:ext cx="5098943" cy="5005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033C51-84B1-ED48-A361-9EE92110C370}"/>
              </a:ext>
            </a:extLst>
          </p:cNvPr>
          <p:cNvSpPr txBox="1"/>
          <p:nvPr/>
        </p:nvSpPr>
        <p:spPr>
          <a:xfrm>
            <a:off x="4082620" y="314246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57A142-7D07-B944-99E3-F5C5764CAA48}"/>
              </a:ext>
            </a:extLst>
          </p:cNvPr>
          <p:cNvSpPr txBox="1"/>
          <p:nvPr/>
        </p:nvSpPr>
        <p:spPr>
          <a:xfrm>
            <a:off x="3748603" y="3682527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39BA5-FCC6-F443-A220-B7191D5049DD}"/>
              </a:ext>
            </a:extLst>
          </p:cNvPr>
          <p:cNvSpPr txBox="1"/>
          <p:nvPr/>
        </p:nvSpPr>
        <p:spPr>
          <a:xfrm>
            <a:off x="4170930" y="1882033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F156DC-402C-9B4C-A983-9FEAE23A746C}"/>
              </a:ext>
            </a:extLst>
          </p:cNvPr>
          <p:cNvSpPr txBox="1"/>
          <p:nvPr/>
        </p:nvSpPr>
        <p:spPr>
          <a:xfrm>
            <a:off x="1980991" y="3243205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M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F1E32D-A292-034A-B991-0576F92E8F05}"/>
              </a:ext>
            </a:extLst>
          </p:cNvPr>
          <p:cNvSpPr txBox="1"/>
          <p:nvPr/>
        </p:nvSpPr>
        <p:spPr>
          <a:xfrm>
            <a:off x="2352950" y="545265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I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EF3E115-20E8-7E4A-9405-B6847060F0C3}"/>
              </a:ext>
            </a:extLst>
          </p:cNvPr>
          <p:cNvSpPr txBox="1"/>
          <p:nvPr/>
        </p:nvSpPr>
        <p:spPr>
          <a:xfrm>
            <a:off x="4900960" y="308236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791449D-AE72-4C4B-B1E5-6E1F7B153F05}"/>
              </a:ext>
            </a:extLst>
          </p:cNvPr>
          <p:cNvSpPr txBox="1"/>
          <p:nvPr/>
        </p:nvSpPr>
        <p:spPr>
          <a:xfrm>
            <a:off x="2825646" y="1882033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A</a:t>
            </a:r>
          </a:p>
        </p:txBody>
      </p:sp>
      <p:sp>
        <p:nvSpPr>
          <p:cNvPr id="11" name="pista 1">
            <a:extLst>
              <a:ext uri="{FF2B5EF4-FFF2-40B4-BE49-F238E27FC236}">
                <a16:creationId xmlns:a16="http://schemas.microsoft.com/office/drawing/2014/main" id="{B832C700-827F-B242-8FF8-4F0E16BC177C}"/>
              </a:ext>
            </a:extLst>
          </p:cNvPr>
          <p:cNvSpPr txBox="1"/>
          <p:nvPr/>
        </p:nvSpPr>
        <p:spPr>
          <a:xfrm>
            <a:off x="7500080" y="2428673"/>
            <a:ext cx="38390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Termina con D.</a:t>
            </a:r>
          </a:p>
        </p:txBody>
      </p:sp>
      <p:sp>
        <p:nvSpPr>
          <p:cNvPr id="17" name="pista 2">
            <a:extLst>
              <a:ext uri="{FF2B5EF4-FFF2-40B4-BE49-F238E27FC236}">
                <a16:creationId xmlns:a16="http://schemas.microsoft.com/office/drawing/2014/main" id="{B22FCD76-2369-D242-8597-B550F0577005}"/>
              </a:ext>
            </a:extLst>
          </p:cNvPr>
          <p:cNvSpPr txBox="1"/>
          <p:nvPr/>
        </p:nvSpPr>
        <p:spPr>
          <a:xfrm>
            <a:off x="7500080" y="3256038"/>
            <a:ext cx="43684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Relación de afecto, simpatía y confianza. </a:t>
            </a:r>
          </a:p>
        </p:txBody>
      </p:sp>
      <p:sp>
        <p:nvSpPr>
          <p:cNvPr id="18" name="1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F926F524-5602-E245-A009-165BC667819D}"/>
              </a:ext>
            </a:extLst>
          </p:cNvPr>
          <p:cNvSpPr/>
          <p:nvPr/>
        </p:nvSpPr>
        <p:spPr>
          <a:xfrm>
            <a:off x="8274784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1</a:t>
            </a:r>
          </a:p>
        </p:txBody>
      </p:sp>
      <p:sp>
        <p:nvSpPr>
          <p:cNvPr id="19" name="2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F7902A3E-5E90-A74F-85B9-C46D3163154D}"/>
              </a:ext>
            </a:extLst>
          </p:cNvPr>
          <p:cNvSpPr/>
          <p:nvPr/>
        </p:nvSpPr>
        <p:spPr>
          <a:xfrm>
            <a:off x="9576432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2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3B37470-8E86-6543-AEB5-EB5B30178887}"/>
              </a:ext>
            </a:extLst>
          </p:cNvPr>
          <p:cNvSpPr txBox="1"/>
          <p:nvPr/>
        </p:nvSpPr>
        <p:spPr>
          <a:xfrm>
            <a:off x="1827391" y="5745395"/>
            <a:ext cx="258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/>
              <a:t>AMISTAD </a:t>
            </a:r>
            <a:r>
              <a:rPr lang="es-CL" dirty="0"/>
              <a:t>   </a:t>
            </a:r>
          </a:p>
        </p:txBody>
      </p:sp>
      <p:sp>
        <p:nvSpPr>
          <p:cNvPr id="21" name="R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3782B7F0-7E90-FB44-AA49-6D0780B1C284}"/>
              </a:ext>
            </a:extLst>
          </p:cNvPr>
          <p:cNvSpPr/>
          <p:nvPr/>
        </p:nvSpPr>
        <p:spPr>
          <a:xfrm>
            <a:off x="203515" y="4512855"/>
            <a:ext cx="1588957" cy="1460375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23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1FB84DC1-12AB-C345-998F-6E35EC36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8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ondo de acuarela con lámina dorada | Vector Gratis">
            <a:extLst>
              <a:ext uri="{FF2B5EF4-FFF2-40B4-BE49-F238E27FC236}">
                <a16:creationId xmlns:a16="http://schemas.microsoft.com/office/drawing/2014/main" id="{9A78E4FF-0286-314B-A114-E5AD874A4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66153B5-07B9-4342-9450-F0E7FBFA65E2}"/>
              </a:ext>
            </a:extLst>
          </p:cNvPr>
          <p:cNvSpPr/>
          <p:nvPr/>
        </p:nvSpPr>
        <p:spPr>
          <a:xfrm>
            <a:off x="1224365" y="222178"/>
            <a:ext cx="5098943" cy="5005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033C51-84B1-ED48-A361-9EE92110C370}"/>
              </a:ext>
            </a:extLst>
          </p:cNvPr>
          <p:cNvSpPr txBox="1"/>
          <p:nvPr/>
        </p:nvSpPr>
        <p:spPr>
          <a:xfrm>
            <a:off x="3465486" y="3794421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57A142-7D07-B944-99E3-F5C5764CAA48}"/>
              </a:ext>
            </a:extLst>
          </p:cNvPr>
          <p:cNvSpPr txBox="1"/>
          <p:nvPr/>
        </p:nvSpPr>
        <p:spPr>
          <a:xfrm>
            <a:off x="2459065" y="50109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10FB09D-B7F7-8D44-A195-864DFC5CCC3C}"/>
              </a:ext>
            </a:extLst>
          </p:cNvPr>
          <p:cNvSpPr txBox="1"/>
          <p:nvPr/>
        </p:nvSpPr>
        <p:spPr>
          <a:xfrm>
            <a:off x="5295256" y="1701420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39BA5-FCC6-F443-A220-B7191D5049DD}"/>
              </a:ext>
            </a:extLst>
          </p:cNvPr>
          <p:cNvSpPr txBox="1"/>
          <p:nvPr/>
        </p:nvSpPr>
        <p:spPr>
          <a:xfrm>
            <a:off x="3297265" y="2176148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081B70-A0E4-9D47-AAC9-0D2B13E8BD35}"/>
              </a:ext>
            </a:extLst>
          </p:cNvPr>
          <p:cNvSpPr txBox="1"/>
          <p:nvPr/>
        </p:nvSpPr>
        <p:spPr>
          <a:xfrm>
            <a:off x="1715147" y="2124988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I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F156DC-402C-9B4C-A983-9FEAE23A746C}"/>
              </a:ext>
            </a:extLst>
          </p:cNvPr>
          <p:cNvSpPr txBox="1"/>
          <p:nvPr/>
        </p:nvSpPr>
        <p:spPr>
          <a:xfrm>
            <a:off x="4672740" y="318066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C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F1E32D-A292-034A-B991-0576F92E8F05}"/>
              </a:ext>
            </a:extLst>
          </p:cNvPr>
          <p:cNvSpPr txBox="1"/>
          <p:nvPr/>
        </p:nvSpPr>
        <p:spPr>
          <a:xfrm>
            <a:off x="2322650" y="3219636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EF3E115-20E8-7E4A-9405-B6847060F0C3}"/>
              </a:ext>
            </a:extLst>
          </p:cNvPr>
          <p:cNvSpPr txBox="1"/>
          <p:nvPr/>
        </p:nvSpPr>
        <p:spPr>
          <a:xfrm>
            <a:off x="3669224" y="324495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C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791449D-AE72-4C4B-B1E5-6E1F7B153F05}"/>
              </a:ext>
            </a:extLst>
          </p:cNvPr>
          <p:cNvSpPr txBox="1"/>
          <p:nvPr/>
        </p:nvSpPr>
        <p:spPr>
          <a:xfrm>
            <a:off x="4233135" y="1524823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17" name="pista 1">
            <a:extLst>
              <a:ext uri="{FF2B5EF4-FFF2-40B4-BE49-F238E27FC236}">
                <a16:creationId xmlns:a16="http://schemas.microsoft.com/office/drawing/2014/main" id="{341A0D0E-E0AA-F24D-A6F2-CDDFDDA40569}"/>
              </a:ext>
            </a:extLst>
          </p:cNvPr>
          <p:cNvSpPr txBox="1"/>
          <p:nvPr/>
        </p:nvSpPr>
        <p:spPr>
          <a:xfrm>
            <a:off x="7500079" y="2428673"/>
            <a:ext cx="36593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Comienza con E</a:t>
            </a:r>
          </a:p>
        </p:txBody>
      </p:sp>
      <p:sp>
        <p:nvSpPr>
          <p:cNvPr id="18" name="pista 2">
            <a:extLst>
              <a:ext uri="{FF2B5EF4-FFF2-40B4-BE49-F238E27FC236}">
                <a16:creationId xmlns:a16="http://schemas.microsoft.com/office/drawing/2014/main" id="{9B2D09BF-4B7B-144E-8BA1-C3B5C308E306}"/>
              </a:ext>
            </a:extLst>
          </p:cNvPr>
          <p:cNvSpPr txBox="1"/>
          <p:nvPr/>
        </p:nvSpPr>
        <p:spPr>
          <a:xfrm>
            <a:off x="7500080" y="3256038"/>
            <a:ext cx="436846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Elegir a una cosa o persona por votación.  </a:t>
            </a:r>
          </a:p>
        </p:txBody>
      </p:sp>
      <p:sp>
        <p:nvSpPr>
          <p:cNvPr id="19" name="1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64C89727-D4C1-A14F-857C-74EA15E10FBF}"/>
              </a:ext>
            </a:extLst>
          </p:cNvPr>
          <p:cNvSpPr/>
          <p:nvPr/>
        </p:nvSpPr>
        <p:spPr>
          <a:xfrm>
            <a:off x="8274784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1</a:t>
            </a:r>
          </a:p>
        </p:txBody>
      </p:sp>
      <p:sp>
        <p:nvSpPr>
          <p:cNvPr id="20" name="2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8DC4045A-D558-7F4F-BF8C-77085CFB3AF0}"/>
              </a:ext>
            </a:extLst>
          </p:cNvPr>
          <p:cNvSpPr/>
          <p:nvPr/>
        </p:nvSpPr>
        <p:spPr>
          <a:xfrm>
            <a:off x="9576432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2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D07C6F2-2196-2C4B-9722-837962CC84A5}"/>
              </a:ext>
            </a:extLst>
          </p:cNvPr>
          <p:cNvSpPr txBox="1"/>
          <p:nvPr/>
        </p:nvSpPr>
        <p:spPr>
          <a:xfrm>
            <a:off x="1827390" y="5745395"/>
            <a:ext cx="330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/>
              <a:t>ELECCIONES</a:t>
            </a:r>
            <a:r>
              <a:rPr lang="es-CL" dirty="0"/>
              <a:t>   </a:t>
            </a:r>
          </a:p>
        </p:txBody>
      </p:sp>
      <p:sp>
        <p:nvSpPr>
          <p:cNvPr id="22" name="R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C842093A-C9FA-364B-A5C0-7F5B2BF22C22}"/>
              </a:ext>
            </a:extLst>
          </p:cNvPr>
          <p:cNvSpPr/>
          <p:nvPr/>
        </p:nvSpPr>
        <p:spPr>
          <a:xfrm>
            <a:off x="203515" y="4512855"/>
            <a:ext cx="1588957" cy="1460375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24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EBD3FA1D-102D-8142-8B19-6A074BD4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12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Fondo de acuarela con lámina dorada | Vector Gratis">
            <a:extLst>
              <a:ext uri="{FF2B5EF4-FFF2-40B4-BE49-F238E27FC236}">
                <a16:creationId xmlns:a16="http://schemas.microsoft.com/office/drawing/2014/main" id="{4C0F12BF-7C4E-B948-BF1D-837BCD8AA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66153B5-07B9-4342-9450-F0E7FBFA65E2}"/>
              </a:ext>
            </a:extLst>
          </p:cNvPr>
          <p:cNvSpPr/>
          <p:nvPr/>
        </p:nvSpPr>
        <p:spPr>
          <a:xfrm>
            <a:off x="1161190" y="281608"/>
            <a:ext cx="5098943" cy="5005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720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033C51-84B1-ED48-A361-9EE92110C370}"/>
              </a:ext>
            </a:extLst>
          </p:cNvPr>
          <p:cNvSpPr txBox="1"/>
          <p:nvPr/>
        </p:nvSpPr>
        <p:spPr>
          <a:xfrm>
            <a:off x="3798239" y="3764066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57A142-7D07-B944-99E3-F5C5764CAA48}"/>
              </a:ext>
            </a:extLst>
          </p:cNvPr>
          <p:cNvSpPr txBox="1"/>
          <p:nvPr/>
        </p:nvSpPr>
        <p:spPr>
          <a:xfrm>
            <a:off x="4464415" y="645498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39BA5-FCC6-F443-A220-B7191D5049DD}"/>
              </a:ext>
            </a:extLst>
          </p:cNvPr>
          <p:cNvSpPr txBox="1"/>
          <p:nvPr/>
        </p:nvSpPr>
        <p:spPr>
          <a:xfrm>
            <a:off x="1504064" y="2208271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081B70-A0E4-9D47-AAC9-0D2B13E8BD35}"/>
              </a:ext>
            </a:extLst>
          </p:cNvPr>
          <p:cNvSpPr txBox="1"/>
          <p:nvPr/>
        </p:nvSpPr>
        <p:spPr>
          <a:xfrm>
            <a:off x="2287555" y="3764066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U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F1E32D-A292-034A-B991-0576F92E8F05}"/>
              </a:ext>
            </a:extLst>
          </p:cNvPr>
          <p:cNvSpPr txBox="1"/>
          <p:nvPr/>
        </p:nvSpPr>
        <p:spPr>
          <a:xfrm>
            <a:off x="2453458" y="518815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791449D-AE72-4C4B-B1E5-6E1F7B153F05}"/>
              </a:ext>
            </a:extLst>
          </p:cNvPr>
          <p:cNvSpPr txBox="1"/>
          <p:nvPr/>
        </p:nvSpPr>
        <p:spPr>
          <a:xfrm>
            <a:off x="5069500" y="3080466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FBBA475-05F4-054A-A840-5C6536593F43}"/>
              </a:ext>
            </a:extLst>
          </p:cNvPr>
          <p:cNvSpPr txBox="1"/>
          <p:nvPr/>
        </p:nvSpPr>
        <p:spPr>
          <a:xfrm>
            <a:off x="2630429" y="274840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7C088E7-6A7A-6948-BE35-2176D7078F24}"/>
              </a:ext>
            </a:extLst>
          </p:cNvPr>
          <p:cNvSpPr txBox="1"/>
          <p:nvPr/>
        </p:nvSpPr>
        <p:spPr>
          <a:xfrm>
            <a:off x="3412615" y="1661161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BC17F56-2854-C040-9965-F6359E539036}"/>
              </a:ext>
            </a:extLst>
          </p:cNvPr>
          <p:cNvSpPr txBox="1"/>
          <p:nvPr/>
        </p:nvSpPr>
        <p:spPr>
          <a:xfrm>
            <a:off x="4559932" y="1923380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O</a:t>
            </a:r>
          </a:p>
        </p:txBody>
      </p:sp>
      <p:sp>
        <p:nvSpPr>
          <p:cNvPr id="21" name="pista 1">
            <a:extLst>
              <a:ext uri="{FF2B5EF4-FFF2-40B4-BE49-F238E27FC236}">
                <a16:creationId xmlns:a16="http://schemas.microsoft.com/office/drawing/2014/main" id="{495C19DA-E25A-DA47-A763-A72B994C9E91}"/>
              </a:ext>
            </a:extLst>
          </p:cNvPr>
          <p:cNvSpPr txBox="1"/>
          <p:nvPr/>
        </p:nvSpPr>
        <p:spPr>
          <a:xfrm>
            <a:off x="7500080" y="2428673"/>
            <a:ext cx="33420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Termina con S.</a:t>
            </a:r>
          </a:p>
        </p:txBody>
      </p:sp>
      <p:sp>
        <p:nvSpPr>
          <p:cNvPr id="22" name="pista 2">
            <a:extLst>
              <a:ext uri="{FF2B5EF4-FFF2-40B4-BE49-F238E27FC236}">
                <a16:creationId xmlns:a16="http://schemas.microsoft.com/office/drawing/2014/main" id="{BAAE32DE-DA25-644C-B35B-1B9628D3F3C8}"/>
              </a:ext>
            </a:extLst>
          </p:cNvPr>
          <p:cNvSpPr txBox="1"/>
          <p:nvPr/>
        </p:nvSpPr>
        <p:spPr>
          <a:xfrm>
            <a:off x="7500079" y="3256038"/>
            <a:ext cx="423783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Nos permiten viajar al pasado. </a:t>
            </a:r>
          </a:p>
        </p:txBody>
      </p:sp>
      <p:sp>
        <p:nvSpPr>
          <p:cNvPr id="23" name="1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8538499F-AEF3-434D-9B4C-061877466DC4}"/>
              </a:ext>
            </a:extLst>
          </p:cNvPr>
          <p:cNvSpPr/>
          <p:nvPr/>
        </p:nvSpPr>
        <p:spPr>
          <a:xfrm>
            <a:off x="8274784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1</a:t>
            </a:r>
          </a:p>
        </p:txBody>
      </p:sp>
      <p:sp>
        <p:nvSpPr>
          <p:cNvPr id="24" name="2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2499A78F-FC1C-3842-9032-C1DAAD1E48F4}"/>
              </a:ext>
            </a:extLst>
          </p:cNvPr>
          <p:cNvSpPr/>
          <p:nvPr/>
        </p:nvSpPr>
        <p:spPr>
          <a:xfrm>
            <a:off x="9576432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2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5A45632-4A5A-C548-841B-17C0E02FEC37}"/>
              </a:ext>
            </a:extLst>
          </p:cNvPr>
          <p:cNvSpPr txBox="1"/>
          <p:nvPr/>
        </p:nvSpPr>
        <p:spPr>
          <a:xfrm>
            <a:off x="1827391" y="5745395"/>
            <a:ext cx="35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/>
              <a:t>RECUERDOS</a:t>
            </a:r>
            <a:r>
              <a:rPr lang="es-CL" dirty="0"/>
              <a:t>   </a:t>
            </a:r>
          </a:p>
        </p:txBody>
      </p:sp>
      <p:sp>
        <p:nvSpPr>
          <p:cNvPr id="26" name="R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33B2A66F-6DCA-234B-8395-CFFA3BC96251}"/>
              </a:ext>
            </a:extLst>
          </p:cNvPr>
          <p:cNvSpPr/>
          <p:nvPr/>
        </p:nvSpPr>
        <p:spPr>
          <a:xfrm>
            <a:off x="203515" y="4512855"/>
            <a:ext cx="1588957" cy="1460375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28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0D74F1A3-3438-8F4F-8ED8-6A71A6AD6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7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ondo de acuarela con lámina dorada | Vector Gratis">
            <a:extLst>
              <a:ext uri="{FF2B5EF4-FFF2-40B4-BE49-F238E27FC236}">
                <a16:creationId xmlns:a16="http://schemas.microsoft.com/office/drawing/2014/main" id="{A3AF944A-3E48-9449-948E-69F61BA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66153B5-07B9-4342-9450-F0E7FBFA65E2}"/>
              </a:ext>
            </a:extLst>
          </p:cNvPr>
          <p:cNvSpPr/>
          <p:nvPr/>
        </p:nvSpPr>
        <p:spPr>
          <a:xfrm>
            <a:off x="1219119" y="281608"/>
            <a:ext cx="5098943" cy="5005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DF212F-F291-6143-A084-123A56FF2AEB}"/>
              </a:ext>
            </a:extLst>
          </p:cNvPr>
          <p:cNvSpPr txBox="1"/>
          <p:nvPr/>
        </p:nvSpPr>
        <p:spPr>
          <a:xfrm>
            <a:off x="1777060" y="2184419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033C51-84B1-ED48-A361-9EE92110C370}"/>
              </a:ext>
            </a:extLst>
          </p:cNvPr>
          <p:cNvSpPr txBox="1"/>
          <p:nvPr/>
        </p:nvSpPr>
        <p:spPr>
          <a:xfrm>
            <a:off x="3538701" y="709049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68CFA0-B9F4-9249-9809-7811A773146F}"/>
              </a:ext>
            </a:extLst>
          </p:cNvPr>
          <p:cNvSpPr txBox="1"/>
          <p:nvPr/>
        </p:nvSpPr>
        <p:spPr>
          <a:xfrm>
            <a:off x="5116944" y="264420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DCE31A-33F7-244A-982A-6B01919B7170}"/>
              </a:ext>
            </a:extLst>
          </p:cNvPr>
          <p:cNvSpPr txBox="1"/>
          <p:nvPr/>
        </p:nvSpPr>
        <p:spPr>
          <a:xfrm>
            <a:off x="3523202" y="2336818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57A142-7D07-B944-99E3-F5C5764CAA48}"/>
              </a:ext>
            </a:extLst>
          </p:cNvPr>
          <p:cNvSpPr txBox="1"/>
          <p:nvPr/>
        </p:nvSpPr>
        <p:spPr>
          <a:xfrm>
            <a:off x="2453819" y="56052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10FB09D-B7F7-8D44-A195-864DFC5CCC3C}"/>
              </a:ext>
            </a:extLst>
          </p:cNvPr>
          <p:cNvSpPr txBox="1"/>
          <p:nvPr/>
        </p:nvSpPr>
        <p:spPr>
          <a:xfrm>
            <a:off x="3396631" y="3994348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39BA5-FCC6-F443-A220-B7191D5049DD}"/>
              </a:ext>
            </a:extLst>
          </p:cNvPr>
          <p:cNvSpPr txBox="1"/>
          <p:nvPr/>
        </p:nvSpPr>
        <p:spPr>
          <a:xfrm>
            <a:off x="4845725" y="984090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B2747EF-1796-9943-92DD-7849F25A6D23}"/>
              </a:ext>
            </a:extLst>
          </p:cNvPr>
          <p:cNvSpPr txBox="1"/>
          <p:nvPr/>
        </p:nvSpPr>
        <p:spPr>
          <a:xfrm>
            <a:off x="2227801" y="365372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081B70-A0E4-9D47-AAC9-0D2B13E8BD35}"/>
              </a:ext>
            </a:extLst>
          </p:cNvPr>
          <p:cNvSpPr txBox="1"/>
          <p:nvPr/>
        </p:nvSpPr>
        <p:spPr>
          <a:xfrm>
            <a:off x="2549393" y="1760851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I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F156DC-402C-9B4C-A983-9FEAE23A746C}"/>
              </a:ext>
            </a:extLst>
          </p:cNvPr>
          <p:cNvSpPr txBox="1"/>
          <p:nvPr/>
        </p:nvSpPr>
        <p:spPr>
          <a:xfrm>
            <a:off x="4373026" y="3716959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C</a:t>
            </a:r>
          </a:p>
        </p:txBody>
      </p:sp>
      <p:sp>
        <p:nvSpPr>
          <p:cNvPr id="14" name="pista 1">
            <a:extLst>
              <a:ext uri="{FF2B5EF4-FFF2-40B4-BE49-F238E27FC236}">
                <a16:creationId xmlns:a16="http://schemas.microsoft.com/office/drawing/2014/main" id="{F711C0F5-4283-6F40-9F95-DE40DDD2A240}"/>
              </a:ext>
            </a:extLst>
          </p:cNvPr>
          <p:cNvSpPr txBox="1"/>
          <p:nvPr/>
        </p:nvSpPr>
        <p:spPr>
          <a:xfrm>
            <a:off x="7500079" y="2428673"/>
            <a:ext cx="414452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Aceptar las cosas tal y como son .</a:t>
            </a:r>
          </a:p>
        </p:txBody>
      </p:sp>
      <p:sp>
        <p:nvSpPr>
          <p:cNvPr id="15" name="pista 2">
            <a:extLst>
              <a:ext uri="{FF2B5EF4-FFF2-40B4-BE49-F238E27FC236}">
                <a16:creationId xmlns:a16="http://schemas.microsoft.com/office/drawing/2014/main" id="{78EE93D2-8764-2D4D-8F8A-DA7E526DF551}"/>
              </a:ext>
            </a:extLst>
          </p:cNvPr>
          <p:cNvSpPr txBox="1"/>
          <p:nvPr/>
        </p:nvSpPr>
        <p:spPr>
          <a:xfrm>
            <a:off x="7412726" y="3701960"/>
            <a:ext cx="39263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Es un valor moral. </a:t>
            </a:r>
          </a:p>
        </p:txBody>
      </p:sp>
      <p:sp>
        <p:nvSpPr>
          <p:cNvPr id="16" name="1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F81CF700-19E8-4142-985D-7D67DE414412}"/>
              </a:ext>
            </a:extLst>
          </p:cNvPr>
          <p:cNvSpPr/>
          <p:nvPr/>
        </p:nvSpPr>
        <p:spPr>
          <a:xfrm>
            <a:off x="8274784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1</a:t>
            </a:r>
          </a:p>
        </p:txBody>
      </p:sp>
      <p:sp>
        <p:nvSpPr>
          <p:cNvPr id="17" name="2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17D90036-F621-1B4D-8A33-3DF4C00723BA}"/>
              </a:ext>
            </a:extLst>
          </p:cNvPr>
          <p:cNvSpPr/>
          <p:nvPr/>
        </p:nvSpPr>
        <p:spPr>
          <a:xfrm>
            <a:off x="9576432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DE34CBA-A330-9746-9E06-87C57D5A1729}"/>
              </a:ext>
            </a:extLst>
          </p:cNvPr>
          <p:cNvSpPr txBox="1"/>
          <p:nvPr/>
        </p:nvSpPr>
        <p:spPr>
          <a:xfrm>
            <a:off x="1827391" y="5745395"/>
            <a:ext cx="3519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/>
              <a:t>TOLERANCIA</a:t>
            </a:r>
            <a:r>
              <a:rPr lang="es-CL" dirty="0"/>
              <a:t>   </a:t>
            </a:r>
          </a:p>
        </p:txBody>
      </p:sp>
      <p:sp>
        <p:nvSpPr>
          <p:cNvPr id="19" name="R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82AF3B79-1EB1-E14C-A6F9-FBD8F71D0747}"/>
              </a:ext>
            </a:extLst>
          </p:cNvPr>
          <p:cNvSpPr/>
          <p:nvPr/>
        </p:nvSpPr>
        <p:spPr>
          <a:xfrm>
            <a:off x="203515" y="4512855"/>
            <a:ext cx="1588957" cy="1460375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21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97CC8460-C229-BE48-B9AA-0DA270573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28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ondo de acuarela con lámina dorada | Vector Gratis">
            <a:extLst>
              <a:ext uri="{FF2B5EF4-FFF2-40B4-BE49-F238E27FC236}">
                <a16:creationId xmlns:a16="http://schemas.microsoft.com/office/drawing/2014/main" id="{0E1FCC2F-6796-FC45-AECD-4AB92C46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66153B5-07B9-4342-9450-F0E7FBFA65E2}"/>
              </a:ext>
            </a:extLst>
          </p:cNvPr>
          <p:cNvSpPr/>
          <p:nvPr/>
        </p:nvSpPr>
        <p:spPr>
          <a:xfrm>
            <a:off x="1161190" y="281608"/>
            <a:ext cx="5098943" cy="5005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033C51-84B1-ED48-A361-9EE92110C370}"/>
              </a:ext>
            </a:extLst>
          </p:cNvPr>
          <p:cNvSpPr txBox="1"/>
          <p:nvPr/>
        </p:nvSpPr>
        <p:spPr>
          <a:xfrm>
            <a:off x="4242249" y="2961185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57A142-7D07-B944-99E3-F5C5764CAA48}"/>
              </a:ext>
            </a:extLst>
          </p:cNvPr>
          <p:cNvSpPr txBox="1"/>
          <p:nvPr/>
        </p:nvSpPr>
        <p:spPr>
          <a:xfrm>
            <a:off x="3449775" y="236361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39BA5-FCC6-F443-A220-B7191D5049DD}"/>
              </a:ext>
            </a:extLst>
          </p:cNvPr>
          <p:cNvSpPr txBox="1"/>
          <p:nvPr/>
        </p:nvSpPr>
        <p:spPr>
          <a:xfrm>
            <a:off x="1981312" y="106346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B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081B70-A0E4-9D47-AAC9-0D2B13E8BD35}"/>
              </a:ext>
            </a:extLst>
          </p:cNvPr>
          <p:cNvSpPr txBox="1"/>
          <p:nvPr/>
        </p:nvSpPr>
        <p:spPr>
          <a:xfrm>
            <a:off x="1527986" y="2502307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I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F156DC-402C-9B4C-A983-9FEAE23A746C}"/>
              </a:ext>
            </a:extLst>
          </p:cNvPr>
          <p:cNvSpPr txBox="1"/>
          <p:nvPr/>
        </p:nvSpPr>
        <p:spPr>
          <a:xfrm>
            <a:off x="4153657" y="1407657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F1E32D-A292-034A-B991-0576F92E8F05}"/>
              </a:ext>
            </a:extLst>
          </p:cNvPr>
          <p:cNvSpPr txBox="1"/>
          <p:nvPr/>
        </p:nvSpPr>
        <p:spPr>
          <a:xfrm>
            <a:off x="3004219" y="2234820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EF3E115-20E8-7E4A-9405-B6847060F0C3}"/>
              </a:ext>
            </a:extLst>
          </p:cNvPr>
          <p:cNvSpPr txBox="1"/>
          <p:nvPr/>
        </p:nvSpPr>
        <p:spPr>
          <a:xfrm>
            <a:off x="2630464" y="370977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C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791449D-AE72-4C4B-B1E5-6E1F7B153F05}"/>
              </a:ext>
            </a:extLst>
          </p:cNvPr>
          <p:cNvSpPr txBox="1"/>
          <p:nvPr/>
        </p:nvSpPr>
        <p:spPr>
          <a:xfrm>
            <a:off x="3695972" y="416151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FBBA475-05F4-054A-A840-5C6536593F43}"/>
              </a:ext>
            </a:extLst>
          </p:cNvPr>
          <p:cNvSpPr txBox="1"/>
          <p:nvPr/>
        </p:nvSpPr>
        <p:spPr>
          <a:xfrm>
            <a:off x="5303358" y="2007822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I</a:t>
            </a:r>
          </a:p>
        </p:txBody>
      </p:sp>
      <p:sp>
        <p:nvSpPr>
          <p:cNvPr id="18" name="pista 1">
            <a:extLst>
              <a:ext uri="{FF2B5EF4-FFF2-40B4-BE49-F238E27FC236}">
                <a16:creationId xmlns:a16="http://schemas.microsoft.com/office/drawing/2014/main" id="{CE6BB027-5A8C-9D4F-A294-9C55D97929FA}"/>
              </a:ext>
            </a:extLst>
          </p:cNvPr>
          <p:cNvSpPr txBox="1"/>
          <p:nvPr/>
        </p:nvSpPr>
        <p:spPr>
          <a:xfrm>
            <a:off x="7500079" y="2428673"/>
            <a:ext cx="33234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Termina con E.</a:t>
            </a:r>
          </a:p>
        </p:txBody>
      </p:sp>
      <p:sp>
        <p:nvSpPr>
          <p:cNvPr id="19" name="pista 2">
            <a:extLst>
              <a:ext uri="{FF2B5EF4-FFF2-40B4-BE49-F238E27FC236}">
                <a16:creationId xmlns:a16="http://schemas.microsoft.com/office/drawing/2014/main" id="{2A3ABEDC-9E82-C744-A10D-60CA7816ABE3}"/>
              </a:ext>
            </a:extLst>
          </p:cNvPr>
          <p:cNvSpPr txBox="1"/>
          <p:nvPr/>
        </p:nvSpPr>
        <p:spPr>
          <a:xfrm>
            <a:off x="7500079" y="3256038"/>
            <a:ext cx="22784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12 </a:t>
            </a:r>
          </a:p>
        </p:txBody>
      </p:sp>
      <p:sp>
        <p:nvSpPr>
          <p:cNvPr id="20" name="1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3070A558-3F94-8E43-8CBF-3EFB05AAC11C}"/>
              </a:ext>
            </a:extLst>
          </p:cNvPr>
          <p:cNvSpPr/>
          <p:nvPr/>
        </p:nvSpPr>
        <p:spPr>
          <a:xfrm>
            <a:off x="8274784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1</a:t>
            </a:r>
          </a:p>
        </p:txBody>
      </p:sp>
      <p:sp>
        <p:nvSpPr>
          <p:cNvPr id="21" name="2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646C431F-EB7F-CC4F-81FD-A9BA563FC5BC}"/>
              </a:ext>
            </a:extLst>
          </p:cNvPr>
          <p:cNvSpPr/>
          <p:nvPr/>
        </p:nvSpPr>
        <p:spPr>
          <a:xfrm>
            <a:off x="9576432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5BF4C15-8FD9-4046-9044-7C0E3EE80A17}"/>
              </a:ext>
            </a:extLst>
          </p:cNvPr>
          <p:cNvSpPr txBox="1"/>
          <p:nvPr/>
        </p:nvSpPr>
        <p:spPr>
          <a:xfrm>
            <a:off x="1827390" y="5745395"/>
            <a:ext cx="3117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/>
              <a:t>DICIEMBRE</a:t>
            </a:r>
            <a:r>
              <a:rPr lang="es-CL" dirty="0"/>
              <a:t>   </a:t>
            </a:r>
          </a:p>
        </p:txBody>
      </p:sp>
      <p:sp>
        <p:nvSpPr>
          <p:cNvPr id="23" name="R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D5166ABE-BD34-7941-9FCE-BCEFA5E673F8}"/>
              </a:ext>
            </a:extLst>
          </p:cNvPr>
          <p:cNvSpPr/>
          <p:nvPr/>
        </p:nvSpPr>
        <p:spPr>
          <a:xfrm>
            <a:off x="203515" y="4512855"/>
            <a:ext cx="1588957" cy="1460375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25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BFEDFA57-A1C7-CF4B-AD40-BFCF19973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9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ondo de acuarela con lámina dorada | Vector Gratis">
            <a:extLst>
              <a:ext uri="{FF2B5EF4-FFF2-40B4-BE49-F238E27FC236}">
                <a16:creationId xmlns:a16="http://schemas.microsoft.com/office/drawing/2014/main" id="{7E01AC54-5F13-8F40-B5EE-60448C46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66153B5-07B9-4342-9450-F0E7FBFA65E2}"/>
              </a:ext>
            </a:extLst>
          </p:cNvPr>
          <p:cNvSpPr/>
          <p:nvPr/>
        </p:nvSpPr>
        <p:spPr>
          <a:xfrm>
            <a:off x="1161190" y="281608"/>
            <a:ext cx="5098943" cy="5005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033C51-84B1-ED48-A361-9EE92110C370}"/>
              </a:ext>
            </a:extLst>
          </p:cNvPr>
          <p:cNvSpPr txBox="1"/>
          <p:nvPr/>
        </p:nvSpPr>
        <p:spPr>
          <a:xfrm>
            <a:off x="4860230" y="2001495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57A142-7D07-B944-99E3-F5C5764CAA48}"/>
              </a:ext>
            </a:extLst>
          </p:cNvPr>
          <p:cNvSpPr txBox="1"/>
          <p:nvPr/>
        </p:nvSpPr>
        <p:spPr>
          <a:xfrm>
            <a:off x="3542957" y="2603684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39BA5-FCC6-F443-A220-B7191D5049DD}"/>
              </a:ext>
            </a:extLst>
          </p:cNvPr>
          <p:cNvSpPr txBox="1"/>
          <p:nvPr/>
        </p:nvSpPr>
        <p:spPr>
          <a:xfrm>
            <a:off x="1445215" y="1578138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F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081B70-A0E4-9D47-AAC9-0D2B13E8BD35}"/>
              </a:ext>
            </a:extLst>
          </p:cNvPr>
          <p:cNvSpPr txBox="1"/>
          <p:nvPr/>
        </p:nvSpPr>
        <p:spPr>
          <a:xfrm>
            <a:off x="4705138" y="633779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I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F156DC-402C-9B4C-A983-9FEAE23A746C}"/>
              </a:ext>
            </a:extLst>
          </p:cNvPr>
          <p:cNvSpPr txBox="1"/>
          <p:nvPr/>
        </p:nvSpPr>
        <p:spPr>
          <a:xfrm>
            <a:off x="2215385" y="3664951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F1E32D-A292-034A-B991-0576F92E8F05}"/>
              </a:ext>
            </a:extLst>
          </p:cNvPr>
          <p:cNvSpPr txBox="1"/>
          <p:nvPr/>
        </p:nvSpPr>
        <p:spPr>
          <a:xfrm>
            <a:off x="4833018" y="3567675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EF3E115-20E8-7E4A-9405-B6847060F0C3}"/>
              </a:ext>
            </a:extLst>
          </p:cNvPr>
          <p:cNvSpPr txBox="1"/>
          <p:nvPr/>
        </p:nvSpPr>
        <p:spPr>
          <a:xfrm>
            <a:off x="3642500" y="3880254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C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791449D-AE72-4C4B-B1E5-6E1F7B153F05}"/>
              </a:ext>
            </a:extLst>
          </p:cNvPr>
          <p:cNvSpPr txBox="1"/>
          <p:nvPr/>
        </p:nvSpPr>
        <p:spPr>
          <a:xfrm>
            <a:off x="3304600" y="255331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FBBA475-05F4-054A-A840-5C6536593F43}"/>
              </a:ext>
            </a:extLst>
          </p:cNvPr>
          <p:cNvSpPr txBox="1"/>
          <p:nvPr/>
        </p:nvSpPr>
        <p:spPr>
          <a:xfrm>
            <a:off x="2718521" y="1288424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I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E843421-2C3C-D246-90D0-CA71F48AA560}"/>
              </a:ext>
            </a:extLst>
          </p:cNvPr>
          <p:cNvSpPr txBox="1"/>
          <p:nvPr/>
        </p:nvSpPr>
        <p:spPr>
          <a:xfrm>
            <a:off x="2028869" y="2515030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FF69AA2-F86A-344E-B689-E570D9925207}"/>
              </a:ext>
            </a:extLst>
          </p:cNvPr>
          <p:cNvSpPr txBox="1"/>
          <p:nvPr/>
        </p:nvSpPr>
        <p:spPr>
          <a:xfrm>
            <a:off x="3758190" y="1365234"/>
            <a:ext cx="743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200" b="1" dirty="0"/>
              <a:t>S</a:t>
            </a:r>
          </a:p>
        </p:txBody>
      </p:sp>
      <p:sp>
        <p:nvSpPr>
          <p:cNvPr id="20" name="pista 1">
            <a:extLst>
              <a:ext uri="{FF2B5EF4-FFF2-40B4-BE49-F238E27FC236}">
                <a16:creationId xmlns:a16="http://schemas.microsoft.com/office/drawing/2014/main" id="{4D9B925A-C0FB-0D45-8AD5-BF6750A667C0}"/>
              </a:ext>
            </a:extLst>
          </p:cNvPr>
          <p:cNvSpPr txBox="1"/>
          <p:nvPr/>
        </p:nvSpPr>
        <p:spPr>
          <a:xfrm>
            <a:off x="7500079" y="2428673"/>
            <a:ext cx="35307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Comienza con D.</a:t>
            </a:r>
          </a:p>
        </p:txBody>
      </p:sp>
      <p:sp>
        <p:nvSpPr>
          <p:cNvPr id="21" name="pista 2">
            <a:extLst>
              <a:ext uri="{FF2B5EF4-FFF2-40B4-BE49-F238E27FC236}">
                <a16:creationId xmlns:a16="http://schemas.microsoft.com/office/drawing/2014/main" id="{059E41AD-4E52-6545-A3BD-16E7F478A4F9}"/>
              </a:ext>
            </a:extLst>
          </p:cNvPr>
          <p:cNvSpPr txBox="1"/>
          <p:nvPr/>
        </p:nvSpPr>
        <p:spPr>
          <a:xfrm>
            <a:off x="7500079" y="3256038"/>
            <a:ext cx="44646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Variedad entre cosas de una misma especie. </a:t>
            </a:r>
          </a:p>
        </p:txBody>
      </p:sp>
      <p:sp>
        <p:nvSpPr>
          <p:cNvPr id="22" name="1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7656F994-8D4F-B44B-B9E1-7C7E3677BEF6}"/>
              </a:ext>
            </a:extLst>
          </p:cNvPr>
          <p:cNvSpPr/>
          <p:nvPr/>
        </p:nvSpPr>
        <p:spPr>
          <a:xfrm>
            <a:off x="8274784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1</a:t>
            </a:r>
          </a:p>
        </p:txBody>
      </p:sp>
      <p:sp>
        <p:nvSpPr>
          <p:cNvPr id="23" name="2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4BDAF47E-DA49-A04D-89C7-FECA5EDBDC3A}"/>
              </a:ext>
            </a:extLst>
          </p:cNvPr>
          <p:cNvSpPr/>
          <p:nvPr/>
        </p:nvSpPr>
        <p:spPr>
          <a:xfrm>
            <a:off x="9576432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2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8D5D93B-D819-4141-96F0-109F83D52137}"/>
              </a:ext>
            </a:extLst>
          </p:cNvPr>
          <p:cNvSpPr txBox="1"/>
          <p:nvPr/>
        </p:nvSpPr>
        <p:spPr>
          <a:xfrm>
            <a:off x="1827391" y="5745395"/>
            <a:ext cx="3797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/>
              <a:t>DIFERENCIAS</a:t>
            </a:r>
            <a:r>
              <a:rPr lang="es-CL" dirty="0"/>
              <a:t>   </a:t>
            </a:r>
          </a:p>
        </p:txBody>
      </p:sp>
      <p:sp>
        <p:nvSpPr>
          <p:cNvPr id="25" name="R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49390FB0-97AF-3343-BB58-B67C81E39898}"/>
              </a:ext>
            </a:extLst>
          </p:cNvPr>
          <p:cNvSpPr/>
          <p:nvPr/>
        </p:nvSpPr>
        <p:spPr>
          <a:xfrm>
            <a:off x="203515" y="4512855"/>
            <a:ext cx="1588957" cy="1460375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27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1CA2BF69-54CC-9045-85D6-49F9470E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9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Fondo de acuarela con lámina dorada | Vector Gratis">
            <a:extLst>
              <a:ext uri="{FF2B5EF4-FFF2-40B4-BE49-F238E27FC236}">
                <a16:creationId xmlns:a16="http://schemas.microsoft.com/office/drawing/2014/main" id="{71F8C6DA-A44B-F14E-86AD-2C20AC6B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66153B5-07B9-4342-9450-F0E7FBFA65E2}"/>
              </a:ext>
            </a:extLst>
          </p:cNvPr>
          <p:cNvSpPr/>
          <p:nvPr/>
        </p:nvSpPr>
        <p:spPr>
          <a:xfrm>
            <a:off x="1208866" y="281608"/>
            <a:ext cx="5098943" cy="500595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033C51-84B1-ED48-A361-9EE92110C370}"/>
              </a:ext>
            </a:extLst>
          </p:cNvPr>
          <p:cNvSpPr txBox="1"/>
          <p:nvPr/>
        </p:nvSpPr>
        <p:spPr>
          <a:xfrm>
            <a:off x="3386378" y="4044206"/>
            <a:ext cx="74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57A142-7D07-B944-99E3-F5C5764CAA48}"/>
              </a:ext>
            </a:extLst>
          </p:cNvPr>
          <p:cNvSpPr txBox="1"/>
          <p:nvPr/>
        </p:nvSpPr>
        <p:spPr>
          <a:xfrm>
            <a:off x="2087459" y="3372129"/>
            <a:ext cx="74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39BA5-FCC6-F443-A220-B7191D5049DD}"/>
              </a:ext>
            </a:extLst>
          </p:cNvPr>
          <p:cNvSpPr txBox="1"/>
          <p:nvPr/>
        </p:nvSpPr>
        <p:spPr>
          <a:xfrm>
            <a:off x="3189582" y="304478"/>
            <a:ext cx="74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081B70-A0E4-9D47-AAC9-0D2B13E8BD35}"/>
              </a:ext>
            </a:extLst>
          </p:cNvPr>
          <p:cNvSpPr txBox="1"/>
          <p:nvPr/>
        </p:nvSpPr>
        <p:spPr>
          <a:xfrm>
            <a:off x="1472279" y="2254390"/>
            <a:ext cx="74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U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F156DC-402C-9B4C-A983-9FEAE23A746C}"/>
              </a:ext>
            </a:extLst>
          </p:cNvPr>
          <p:cNvSpPr txBox="1"/>
          <p:nvPr/>
        </p:nvSpPr>
        <p:spPr>
          <a:xfrm>
            <a:off x="3737927" y="1420578"/>
            <a:ext cx="74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I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F1E32D-A292-034A-B991-0576F92E8F05}"/>
              </a:ext>
            </a:extLst>
          </p:cNvPr>
          <p:cNvSpPr txBox="1"/>
          <p:nvPr/>
        </p:nvSpPr>
        <p:spPr>
          <a:xfrm>
            <a:off x="2123207" y="860852"/>
            <a:ext cx="74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EF3E115-20E8-7E4A-9405-B6847060F0C3}"/>
              </a:ext>
            </a:extLst>
          </p:cNvPr>
          <p:cNvSpPr txBox="1"/>
          <p:nvPr/>
        </p:nvSpPr>
        <p:spPr>
          <a:xfrm>
            <a:off x="5063203" y="1420578"/>
            <a:ext cx="74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C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791449D-AE72-4C4B-B1E5-6E1F7B153F05}"/>
              </a:ext>
            </a:extLst>
          </p:cNvPr>
          <p:cNvSpPr txBox="1"/>
          <p:nvPr/>
        </p:nvSpPr>
        <p:spPr>
          <a:xfrm>
            <a:off x="2839125" y="2147875"/>
            <a:ext cx="74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FBBA475-05F4-054A-A840-5C6536593F43}"/>
              </a:ext>
            </a:extLst>
          </p:cNvPr>
          <p:cNvSpPr txBox="1"/>
          <p:nvPr/>
        </p:nvSpPr>
        <p:spPr>
          <a:xfrm>
            <a:off x="5019744" y="2865231"/>
            <a:ext cx="74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I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7C088E7-6A7A-6948-BE35-2176D7078F24}"/>
              </a:ext>
            </a:extLst>
          </p:cNvPr>
          <p:cNvSpPr txBox="1"/>
          <p:nvPr/>
        </p:nvSpPr>
        <p:spPr>
          <a:xfrm>
            <a:off x="3896119" y="2569983"/>
            <a:ext cx="74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BC17F56-2854-C040-9965-F6359E539036}"/>
              </a:ext>
            </a:extLst>
          </p:cNvPr>
          <p:cNvSpPr txBox="1"/>
          <p:nvPr/>
        </p:nvSpPr>
        <p:spPr>
          <a:xfrm>
            <a:off x="4516078" y="3759877"/>
            <a:ext cx="74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C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18CE90A-EDD1-604A-A344-24742379014F}"/>
              </a:ext>
            </a:extLst>
          </p:cNvPr>
          <p:cNvSpPr txBox="1"/>
          <p:nvPr/>
        </p:nvSpPr>
        <p:spPr>
          <a:xfrm>
            <a:off x="4376736" y="801604"/>
            <a:ext cx="74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N</a:t>
            </a:r>
          </a:p>
        </p:txBody>
      </p:sp>
      <p:sp>
        <p:nvSpPr>
          <p:cNvPr id="21" name="pista 1">
            <a:extLst>
              <a:ext uri="{FF2B5EF4-FFF2-40B4-BE49-F238E27FC236}">
                <a16:creationId xmlns:a16="http://schemas.microsoft.com/office/drawing/2014/main" id="{C6C2C0D7-2028-6F4A-B9C6-34423BC2533A}"/>
              </a:ext>
            </a:extLst>
          </p:cNvPr>
          <p:cNvSpPr txBox="1"/>
          <p:nvPr/>
        </p:nvSpPr>
        <p:spPr>
          <a:xfrm>
            <a:off x="7500080" y="2428673"/>
            <a:ext cx="31006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Transmisión .</a:t>
            </a:r>
          </a:p>
        </p:txBody>
      </p:sp>
      <p:sp>
        <p:nvSpPr>
          <p:cNvPr id="22" name="pista 2">
            <a:extLst>
              <a:ext uri="{FF2B5EF4-FFF2-40B4-BE49-F238E27FC236}">
                <a16:creationId xmlns:a16="http://schemas.microsoft.com/office/drawing/2014/main" id="{39E31AE1-F4FD-FC41-BB62-1BE15AB1D2F0}"/>
              </a:ext>
            </a:extLst>
          </p:cNvPr>
          <p:cNvSpPr txBox="1"/>
          <p:nvPr/>
        </p:nvSpPr>
        <p:spPr>
          <a:xfrm>
            <a:off x="7500080" y="3256038"/>
            <a:ext cx="38272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CL" sz="3200" b="1" dirty="0"/>
              <a:t>Emisor y receptor. </a:t>
            </a:r>
          </a:p>
        </p:txBody>
      </p:sp>
      <p:sp>
        <p:nvSpPr>
          <p:cNvPr id="23" name="1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F911E578-5497-DE49-845A-1448135B4D44}"/>
              </a:ext>
            </a:extLst>
          </p:cNvPr>
          <p:cNvSpPr/>
          <p:nvPr/>
        </p:nvSpPr>
        <p:spPr>
          <a:xfrm>
            <a:off x="8274784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1</a:t>
            </a:r>
          </a:p>
        </p:txBody>
      </p:sp>
      <p:sp>
        <p:nvSpPr>
          <p:cNvPr id="24" name="2">
            <a:hlinkClick r:id="" action="ppaction://noaction">
              <a:snd r:embed="rId3" name="camera.wav"/>
            </a:hlinkClick>
            <a:extLst>
              <a:ext uri="{FF2B5EF4-FFF2-40B4-BE49-F238E27FC236}">
                <a16:creationId xmlns:a16="http://schemas.microsoft.com/office/drawing/2014/main" id="{15FDB696-8432-9246-A681-6D586C6DEDD9}"/>
              </a:ext>
            </a:extLst>
          </p:cNvPr>
          <p:cNvSpPr/>
          <p:nvPr/>
        </p:nvSpPr>
        <p:spPr>
          <a:xfrm>
            <a:off x="9576432" y="504293"/>
            <a:ext cx="1024327" cy="89438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2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F15125E-E588-1A4B-B90B-8F470A8B5633}"/>
              </a:ext>
            </a:extLst>
          </p:cNvPr>
          <p:cNvSpPr txBox="1"/>
          <p:nvPr/>
        </p:nvSpPr>
        <p:spPr>
          <a:xfrm>
            <a:off x="1827390" y="5745395"/>
            <a:ext cx="4480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/>
              <a:t>COMUNICACIÓN</a:t>
            </a:r>
            <a:r>
              <a:rPr lang="es-CL" dirty="0"/>
              <a:t>   </a:t>
            </a:r>
          </a:p>
        </p:txBody>
      </p:sp>
      <p:sp>
        <p:nvSpPr>
          <p:cNvPr id="26" name="R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17690FF9-6D77-C648-AFA5-78D9A0CB6C4E}"/>
              </a:ext>
            </a:extLst>
          </p:cNvPr>
          <p:cNvSpPr/>
          <p:nvPr/>
        </p:nvSpPr>
        <p:spPr>
          <a:xfrm>
            <a:off x="203515" y="4512855"/>
            <a:ext cx="1588957" cy="1460375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28" name="Picture 6" descr="Siguiente botón - Iconos gratis de flechas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1FE37B65-7C1C-BB45-AD8C-B4B7AC5DD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501" y="304478"/>
            <a:ext cx="769379" cy="7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4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,245,581 Fondos Colores Pastel Imágenes y Fotos - 123RF">
            <a:extLst>
              <a:ext uri="{FF2B5EF4-FFF2-40B4-BE49-F238E27FC236}">
                <a16:creationId xmlns:a16="http://schemas.microsoft.com/office/drawing/2014/main" id="{8DD68B95-A4F5-5947-8E9F-B6A978FC1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9FAA2D6-014D-1246-ADC2-860F2E06F5D2}"/>
              </a:ext>
            </a:extLst>
          </p:cNvPr>
          <p:cNvSpPr txBox="1"/>
          <p:nvPr/>
        </p:nvSpPr>
        <p:spPr>
          <a:xfrm>
            <a:off x="640598" y="644717"/>
            <a:ext cx="10929362" cy="532453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CL" sz="4400" b="1" dirty="0"/>
              <a:t>Instrucciones:</a:t>
            </a:r>
          </a:p>
          <a:p>
            <a:endParaRPr lang="es-CL" sz="4000" dirty="0"/>
          </a:p>
          <a:p>
            <a:pPr marL="571500" indent="-571500">
              <a:buFont typeface="Wingdings" pitchFamily="2" charset="2"/>
              <a:buChar char="q"/>
            </a:pPr>
            <a:r>
              <a:rPr lang="es-CL" sz="3200" dirty="0"/>
              <a:t>El estudiante deberá decir el color y no la palabra.</a:t>
            </a:r>
          </a:p>
          <a:p>
            <a:endParaRPr lang="es-CL" sz="3200" dirty="0"/>
          </a:p>
          <a:p>
            <a:pPr marL="571500" indent="-571500">
              <a:buFontTx/>
              <a:buChar char="-"/>
            </a:pPr>
            <a:r>
              <a:rPr lang="es-CL" sz="3200" dirty="0"/>
              <a:t>La persona que logre completar la actividad sin equivocarse y en el menor tiempo, será el ganador.</a:t>
            </a:r>
          </a:p>
          <a:p>
            <a:pPr marL="571500" indent="-571500">
              <a:buFontTx/>
              <a:buChar char="-"/>
            </a:pPr>
            <a:r>
              <a:rPr lang="es-CL" sz="3200" dirty="0"/>
              <a:t>Es importante que espere su turno.</a:t>
            </a:r>
          </a:p>
          <a:p>
            <a:pPr marL="571500" indent="-571500">
              <a:buFontTx/>
              <a:buChar char="-"/>
            </a:pPr>
            <a:r>
              <a:rPr lang="es-CL" sz="3200" dirty="0"/>
              <a:t>Si usted se equivoca, otro compañero debe comenzar desde el inicio. </a:t>
            </a:r>
          </a:p>
          <a:p>
            <a:pPr marL="571500" indent="-571500">
              <a:buFontTx/>
              <a:buChar char="-"/>
            </a:pPr>
            <a:r>
              <a:rPr lang="es-CL" sz="3200" b="1" dirty="0">
                <a:solidFill>
                  <a:srgbClr val="FF0000"/>
                </a:solidFill>
              </a:rPr>
              <a:t>El facilitador es quien debe preocuparse del temporizador. </a:t>
            </a:r>
          </a:p>
        </p:txBody>
      </p:sp>
      <p:pic>
        <p:nvPicPr>
          <p:cNvPr id="6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4296865C-EE44-A74E-9221-A5726CFDD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700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,245,581 Fondos Colores Pastel Imágenes y Fotos - 123RF">
            <a:extLst>
              <a:ext uri="{FF2B5EF4-FFF2-40B4-BE49-F238E27FC236}">
                <a16:creationId xmlns:a16="http://schemas.microsoft.com/office/drawing/2014/main" id="{CA856DBE-3A05-8C4B-94EE-663F74A87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Juego de psicología: Dí el color y no la palabra - Clínica Hegoak, atención  infantil y juvenil">
            <a:extLst>
              <a:ext uri="{FF2B5EF4-FFF2-40B4-BE49-F238E27FC236}">
                <a16:creationId xmlns:a16="http://schemas.microsoft.com/office/drawing/2014/main" id="{C7433C0A-2203-554A-8421-65D59FA5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70" y="700109"/>
            <a:ext cx="9186459" cy="569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iguiente botón - Iconos gratis de flechas">
            <a:hlinkClick r:id="" action="ppaction://hlinkshowjump?jump=nextslide">
              <a:snd r:embed="rId4" name="click.wav"/>
            </a:hlinkClick>
            <a:extLst>
              <a:ext uri="{FF2B5EF4-FFF2-40B4-BE49-F238E27FC236}">
                <a16:creationId xmlns:a16="http://schemas.microsoft.com/office/drawing/2014/main" id="{F2738EDB-6C1B-1F41-BBAF-4879E1E13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5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,245,581 Fondos Colores Pastel Imágenes y Fotos - 123RF">
            <a:extLst>
              <a:ext uri="{FF2B5EF4-FFF2-40B4-BE49-F238E27FC236}">
                <a16:creationId xmlns:a16="http://schemas.microsoft.com/office/drawing/2014/main" id="{B05581CA-75F2-BA4E-9962-ED3E6765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E26D0A-BAC9-004C-9958-71AFBFA3F2AF}"/>
              </a:ext>
            </a:extLst>
          </p:cNvPr>
          <p:cNvSpPr txBox="1"/>
          <p:nvPr/>
        </p:nvSpPr>
        <p:spPr>
          <a:xfrm>
            <a:off x="1245666" y="723304"/>
            <a:ext cx="9700668" cy="513986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002060"/>
                </a:solidFill>
              </a:rPr>
              <a:t>Instrucciones: </a:t>
            </a:r>
          </a:p>
          <a:p>
            <a:endParaRPr lang="es-CL" sz="3200" b="1" dirty="0">
              <a:solidFill>
                <a:srgbClr val="002060"/>
              </a:solidFill>
            </a:endParaRPr>
          </a:p>
          <a:p>
            <a:r>
              <a:rPr lang="es-CL" sz="3200" b="1" dirty="0">
                <a:solidFill>
                  <a:srgbClr val="002060"/>
                </a:solidFill>
              </a:rPr>
              <a:t>La siguiente actividad consiste en que los estudiante deberán descubrir la frase oculta. </a:t>
            </a:r>
          </a:p>
          <a:p>
            <a:r>
              <a:rPr lang="es-CL" sz="3200" b="1" dirty="0">
                <a:solidFill>
                  <a:srgbClr val="002060"/>
                </a:solidFill>
              </a:rPr>
              <a:t>Y para eso, es necesario que  presten atención a los siguientes dibujos (Principalmente a la letra inicial).</a:t>
            </a:r>
          </a:p>
          <a:p>
            <a:endParaRPr lang="es-CL" sz="3200" b="1" dirty="0">
              <a:solidFill>
                <a:srgbClr val="002060"/>
              </a:solidFill>
            </a:endParaRPr>
          </a:p>
          <a:p>
            <a:r>
              <a:rPr lang="es-CL" sz="3200" b="1" dirty="0">
                <a:solidFill>
                  <a:srgbClr val="002060"/>
                </a:solidFill>
              </a:rPr>
              <a:t>Para conocer la frase  oculta debe pinchar en la estrella de 12 puntas</a:t>
            </a:r>
          </a:p>
          <a:p>
            <a:pPr marL="457200" indent="-457200">
              <a:buFont typeface="Wingdings" pitchFamily="2" charset="2"/>
              <a:buChar char="v"/>
            </a:pPr>
            <a:endParaRPr lang="es-CL" sz="3200" b="1" dirty="0">
              <a:solidFill>
                <a:srgbClr val="002060"/>
              </a:solidFill>
            </a:endParaRPr>
          </a:p>
        </p:txBody>
      </p:sp>
      <p:sp>
        <p:nvSpPr>
          <p:cNvPr id="17" name="R">
            <a:hlinkClick r:id="" action="ppaction://noaction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8B1F4497-1897-174E-9424-6E7C10795DCB}"/>
              </a:ext>
            </a:extLst>
          </p:cNvPr>
          <p:cNvSpPr/>
          <p:nvPr/>
        </p:nvSpPr>
        <p:spPr>
          <a:xfrm>
            <a:off x="3797013" y="5137115"/>
            <a:ext cx="1067346" cy="997581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98BE236-4612-2F43-A00E-71973FBA9E41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8" name="Picture 6" descr="Siguiente botón - Iconos gratis de flechas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E1576016-60CA-B340-AA78-B4821C2E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89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,245,581 Fondos Colores Pastel Imágenes y Fotos - 123RF">
            <a:extLst>
              <a:ext uri="{FF2B5EF4-FFF2-40B4-BE49-F238E27FC236}">
                <a16:creationId xmlns:a16="http://schemas.microsoft.com/office/drawing/2014/main" id="{4D674752-9CBE-0446-93D7-9A31221B1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F365C5A-49D3-704D-90AF-29CBF17AC0E3}"/>
              </a:ext>
            </a:extLst>
          </p:cNvPr>
          <p:cNvSpPr txBox="1"/>
          <p:nvPr/>
        </p:nvSpPr>
        <p:spPr>
          <a:xfrm>
            <a:off x="1689315" y="743919"/>
            <a:ext cx="10197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>
                <a:solidFill>
                  <a:srgbClr val="FF0000"/>
                </a:solidFill>
              </a:rPr>
              <a:t>Conflicto Derecha - Izquierda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D37E15-A112-FC48-81C0-8507B28E0AD3}"/>
              </a:ext>
            </a:extLst>
          </p:cNvPr>
          <p:cNvSpPr txBox="1"/>
          <p:nvPr/>
        </p:nvSpPr>
        <p:spPr>
          <a:xfrm>
            <a:off x="542441" y="1828800"/>
            <a:ext cx="10120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/>
              <a:t>La parte derecha  de su cerebro intenta decir el color pero la parte izquierda insiste leer la palabra.  </a:t>
            </a:r>
          </a:p>
        </p:txBody>
      </p:sp>
      <p:pic>
        <p:nvPicPr>
          <p:cNvPr id="9218" name="Picture 2" descr="Hemisferios cerebrales: neuronas espejo y empatía - Dental Tribune Latin  America">
            <a:extLst>
              <a:ext uri="{FF2B5EF4-FFF2-40B4-BE49-F238E27FC236}">
                <a16:creationId xmlns:a16="http://schemas.microsoft.com/office/drawing/2014/main" id="{0E28D8A9-6C43-7C46-9283-F5FE96AE0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14" y="3329423"/>
            <a:ext cx="6079209" cy="342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iguiente botón - Iconos gratis de flechas">
            <a:hlinkClick r:id="rId4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8FDEA80E-E2D7-6E42-80D0-40C888FA1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501" y="304478"/>
            <a:ext cx="769379" cy="7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05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0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8D7C520F-9A0F-D04B-9B29-E6A3A238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1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2" descr="Vector Transparente PNG Y SVG De Icono De Tetera">
            <a:extLst>
              <a:ext uri="{FF2B5EF4-FFF2-40B4-BE49-F238E27FC236}">
                <a16:creationId xmlns:a16="http://schemas.microsoft.com/office/drawing/2014/main" id="{64CF8999-845D-0F4F-BCBD-18DE523A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37" y="502501"/>
            <a:ext cx="1251857" cy="12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ube png imágenes | PNGWing">
            <a:extLst>
              <a:ext uri="{FF2B5EF4-FFF2-40B4-BE49-F238E27FC236}">
                <a16:creationId xmlns:a16="http://schemas.microsoft.com/office/drawing/2014/main" id="{18D62570-A1CE-1F42-8043-E8C4AC69A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2" b="98168" l="2283" r="97935">
                        <a14:foregroundMark x1="31848" y1="11538" x2="32283" y2="29121"/>
                        <a14:foregroundMark x1="32283" y1="29121" x2="34239" y2="35897"/>
                        <a14:foregroundMark x1="34239" y1="35897" x2="77826" y2="69780"/>
                        <a14:foregroundMark x1="77826" y1="69780" x2="84783" y2="68132"/>
                        <a14:foregroundMark x1="84783" y1="68132" x2="89022" y2="60073"/>
                        <a14:foregroundMark x1="89022" y1="60073" x2="84565" y2="51648"/>
                        <a14:foregroundMark x1="84565" y1="51648" x2="66304" y2="46520"/>
                        <a14:foregroundMark x1="66304" y1="46520" x2="28043" y2="54579"/>
                        <a14:foregroundMark x1="28043" y1="54579" x2="39457" y2="69231"/>
                        <a14:foregroundMark x1="39457" y1="69231" x2="54565" y2="70147"/>
                        <a14:foregroundMark x1="54565" y1="70147" x2="59130" y2="69414"/>
                        <a14:foregroundMark x1="59130" y1="69414" x2="62500" y2="73993"/>
                        <a14:foregroundMark x1="62500" y1="73993" x2="70000" y2="75092"/>
                        <a14:foregroundMark x1="70000" y1="75092" x2="80109" y2="69231"/>
                        <a14:foregroundMark x1="96087" y1="54212" x2="96087" y2="70147"/>
                        <a14:foregroundMark x1="43261" y1="7509" x2="38478" y2="3846"/>
                        <a14:foregroundMark x1="38478" y1="3846" x2="28696" y2="6960"/>
                        <a14:foregroundMark x1="28696" y1="6960" x2="24783" y2="12088"/>
                        <a14:foregroundMark x1="24783" y1="12088" x2="21304" y2="20696"/>
                        <a14:foregroundMark x1="21304" y1="20696" x2="21304" y2="21612"/>
                        <a14:foregroundMark x1="13587" y1="21245" x2="4457" y2="22527"/>
                        <a14:foregroundMark x1="4457" y1="22527" x2="2283" y2="29121"/>
                        <a14:foregroundMark x1="2283" y1="29121" x2="1304" y2="36630"/>
                        <a14:foregroundMark x1="1304" y1="36630" x2="8152" y2="54029"/>
                        <a14:foregroundMark x1="8152" y1="54029" x2="10435" y2="55495"/>
                        <a14:foregroundMark x1="5978" y1="52198" x2="2391" y2="47253"/>
                        <a14:foregroundMark x1="2391" y1="47253" x2="1413" y2="38645"/>
                        <a14:foregroundMark x1="1413" y1="38645" x2="2391" y2="30403"/>
                        <a14:foregroundMark x1="2391" y1="30403" x2="4674" y2="25092"/>
                        <a14:foregroundMark x1="30435" y1="4212" x2="39891" y2="2930"/>
                        <a14:foregroundMark x1="39891" y1="2930" x2="44239" y2="5128"/>
                        <a14:foregroundMark x1="44239" y1="5128" x2="47717" y2="9890"/>
                        <a14:foregroundMark x1="47717" y1="9890" x2="50652" y2="17949"/>
                        <a14:foregroundMark x1="67174" y1="91575" x2="52826" y2="92674"/>
                        <a14:foregroundMark x1="98261" y1="58791" x2="99130" y2="66117"/>
                        <a14:foregroundMark x1="99130" y1="66117" x2="98152" y2="73260"/>
                        <a14:foregroundMark x1="98152" y1="73260" x2="97174" y2="76557"/>
                        <a14:foregroundMark x1="96739" y1="54579" x2="94130" y2="48535"/>
                        <a14:foregroundMark x1="94130" y1="48535" x2="90109" y2="43773"/>
                        <a14:foregroundMark x1="90109" y1="43773" x2="85761" y2="42308"/>
                        <a14:foregroundMark x1="85761" y1="42308" x2="84783" y2="41026"/>
                        <a14:foregroundMark x1="43478" y1="77839" x2="44674" y2="85348"/>
                        <a14:foregroundMark x1="44674" y1="85348" x2="47609" y2="91392"/>
                        <a14:foregroundMark x1="47609" y1="91392" x2="51304" y2="95238"/>
                        <a14:foregroundMark x1="37717" y1="81319" x2="26522" y2="82784"/>
                        <a14:foregroundMark x1="26522" y1="82784" x2="22174" y2="79487"/>
                        <a14:foregroundMark x1="22174" y1="79487" x2="19022" y2="74725"/>
                        <a14:foregroundMark x1="19022" y1="74725" x2="18478" y2="73260"/>
                        <a14:foregroundMark x1="16957" y1="74176" x2="14457" y2="56960"/>
                        <a14:foregroundMark x1="8152" y1="20147" x2="17717" y2="20513"/>
                        <a14:foregroundMark x1="55761" y1="21245" x2="62391" y2="25092"/>
                        <a14:foregroundMark x1="67717" y1="16667" x2="72826" y2="15751"/>
                        <a14:foregroundMark x1="72826" y1="15751" x2="77391" y2="15934"/>
                        <a14:foregroundMark x1="77391" y1="15934" x2="81413" y2="19048"/>
                        <a14:foregroundMark x1="81413" y1="19048" x2="82609" y2="22344"/>
                        <a14:foregroundMark x1="72717" y1="84615" x2="61196" y2="98168"/>
                        <a14:foregroundMark x1="61196" y1="98168" x2="57283" y2="97253"/>
                        <a14:foregroundMark x1="74130" y1="82418" x2="81413" y2="85531"/>
                        <a14:foregroundMark x1="80978" y1="87363" x2="85000" y2="87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45" y="753440"/>
            <a:ext cx="1131214" cy="88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ector Transparente PNG Y SVG De Icono De Instrumento Musical De Guitarra  Acústica">
            <a:extLst>
              <a:ext uri="{FF2B5EF4-FFF2-40B4-BE49-F238E27FC236}">
                <a16:creationId xmlns:a16="http://schemas.microsoft.com/office/drawing/2014/main" id="{A774B05D-4239-2149-B3F2-FB9C29FF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8005">
            <a:off x="5133127" y="317756"/>
            <a:ext cx="1474809" cy="147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egatina Ola PNG transparente - StickPNG">
            <a:extLst>
              <a:ext uri="{FF2B5EF4-FFF2-40B4-BE49-F238E27FC236}">
                <a16:creationId xmlns:a16="http://schemas.microsoft.com/office/drawing/2014/main" id="{D2AB4136-1388-B34A-8D59-8F6B9174F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26" y="753440"/>
            <a:ext cx="1787024" cy="115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ce Clipart Dado - Dice Clip Art | Full Size PNG Download | SeekPNG">
            <a:extLst>
              <a:ext uri="{FF2B5EF4-FFF2-40B4-BE49-F238E27FC236}">
                <a16:creationId xmlns:a16="http://schemas.microsoft.com/office/drawing/2014/main" id="{980AA07F-8853-E245-9496-34E24D90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17" y="753440"/>
            <a:ext cx="1120797" cy="112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Oso PNG">
            <a:extLst>
              <a:ext uri="{FF2B5EF4-FFF2-40B4-BE49-F238E27FC236}">
                <a16:creationId xmlns:a16="http://schemas.microsoft.com/office/drawing/2014/main" id="{85FB960D-6047-6C46-836A-166B11B5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036" y="712306"/>
            <a:ext cx="797489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0" descr="Serpiente Kawaii Vivora Dibujo - Imagen gratis en Pixabay">
            <a:extLst>
              <a:ext uri="{FF2B5EF4-FFF2-40B4-BE49-F238E27FC236}">
                <a16:creationId xmlns:a16="http://schemas.microsoft.com/office/drawing/2014/main" id="{B68197DB-3778-CF4B-92C5-F296F350F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910" y="625081"/>
            <a:ext cx="1066241" cy="138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Árbol PNG">
            <a:extLst>
              <a:ext uri="{FF2B5EF4-FFF2-40B4-BE49-F238E27FC236}">
                <a16:creationId xmlns:a16="http://schemas.microsoft.com/office/drawing/2014/main" id="{01F2CC98-B2D6-4E45-89EC-F1309240D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91" y="2856973"/>
            <a:ext cx="1370480" cy="114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Diseño de la marca, rectángulo, maleta png | PNGEgg">
            <a:extLst>
              <a:ext uri="{FF2B5EF4-FFF2-40B4-BE49-F238E27FC236}">
                <a16:creationId xmlns:a16="http://schemas.microsoft.com/office/drawing/2014/main" id="{BB6178EC-5329-4945-A1A2-F850E53F4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227" b="92383" l="22444" r="77333">
                        <a14:foregroundMark x1="25333" y1="22070" x2="25111" y2="50391"/>
                        <a14:foregroundMark x1="73222" y1="31836" x2="73222" y2="55664"/>
                        <a14:foregroundMark x1="67667" y1="23242" x2="67556" y2="60156"/>
                        <a14:foregroundMark x1="67556" y1="60156" x2="67444" y2="60156"/>
                        <a14:foregroundMark x1="66778" y1="92383" x2="61444" y2="91992"/>
                        <a14:foregroundMark x1="37222" y1="91602" x2="31667" y2="92578"/>
                        <a14:foregroundMark x1="32000" y1="55469" x2="31889" y2="86328"/>
                        <a14:foregroundMark x1="31444" y1="25781" x2="31556" y2="51367"/>
                        <a14:foregroundMark x1="33000" y1="42969" x2="32889" y2="53320"/>
                        <a14:foregroundMark x1="32222" y1="50195" x2="32222" y2="66406"/>
                        <a14:foregroundMark x1="32222" y1="66016" x2="32222" y2="66016"/>
                        <a14:foregroundMark x1="72444" y1="38281" x2="72444" y2="60156"/>
                        <a14:foregroundMark x1="62444" y1="17578" x2="56778" y2="17578"/>
                        <a14:foregroundMark x1="56556" y1="17383" x2="37778" y2="18945"/>
                        <a14:foregroundMark x1="41222" y1="14063" x2="44667" y2="8594"/>
                        <a14:foregroundMark x1="44667" y1="8594" x2="54667" y2="7227"/>
                        <a14:foregroundMark x1="69778" y1="59375" x2="70333" y2="77344"/>
                        <a14:foregroundMark x1="67222" y1="88477" x2="67444" y2="92383"/>
                        <a14:foregroundMark x1="65667" y1="85938" x2="36889" y2="86719"/>
                        <a14:foregroundMark x1="36889" y1="86719" x2="36889" y2="86719"/>
                        <a14:foregroundMark x1="36444" y1="86133" x2="23556" y2="83203"/>
                        <a14:foregroundMark x1="23556" y1="83203" x2="22556" y2="66016"/>
                        <a14:foregroundMark x1="22556" y1="66016" x2="23111" y2="59180"/>
                        <a14:foregroundMark x1="77444" y1="31445" x2="77222" y2="54102"/>
                        <a14:foregroundMark x1="65222" y1="51563" x2="65222" y2="75586"/>
                        <a14:foregroundMark x1="76889" y1="56836" x2="77111" y2="82617"/>
                        <a14:foregroundMark x1="77111" y1="82617" x2="73444" y2="86719"/>
                        <a14:foregroundMark x1="73444" y1="86719" x2="68889" y2="86133"/>
                        <a14:foregroundMark x1="68889" y1="86133" x2="65889" y2="79883"/>
                        <a14:foregroundMark x1="65889" y1="79883" x2="65444" y2="75781"/>
                        <a14:foregroundMark x1="63889" y1="17969" x2="68333" y2="18164"/>
                        <a14:foregroundMark x1="68333" y1="18164" x2="72556" y2="17773"/>
                        <a14:foregroundMark x1="72556" y1="17773" x2="72778" y2="17773"/>
                        <a14:foregroundMark x1="70778" y1="21680" x2="69778" y2="32227"/>
                        <a14:foregroundMark x1="75000" y1="18750" x2="76889" y2="25781"/>
                        <a14:foregroundMark x1="76889" y1="25781" x2="76889" y2="25977"/>
                        <a14:foregroundMark x1="64889" y1="22461" x2="64667" y2="39648"/>
                        <a14:foregroundMark x1="64667" y1="39648" x2="64556" y2="39648"/>
                        <a14:foregroundMark x1="36444" y1="37305" x2="34556" y2="72070"/>
                        <a14:foregroundMark x1="29444" y1="55664" x2="29444" y2="78906"/>
                        <a14:foregroundMark x1="22444" y1="30078" x2="22778" y2="49219"/>
                        <a14:foregroundMark x1="25444" y1="18750" x2="30111" y2="18750"/>
                        <a14:foregroundMark x1="30111" y1="18750" x2="36000" y2="17969"/>
                        <a14:foregroundMark x1="34778" y1="20508" x2="34333" y2="35938"/>
                        <a14:foregroundMark x1="29000" y1="25781" x2="28667" y2="53906"/>
                        <a14:foregroundMark x1="22444" y1="21680" x2="22778" y2="30078"/>
                        <a14:foregroundMark x1="22778" y1="30078" x2="22778" y2="29883"/>
                        <a14:foregroundMark x1="34667" y1="72461" x2="34667" y2="81641"/>
                        <a14:foregroundMark x1="50111" y1="79102" x2="50111" y2="84961"/>
                        <a14:foregroundMark x1="53333" y1="25195" x2="41000" y2="25195"/>
                        <a14:foregroundMark x1="55667" y1="25391" x2="57889" y2="25195"/>
                        <a14:foregroundMark x1="57778" y1="14648" x2="57778" y2="8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0" r="18254"/>
          <a:stretch/>
        </p:blipFill>
        <p:spPr bwMode="auto">
          <a:xfrm>
            <a:off x="2479854" y="2902582"/>
            <a:ext cx="1245478" cy="113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án - Iconos gratis de diverso">
            <a:extLst>
              <a:ext uri="{FF2B5EF4-FFF2-40B4-BE49-F238E27FC236}">
                <a16:creationId xmlns:a16="http://schemas.microsoft.com/office/drawing/2014/main" id="{B532214C-67F2-E346-A226-AA99517A8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98" y="2967029"/>
            <a:ext cx="1054510" cy="105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15 ideas de Gatitos | dibujos de gatos, gatos, animales">
            <a:extLst>
              <a:ext uri="{FF2B5EF4-FFF2-40B4-BE49-F238E27FC236}">
                <a16:creationId xmlns:a16="http://schemas.microsoft.com/office/drawing/2014/main" id="{FB6A8DF2-D077-3D4F-98D2-050871B0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10" y="2832725"/>
            <a:ext cx="993485" cy="12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Oso PNG">
            <a:extLst>
              <a:ext uri="{FF2B5EF4-FFF2-40B4-BE49-F238E27FC236}">
                <a16:creationId xmlns:a16="http://schemas.microsoft.com/office/drawing/2014/main" id="{6608B632-0823-4F45-9EB0-70BF2E0B5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07" y="2969417"/>
            <a:ext cx="797489" cy="11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Rana, La Lindura, Sapo imagen png - imagen transparente descarga gratuita">
            <a:extLst>
              <a:ext uri="{FF2B5EF4-FFF2-40B4-BE49-F238E27FC236}">
                <a16:creationId xmlns:a16="http://schemas.microsoft.com/office/drawing/2014/main" id="{20BEDCC4-9AD6-2746-8344-FCB3B806F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43" b="94694" l="1111" r="97667">
                        <a14:foregroundMark x1="45333" y1="2857" x2="30556" y2="11122"/>
                        <a14:foregroundMark x1="13667" y1="73878" x2="3444" y2="71939"/>
                        <a14:foregroundMark x1="93222" y1="50102" x2="92222" y2="57551"/>
                        <a14:foregroundMark x1="92222" y1="57551" x2="92000" y2="57755"/>
                        <a14:foregroundMark x1="79333" y1="24490" x2="74333" y2="18673"/>
                        <a14:foregroundMark x1="74333" y1="18673" x2="67111" y2="22755"/>
                        <a14:foregroundMark x1="67111" y1="22755" x2="66000" y2="29694"/>
                        <a14:foregroundMark x1="66000" y1="29694" x2="66000" y2="29694"/>
                        <a14:foregroundMark x1="36556" y1="9796" x2="44333" y2="12347"/>
                        <a14:foregroundMark x1="44333" y1="12347" x2="43556" y2="20816"/>
                        <a14:foregroundMark x1="43556" y1="20816" x2="33333" y2="18878"/>
                        <a14:foregroundMark x1="33333" y1="18878" x2="32667" y2="18367"/>
                        <a14:foregroundMark x1="36778" y1="2143" x2="40111" y2="2449"/>
                        <a14:foregroundMark x1="81222" y1="27347" x2="74667" y2="31122"/>
                        <a14:foregroundMark x1="74667" y1="31122" x2="69889" y2="31735"/>
                        <a14:foregroundMark x1="96222" y1="48980" x2="96000" y2="52041"/>
                        <a14:foregroundMark x1="96778" y1="74796" x2="97667" y2="74796"/>
                        <a14:foregroundMark x1="68222" y1="90102" x2="70333" y2="90714"/>
                        <a14:foregroundMark x1="61556" y1="92857" x2="62667" y2="94694"/>
                        <a14:foregroundMark x1="3000" y1="72347" x2="1111" y2="72143"/>
                        <a14:foregroundMark x1="97667" y1="81735" x2="96778" y2="81939"/>
                        <a14:foregroundMark x1="36333" y1="8878" x2="41222" y2="21429"/>
                        <a14:foregroundMark x1="68444" y1="21020" x2="71444" y2="2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48" y="2920337"/>
            <a:ext cx="1194802" cy="130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Escalera, ángulo, técnica, Reino libre png | PNGWing">
            <a:extLst>
              <a:ext uri="{FF2B5EF4-FFF2-40B4-BE49-F238E27FC236}">
                <a16:creationId xmlns:a16="http://schemas.microsoft.com/office/drawing/2014/main" id="{44D9393F-55A5-9E41-A7D6-B6CD4A657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400" b="93400" l="42391" r="65870">
                        <a14:foregroundMark x1="63913" y1="8200" x2="65978" y2="9600"/>
                        <a14:foregroundMark x1="54674" y1="5600" x2="56196" y2="6800"/>
                        <a14:foregroundMark x1="52500" y1="90600" x2="52500" y2="93400"/>
                        <a14:foregroundMark x1="42609" y1="81200" x2="42391" y2="8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2" r="31405"/>
          <a:stretch/>
        </p:blipFill>
        <p:spPr bwMode="auto">
          <a:xfrm>
            <a:off x="9074080" y="2856973"/>
            <a:ext cx="676303" cy="12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Nube png imágenes | PNGWing">
            <a:extLst>
              <a:ext uri="{FF2B5EF4-FFF2-40B4-BE49-F238E27FC236}">
                <a16:creationId xmlns:a16="http://schemas.microsoft.com/office/drawing/2014/main" id="{B01F3EDA-03D4-7C40-BD8B-566B544A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762" b="98168" l="2283" r="97935">
                        <a14:foregroundMark x1="31848" y1="11538" x2="32283" y2="29121"/>
                        <a14:foregroundMark x1="32283" y1="29121" x2="34239" y2="35897"/>
                        <a14:foregroundMark x1="34239" y1="35897" x2="77826" y2="69780"/>
                        <a14:foregroundMark x1="77826" y1="69780" x2="84783" y2="68132"/>
                        <a14:foregroundMark x1="84783" y1="68132" x2="89022" y2="60073"/>
                        <a14:foregroundMark x1="89022" y1="60073" x2="84565" y2="51648"/>
                        <a14:foregroundMark x1="84565" y1="51648" x2="66304" y2="46520"/>
                        <a14:foregroundMark x1="66304" y1="46520" x2="28043" y2="54579"/>
                        <a14:foregroundMark x1="28043" y1="54579" x2="39457" y2="69231"/>
                        <a14:foregroundMark x1="39457" y1="69231" x2="54565" y2="70147"/>
                        <a14:foregroundMark x1="54565" y1="70147" x2="59130" y2="69414"/>
                        <a14:foregroundMark x1="59130" y1="69414" x2="62500" y2="73993"/>
                        <a14:foregroundMark x1="62500" y1="73993" x2="70000" y2="75092"/>
                        <a14:foregroundMark x1="70000" y1="75092" x2="80109" y2="69231"/>
                        <a14:foregroundMark x1="96087" y1="54212" x2="96087" y2="70147"/>
                        <a14:foregroundMark x1="43261" y1="7509" x2="38478" y2="3846"/>
                        <a14:foregroundMark x1="38478" y1="3846" x2="28696" y2="6960"/>
                        <a14:foregroundMark x1="28696" y1="6960" x2="24783" y2="12088"/>
                        <a14:foregroundMark x1="24783" y1="12088" x2="21304" y2="20696"/>
                        <a14:foregroundMark x1="21304" y1="20696" x2="21304" y2="21612"/>
                        <a14:foregroundMark x1="13587" y1="21245" x2="4457" y2="22527"/>
                        <a14:foregroundMark x1="4457" y1="22527" x2="2283" y2="29121"/>
                        <a14:foregroundMark x1="2283" y1="29121" x2="1304" y2="36630"/>
                        <a14:foregroundMark x1="1304" y1="36630" x2="8152" y2="54029"/>
                        <a14:foregroundMark x1="8152" y1="54029" x2="10435" y2="55495"/>
                        <a14:foregroundMark x1="5978" y1="52198" x2="2391" y2="47253"/>
                        <a14:foregroundMark x1="2391" y1="47253" x2="1413" y2="38645"/>
                        <a14:foregroundMark x1="1413" y1="38645" x2="2391" y2="30403"/>
                        <a14:foregroundMark x1="2391" y1="30403" x2="4674" y2="25092"/>
                        <a14:foregroundMark x1="30435" y1="4212" x2="39891" y2="2930"/>
                        <a14:foregroundMark x1="39891" y1="2930" x2="44239" y2="5128"/>
                        <a14:foregroundMark x1="44239" y1="5128" x2="47717" y2="9890"/>
                        <a14:foregroundMark x1="47717" y1="9890" x2="50652" y2="17949"/>
                        <a14:foregroundMark x1="67174" y1="91575" x2="52826" y2="92674"/>
                        <a14:foregroundMark x1="98261" y1="58791" x2="99130" y2="66117"/>
                        <a14:foregroundMark x1="99130" y1="66117" x2="98152" y2="73260"/>
                        <a14:foregroundMark x1="98152" y1="73260" x2="97174" y2="76557"/>
                        <a14:foregroundMark x1="96739" y1="54579" x2="94130" y2="48535"/>
                        <a14:foregroundMark x1="94130" y1="48535" x2="90109" y2="43773"/>
                        <a14:foregroundMark x1="90109" y1="43773" x2="85761" y2="42308"/>
                        <a14:foregroundMark x1="85761" y1="42308" x2="84783" y2="41026"/>
                        <a14:foregroundMark x1="43478" y1="77839" x2="44674" y2="85348"/>
                        <a14:foregroundMark x1="44674" y1="85348" x2="47609" y2="91392"/>
                        <a14:foregroundMark x1="47609" y1="91392" x2="51304" y2="95238"/>
                        <a14:foregroundMark x1="37717" y1="81319" x2="26522" y2="82784"/>
                        <a14:foregroundMark x1="26522" y1="82784" x2="22174" y2="79487"/>
                        <a14:foregroundMark x1="22174" y1="79487" x2="19022" y2="74725"/>
                        <a14:foregroundMark x1="19022" y1="74725" x2="18478" y2="73260"/>
                        <a14:foregroundMark x1="16957" y1="74176" x2="14457" y2="56960"/>
                        <a14:foregroundMark x1="8152" y1="20147" x2="17717" y2="20513"/>
                        <a14:foregroundMark x1="55761" y1="21245" x2="62391" y2="25092"/>
                        <a14:foregroundMark x1="67717" y1="16667" x2="72826" y2="15751"/>
                        <a14:foregroundMark x1="72826" y1="15751" x2="77391" y2="15934"/>
                        <a14:foregroundMark x1="77391" y1="15934" x2="81413" y2="19048"/>
                        <a14:foregroundMark x1="81413" y1="19048" x2="82609" y2="22344"/>
                        <a14:foregroundMark x1="72717" y1="84615" x2="61196" y2="98168"/>
                        <a14:foregroundMark x1="61196" y1="98168" x2="57283" y2="97253"/>
                        <a14:foregroundMark x1="74130" y1="82418" x2="81413" y2="85531"/>
                        <a14:foregroundMark x1="80978" y1="87363" x2="85000" y2="87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696" y="3144678"/>
            <a:ext cx="1131214" cy="88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id="{86F1A72E-1BD1-9744-98CC-1280B210F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71" y="4713788"/>
            <a:ext cx="1189462" cy="118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Lupa Icono PNG transparente - StickPNG">
            <a:extLst>
              <a:ext uri="{FF2B5EF4-FFF2-40B4-BE49-F238E27FC236}">
                <a16:creationId xmlns:a16="http://schemas.microsoft.com/office/drawing/2014/main" id="{8BC0367E-A9AB-304E-BB92-4283C085B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15" y="4958642"/>
            <a:ext cx="1064529" cy="10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argador de bateria duracell, bateria, electrónica, duracell aa, duracell  png | PNGWing">
            <a:extLst>
              <a:ext uri="{FF2B5EF4-FFF2-40B4-BE49-F238E27FC236}">
                <a16:creationId xmlns:a16="http://schemas.microsoft.com/office/drawing/2014/main" id="{5CAD1FF9-0477-8649-81DF-0D6E920F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058" b="95868" l="978" r="95761">
                        <a14:foregroundMark x1="47826" y1="7025" x2="35652" y2="7355"/>
                        <a14:foregroundMark x1="35652" y1="7355" x2="7391" y2="18512"/>
                        <a14:foregroundMark x1="7391" y1="18512" x2="10435" y2="29917"/>
                        <a14:foregroundMark x1="49565" y1="90744" x2="63587" y2="91157"/>
                        <a14:foregroundMark x1="93478" y1="74298" x2="95761" y2="81074"/>
                        <a14:foregroundMark x1="75435" y1="93140" x2="46087" y2="95950"/>
                        <a14:foregroundMark x1="30000" y1="3967" x2="39891" y2="3719"/>
                        <a14:foregroundMark x1="39891" y1="3719" x2="57609" y2="9421"/>
                        <a14:foregroundMark x1="57609" y1="9421" x2="57609" y2="9421"/>
                        <a14:foregroundMark x1="57609" y1="6529" x2="36630" y2="3058"/>
                        <a14:foregroundMark x1="36630" y1="3058" x2="31957" y2="3471"/>
                        <a14:foregroundMark x1="42391" y1="10909" x2="15000" y2="15041"/>
                        <a14:foregroundMark x1="22826" y1="8099" x2="33261" y2="6529"/>
                        <a14:foregroundMark x1="33261" y1="6529" x2="34348" y2="6529"/>
                        <a14:foregroundMark x1="978" y1="17273" x2="2065" y2="20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16" y="4941395"/>
            <a:ext cx="822600" cy="108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Árbol PNG">
            <a:extLst>
              <a:ext uri="{FF2B5EF4-FFF2-40B4-BE49-F238E27FC236}">
                <a16:creationId xmlns:a16="http://schemas.microsoft.com/office/drawing/2014/main" id="{1A33619A-D7BB-884B-8163-9DF636B6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08" y="4847021"/>
            <a:ext cx="1370480" cy="114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8" descr="Rosa Roja PNG transparente - StickPNG">
            <a:extLst>
              <a:ext uri="{FF2B5EF4-FFF2-40B4-BE49-F238E27FC236}">
                <a16:creationId xmlns:a16="http://schemas.microsoft.com/office/drawing/2014/main" id="{7A9B0B07-1650-B248-B7AB-49402B059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379" y="4847021"/>
            <a:ext cx="864916" cy="12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Pin de Queso | Club Penguin Wiki | Fandom">
            <a:extLst>
              <a:ext uri="{FF2B5EF4-FFF2-40B4-BE49-F238E27FC236}">
                <a16:creationId xmlns:a16="http://schemas.microsoft.com/office/drawing/2014/main" id="{8D8A9858-D150-F748-BED2-6E8AD4030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967" y="5120536"/>
            <a:ext cx="975233" cy="90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Uñas, Iconos De Equipo, Manicura imagen png - imagen transparente descarga  gratuita">
            <a:extLst>
              <a:ext uri="{FF2B5EF4-FFF2-40B4-BE49-F238E27FC236}">
                <a16:creationId xmlns:a16="http://schemas.microsoft.com/office/drawing/2014/main" id="{18CDCA95-BD18-8340-A31D-BE8FC1D84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000" b="90333" l="22778" r="77778">
                        <a14:foregroundMark x1="58667" y1="9111" x2="49778" y2="9111"/>
                        <a14:foregroundMark x1="26667" y1="54556" x2="24667" y2="75333"/>
                        <a14:foregroundMark x1="24667" y1="75333" x2="27333" y2="84222"/>
                        <a14:foregroundMark x1="27333" y1="84222" x2="41000" y2="86556"/>
                        <a14:foregroundMark x1="41000" y1="86556" x2="71667" y2="81889"/>
                        <a14:foregroundMark x1="71667" y1="81889" x2="73778" y2="65222"/>
                        <a14:foregroundMark x1="73778" y1="65222" x2="72667" y2="56556"/>
                        <a14:foregroundMark x1="72667" y1="44667" x2="74778" y2="65222"/>
                        <a14:foregroundMark x1="74778" y1="65222" x2="72667" y2="71333"/>
                        <a14:foregroundMark x1="71000" y1="85667" x2="40667" y2="86111"/>
                        <a14:foregroundMark x1="34778" y1="90111" x2="26778" y2="90333"/>
                        <a14:foregroundMark x1="26778" y1="90333" x2="23111" y2="84444"/>
                        <a14:foregroundMark x1="23111" y1="84444" x2="22778" y2="54778"/>
                        <a14:foregroundMark x1="22778" y1="54778" x2="29000" y2="4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25" r="15291"/>
          <a:stretch/>
        </p:blipFill>
        <p:spPr bwMode="auto">
          <a:xfrm>
            <a:off x="8917103" y="4956777"/>
            <a:ext cx="812961" cy="118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Bebé elefante: vectores, gráfico vectorial, Bebé elefante imágenes  vectoriales de stock | Depositphotos®">
            <a:extLst>
              <a:ext uri="{FF2B5EF4-FFF2-40B4-BE49-F238E27FC236}">
                <a16:creationId xmlns:a16="http://schemas.microsoft.com/office/drawing/2014/main" id="{DF6C8EE4-DC16-DB47-94A6-3E1FC0AF5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667" b="94500" l="2632" r="94549">
                        <a14:foregroundMark x1="44549" y1="60833" x2="56767" y2="79500"/>
                        <a14:foregroundMark x1="41917" y1="86167" x2="21617" y2="87333"/>
                        <a14:foregroundMark x1="69549" y1="52000" x2="75000" y2="65167"/>
                        <a14:foregroundMark x1="15414" y1="49500" x2="6015" y2="43000"/>
                        <a14:foregroundMark x1="45301" y1="8167" x2="50000" y2="11833"/>
                        <a14:foregroundMark x1="39850" y1="94500" x2="50000" y2="93833"/>
                        <a14:foregroundMark x1="87782" y1="87333" x2="91165" y2="89667"/>
                        <a14:foregroundMark x1="90602" y1="47667" x2="92481" y2="57333"/>
                        <a14:foregroundMark x1="78383" y1="43000" x2="84398" y2="65167"/>
                        <a14:foregroundMark x1="21617" y1="40500" x2="12030" y2="53167"/>
                        <a14:foregroundMark x1="43233" y1="5833" x2="47180" y2="8167"/>
                        <a14:foregroundMark x1="6015" y1="43500" x2="2632" y2="37500"/>
                        <a14:foregroundMark x1="94549" y1="53667" x2="93985" y2="59667"/>
                        <a14:foregroundMark x1="18797" y1="42333" x2="36466" y2="52333"/>
                        <a14:foregroundMark x1="36466" y1="52333" x2="40414" y2="53167"/>
                        <a14:foregroundMark x1="45301" y1="35167" x2="70865" y2="49500"/>
                        <a14:foregroundMark x1="52632" y1="35667" x2="52632" y2="56667"/>
                        <a14:foregroundMark x1="25564" y1="40500" x2="25564" y2="54333"/>
                        <a14:foregroundMark x1="28383" y1="41667" x2="28947" y2="5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760" y="4887043"/>
            <a:ext cx="1097988" cy="123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421F63A1-95C2-E74E-A801-DB1CE369E188}"/>
              </a:ext>
            </a:extLst>
          </p:cNvPr>
          <p:cNvSpPr txBox="1"/>
          <p:nvPr/>
        </p:nvSpPr>
        <p:spPr>
          <a:xfrm>
            <a:off x="1800981" y="1004437"/>
            <a:ext cx="10170169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T	    E 	       N	G 	  O                   D	 O         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1DECE42-5DA9-9749-B73C-B36EE5E5F7AC}"/>
              </a:ext>
            </a:extLst>
          </p:cNvPr>
          <p:cNvSpPr txBox="1"/>
          <p:nvPr/>
        </p:nvSpPr>
        <p:spPr>
          <a:xfrm>
            <a:off x="1295148" y="3202221"/>
            <a:ext cx="10170169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A	      M 	  I	   G 	     O         S	     E         N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30C12F3-C5B1-2F43-B2B3-CFB1802DC4D3}"/>
              </a:ext>
            </a:extLst>
          </p:cNvPr>
          <p:cNvSpPr txBox="1"/>
          <p:nvPr/>
        </p:nvSpPr>
        <p:spPr>
          <a:xfrm>
            <a:off x="1484766" y="5103530"/>
            <a:ext cx="10170169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E	    L 	                P       A       R         Q	   U      E</a:t>
            </a:r>
          </a:p>
        </p:txBody>
      </p:sp>
      <p:sp>
        <p:nvSpPr>
          <p:cNvPr id="39" name="R">
            <a:hlinkClick r:id="" action="ppaction://noaction">
              <a:snd r:embed="rId32" name="chimes.wav"/>
            </a:hlinkClick>
            <a:extLst>
              <a:ext uri="{FF2B5EF4-FFF2-40B4-BE49-F238E27FC236}">
                <a16:creationId xmlns:a16="http://schemas.microsoft.com/office/drawing/2014/main" id="{1D0BD796-F809-BF45-BFDC-2DE7DD934F63}"/>
              </a:ext>
            </a:extLst>
          </p:cNvPr>
          <p:cNvSpPr/>
          <p:nvPr/>
        </p:nvSpPr>
        <p:spPr>
          <a:xfrm>
            <a:off x="-8341" y="5776223"/>
            <a:ext cx="1179057" cy="1081777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41" name="Picture 20" descr="Bebé elefante: vectores, gráfico vectorial, Bebé elefante imágenes  vectoriales de stock | Depositphotos®">
            <a:extLst>
              <a:ext uri="{FF2B5EF4-FFF2-40B4-BE49-F238E27FC236}">
                <a16:creationId xmlns:a16="http://schemas.microsoft.com/office/drawing/2014/main" id="{544C154B-AEDA-784B-B55F-45E86E620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667" b="94500" l="2632" r="94549">
                        <a14:foregroundMark x1="44549" y1="60833" x2="56767" y2="79500"/>
                        <a14:foregroundMark x1="41917" y1="86167" x2="21617" y2="87333"/>
                        <a14:foregroundMark x1="69549" y1="52000" x2="75000" y2="65167"/>
                        <a14:foregroundMark x1="15414" y1="49500" x2="6015" y2="43000"/>
                        <a14:foregroundMark x1="45301" y1="8167" x2="50000" y2="11833"/>
                        <a14:foregroundMark x1="39850" y1="94500" x2="50000" y2="93833"/>
                        <a14:foregroundMark x1="87782" y1="87333" x2="91165" y2="89667"/>
                        <a14:foregroundMark x1="90602" y1="47667" x2="92481" y2="57333"/>
                        <a14:foregroundMark x1="78383" y1="43000" x2="84398" y2="65167"/>
                        <a14:foregroundMark x1="21617" y1="40500" x2="12030" y2="53167"/>
                        <a14:foregroundMark x1="43233" y1="5833" x2="47180" y2="8167"/>
                        <a14:foregroundMark x1="6015" y1="43500" x2="2632" y2="37500"/>
                        <a14:foregroundMark x1="94549" y1="53667" x2="93985" y2="59667"/>
                        <a14:foregroundMark x1="18797" y1="42333" x2="36466" y2="52333"/>
                        <a14:foregroundMark x1="36466" y1="52333" x2="40414" y2="53167"/>
                        <a14:foregroundMark x1="45301" y1="35167" x2="70865" y2="49500"/>
                        <a14:foregroundMark x1="52632" y1="35667" x2="52632" y2="56667"/>
                        <a14:foregroundMark x1="25564" y1="40500" x2="25564" y2="54333"/>
                        <a14:foregroundMark x1="28383" y1="41667" x2="28947" y2="5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443" y="612557"/>
            <a:ext cx="1097988" cy="123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Casa | Icono Gratis">
            <a:hlinkClick r:id="rId34" action="ppaction://hlinksldjump">
              <a:snd r:embed="rId35" name="click.wav"/>
            </a:hlinkClick>
            <a:extLst>
              <a:ext uri="{FF2B5EF4-FFF2-40B4-BE49-F238E27FC236}">
                <a16:creationId xmlns:a16="http://schemas.microsoft.com/office/drawing/2014/main" id="{B56BC17F-1795-C84D-A2DB-A7DECFEB5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131"/>
            <a:ext cx="657029" cy="6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Siguiente botón - Iconos gratis de flechas">
            <a:hlinkClick r:id="" action="ppaction://hlinkshowjump?jump=nextslide">
              <a:snd r:embed="rId35" name="click.wav"/>
            </a:hlinkClick>
            <a:extLst>
              <a:ext uri="{FF2B5EF4-FFF2-40B4-BE49-F238E27FC236}">
                <a16:creationId xmlns:a16="http://schemas.microsoft.com/office/drawing/2014/main" id="{F19E51BA-7A01-9243-89BE-F80D6E9D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01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50EE4F23-0769-6C44-9B3E-F7C18C069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6" descr="Uñas, Iconos De Equipo, Manicura imagen png - imagen transparente descarga  gratuita">
            <a:extLst>
              <a:ext uri="{FF2B5EF4-FFF2-40B4-BE49-F238E27FC236}">
                <a16:creationId xmlns:a16="http://schemas.microsoft.com/office/drawing/2014/main" id="{B16CE1C7-4B3E-644A-A718-6742FC5F5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00" b="90333" l="22778" r="77778">
                        <a14:foregroundMark x1="58667" y1="9111" x2="49778" y2="9111"/>
                        <a14:foregroundMark x1="26667" y1="54556" x2="24667" y2="75333"/>
                        <a14:foregroundMark x1="24667" y1="75333" x2="27333" y2="84222"/>
                        <a14:foregroundMark x1="27333" y1="84222" x2="41000" y2="86556"/>
                        <a14:foregroundMark x1="41000" y1="86556" x2="71667" y2="81889"/>
                        <a14:foregroundMark x1="71667" y1="81889" x2="73778" y2="65222"/>
                        <a14:foregroundMark x1="73778" y1="65222" x2="72667" y2="56556"/>
                        <a14:foregroundMark x1="72667" y1="44667" x2="74778" y2="65222"/>
                        <a14:foregroundMark x1="74778" y1="65222" x2="72667" y2="71333"/>
                        <a14:foregroundMark x1="71000" y1="85667" x2="40667" y2="86111"/>
                        <a14:foregroundMark x1="34778" y1="90111" x2="26778" y2="90333"/>
                        <a14:foregroundMark x1="26778" y1="90333" x2="23111" y2="84444"/>
                        <a14:foregroundMark x1="23111" y1="84444" x2="22778" y2="54778"/>
                        <a14:foregroundMark x1="22778" y1="54778" x2="29000" y2="4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25" r="15291"/>
          <a:stretch/>
        </p:blipFill>
        <p:spPr bwMode="auto">
          <a:xfrm>
            <a:off x="2139828" y="604320"/>
            <a:ext cx="630455" cy="86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ector Transparente PNG Y SVG De Icono De Color Naranja">
            <a:extLst>
              <a:ext uri="{FF2B5EF4-FFF2-40B4-BE49-F238E27FC236}">
                <a16:creationId xmlns:a16="http://schemas.microsoft.com/office/drawing/2014/main" id="{F211B131-C8EC-8349-BB97-8F9A6B0A0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02" y="748284"/>
            <a:ext cx="781454" cy="73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" descr="Oso PNG">
            <a:extLst>
              <a:ext uri="{FF2B5EF4-FFF2-40B4-BE49-F238E27FC236}">
                <a16:creationId xmlns:a16="http://schemas.microsoft.com/office/drawing/2014/main" id="{BB719B7B-092D-604E-B4B4-E8374563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690" y="737337"/>
            <a:ext cx="618456" cy="73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Dice Clipart Dado - Dice Clip Art | Full Size PNG Download | SeekPNG">
            <a:extLst>
              <a:ext uri="{FF2B5EF4-FFF2-40B4-BE49-F238E27FC236}">
                <a16:creationId xmlns:a16="http://schemas.microsoft.com/office/drawing/2014/main" id="{30810A95-113E-EE47-A698-5C76808E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61" y="694395"/>
            <a:ext cx="782658" cy="74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Escalera, ángulo, técnica, Reino libre png | PNGWing">
            <a:extLst>
              <a:ext uri="{FF2B5EF4-FFF2-40B4-BE49-F238E27FC236}">
                <a16:creationId xmlns:a16="http://schemas.microsoft.com/office/drawing/2014/main" id="{2BB63045-7CA1-F44D-97B0-F62614F6A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0" b="93400" l="42391" r="65870">
                        <a14:foregroundMark x1="63913" y1="8200" x2="65978" y2="9600"/>
                        <a14:foregroundMark x1="54674" y1="5600" x2="56196" y2="6800"/>
                        <a14:foregroundMark x1="52500" y1="90600" x2="52500" y2="93400"/>
                        <a14:foregroundMark x1="42609" y1="81200" x2="42391" y2="8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2" r="31405"/>
          <a:stretch/>
        </p:blipFill>
        <p:spPr bwMode="auto">
          <a:xfrm>
            <a:off x="6052551" y="623175"/>
            <a:ext cx="524477" cy="95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mariposa 1198223 PNG with Transparent Background">
            <a:extLst>
              <a:ext uri="{FF2B5EF4-FFF2-40B4-BE49-F238E27FC236}">
                <a16:creationId xmlns:a16="http://schemas.microsoft.com/office/drawing/2014/main" id="{AE4B6CD4-15A4-CC4D-AA1C-8A87CAFB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674" y="763325"/>
            <a:ext cx="877261" cy="76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án - Iconos gratis de diverso">
            <a:extLst>
              <a:ext uri="{FF2B5EF4-FFF2-40B4-BE49-F238E27FC236}">
                <a16:creationId xmlns:a16="http://schemas.microsoft.com/office/drawing/2014/main" id="{0B09A720-A722-BF4E-8302-5149D3799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032" y="763423"/>
            <a:ext cx="805820" cy="76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 descr="Serpiente Kawaii Vivora Dibujo - Imagen gratis en Pixabay">
            <a:extLst>
              <a:ext uri="{FF2B5EF4-FFF2-40B4-BE49-F238E27FC236}">
                <a16:creationId xmlns:a16="http://schemas.microsoft.com/office/drawing/2014/main" id="{1CCEDB02-626C-4941-8492-77174C594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806" y="683185"/>
            <a:ext cx="826873" cy="10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 descr="Serpiente Kawaii Vivora Dibujo - Imagen gratis en Pixabay">
            <a:extLst>
              <a:ext uri="{FF2B5EF4-FFF2-40B4-BE49-F238E27FC236}">
                <a16:creationId xmlns:a16="http://schemas.microsoft.com/office/drawing/2014/main" id="{2EF16704-E0C3-2A40-9E2B-5E1465A51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3" y="2527636"/>
            <a:ext cx="826873" cy="10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va euclidiana, uva morada material, comida, Violeta, feliz cumpleaños  vector imágenes png | PNGWing">
            <a:extLst>
              <a:ext uri="{FF2B5EF4-FFF2-40B4-BE49-F238E27FC236}">
                <a16:creationId xmlns:a16="http://schemas.microsoft.com/office/drawing/2014/main" id="{8AAD2877-CA4A-2944-A2BF-9ECC101F8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022" b="85543" l="19022" r="77174">
                        <a14:foregroundMark x1="29348" y1="50978" x2="39783" y2="72391"/>
                        <a14:foregroundMark x1="39783" y1="72391" x2="39783" y2="72391"/>
                        <a14:foregroundMark x1="43261" y1="54891" x2="51196" y2="64891"/>
                        <a14:foregroundMark x1="53370" y1="51848" x2="53804" y2="69674"/>
                        <a14:foregroundMark x1="76087" y1="25761" x2="73913" y2="27935"/>
                        <a14:foregroundMark x1="25543" y1="15978" x2="25543" y2="15978"/>
                        <a14:foregroundMark x1="44130" y1="15543" x2="44348" y2="15109"/>
                        <a14:foregroundMark x1="23587" y1="14022" x2="23587" y2="14022"/>
                        <a14:foregroundMark x1="22065" y1="34348" x2="20326" y2="33696"/>
                        <a14:foregroundMark x1="19239" y1="44783" x2="19022" y2="46957"/>
                        <a14:foregroundMark x1="52065" y1="81957" x2="48152" y2="81739"/>
                        <a14:foregroundMark x1="53152" y1="82609" x2="49022" y2="85652"/>
                        <a14:foregroundMark x1="76087" y1="43261" x2="77174" y2="43478"/>
                        <a14:foregroundMark x1="77174" y1="23587" x2="76739" y2="24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75" t="11595" r="18889" b="11595"/>
          <a:stretch/>
        </p:blipFill>
        <p:spPr bwMode="auto">
          <a:xfrm>
            <a:off x="1008422" y="2689086"/>
            <a:ext cx="662698" cy="73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4">
            <a:extLst>
              <a:ext uri="{FF2B5EF4-FFF2-40B4-BE49-F238E27FC236}">
                <a16:creationId xmlns:a16="http://schemas.microsoft.com/office/drawing/2014/main" id="{FC657E38-CCA5-124F-B8EE-40D1E7EDE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516" y="2644255"/>
            <a:ext cx="922432" cy="87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Ñoño/Trivia | El Chavo Wiki | Fandom">
            <a:extLst>
              <a:ext uri="{FF2B5EF4-FFF2-40B4-BE49-F238E27FC236}">
                <a16:creationId xmlns:a16="http://schemas.microsoft.com/office/drawing/2014/main" id="{CE9D40A7-5723-F54F-A339-4DCF0054E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26" y="2740301"/>
            <a:ext cx="886116" cy="87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egatina Ola PNG transparente - StickPNG">
            <a:extLst>
              <a:ext uri="{FF2B5EF4-FFF2-40B4-BE49-F238E27FC236}">
                <a16:creationId xmlns:a16="http://schemas.microsoft.com/office/drawing/2014/main" id="{FC54FE75-271D-E94C-A44B-05AA9A4AA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95" y="2762292"/>
            <a:ext cx="813654" cy="8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Rana, La Lindura, Sapo imagen png - imagen transparente descarga gratuita">
            <a:extLst>
              <a:ext uri="{FF2B5EF4-FFF2-40B4-BE49-F238E27FC236}">
                <a16:creationId xmlns:a16="http://schemas.microsoft.com/office/drawing/2014/main" id="{4A2B20F2-0C3E-0241-9379-DE437B01C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143" b="94694" l="1111" r="97667">
                        <a14:foregroundMark x1="45333" y1="2857" x2="30556" y2="11122"/>
                        <a14:foregroundMark x1="13667" y1="73878" x2="3444" y2="71939"/>
                        <a14:foregroundMark x1="93222" y1="50102" x2="92222" y2="57551"/>
                        <a14:foregroundMark x1="92222" y1="57551" x2="92000" y2="57755"/>
                        <a14:foregroundMark x1="79333" y1="24490" x2="74333" y2="18673"/>
                        <a14:foregroundMark x1="74333" y1="18673" x2="67111" y2="22755"/>
                        <a14:foregroundMark x1="67111" y1="22755" x2="66000" y2="29694"/>
                        <a14:foregroundMark x1="66000" y1="29694" x2="66000" y2="29694"/>
                        <a14:foregroundMark x1="36556" y1="9796" x2="44333" y2="12347"/>
                        <a14:foregroundMark x1="44333" y1="12347" x2="43556" y2="20816"/>
                        <a14:foregroundMark x1="43556" y1="20816" x2="33333" y2="18878"/>
                        <a14:foregroundMark x1="33333" y1="18878" x2="32667" y2="18367"/>
                        <a14:foregroundMark x1="36778" y1="2143" x2="40111" y2="2449"/>
                        <a14:foregroundMark x1="81222" y1="27347" x2="74667" y2="31122"/>
                        <a14:foregroundMark x1="74667" y1="31122" x2="69889" y2="31735"/>
                        <a14:foregroundMark x1="96222" y1="48980" x2="96000" y2="52041"/>
                        <a14:foregroundMark x1="96778" y1="74796" x2="97667" y2="74796"/>
                        <a14:foregroundMark x1="68222" y1="90102" x2="70333" y2="90714"/>
                        <a14:foregroundMark x1="61556" y1="92857" x2="62667" y2="94694"/>
                        <a14:foregroundMark x1="3000" y1="72347" x2="1111" y2="72143"/>
                        <a14:foregroundMark x1="97667" y1="81735" x2="96778" y2="81939"/>
                        <a14:foregroundMark x1="36333" y1="8878" x2="41222" y2="21429"/>
                        <a14:foregroundMark x1="68444" y1="21020" x2="71444" y2="2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92" y="2850798"/>
            <a:ext cx="646306" cy="66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2" descr="Escalera, ángulo, técnica, Reino libre png | PNGWing">
            <a:extLst>
              <a:ext uri="{FF2B5EF4-FFF2-40B4-BE49-F238E27FC236}">
                <a16:creationId xmlns:a16="http://schemas.microsoft.com/office/drawing/2014/main" id="{F044256E-F9AC-164B-9F20-892E94A34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00" b="93400" l="42391" r="65870">
                        <a14:foregroundMark x1="63913" y1="8200" x2="65978" y2="9600"/>
                        <a14:foregroundMark x1="54674" y1="5600" x2="56196" y2="6800"/>
                        <a14:foregroundMark x1="52500" y1="90600" x2="52500" y2="93400"/>
                        <a14:foregroundMark x1="42609" y1="81200" x2="42391" y2="8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2" r="31405"/>
          <a:stretch/>
        </p:blipFill>
        <p:spPr bwMode="auto">
          <a:xfrm>
            <a:off x="5284903" y="2527636"/>
            <a:ext cx="524477" cy="95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ol amarillo, sol, logo, luz del sol png | PNGEgg">
            <a:extLst>
              <a:ext uri="{FF2B5EF4-FFF2-40B4-BE49-F238E27FC236}">
                <a16:creationId xmlns:a16="http://schemas.microsoft.com/office/drawing/2014/main" id="{67B5AEBF-1647-B741-BEC8-B91918764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768" b="92910" l="6000" r="92000">
                        <a14:foregroundMark x1="34333" y1="7457" x2="34333" y2="8557"/>
                        <a14:foregroundMark x1="12333" y1="56235" x2="6000" y2="56601"/>
                        <a14:foregroundMark x1="49111" y1="87653" x2="49111" y2="92910"/>
                        <a14:foregroundMark x1="87000" y1="46088" x2="92000" y2="46333"/>
                        <a14:foregroundMark x1="63556" y1="4768" x2="63333" y2="8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9" r="5708"/>
          <a:stretch/>
        </p:blipFill>
        <p:spPr bwMode="auto">
          <a:xfrm>
            <a:off x="5793334" y="2607653"/>
            <a:ext cx="931802" cy="87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ector Transparente PNG Y SVG De Ventana De Tormenta Plana">
            <a:extLst>
              <a:ext uri="{FF2B5EF4-FFF2-40B4-BE49-F238E27FC236}">
                <a16:creationId xmlns:a16="http://schemas.microsoft.com/office/drawing/2014/main" id="{BC48DDCE-38F5-A249-8747-55A70F91C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074" y="2663881"/>
            <a:ext cx="936464" cy="88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án - Iconos gratis de diverso">
            <a:extLst>
              <a:ext uri="{FF2B5EF4-FFF2-40B4-BE49-F238E27FC236}">
                <a16:creationId xmlns:a16="http://schemas.microsoft.com/office/drawing/2014/main" id="{6827FE0E-37B0-6D44-8121-82065540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702" y="2761144"/>
            <a:ext cx="730566" cy="6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34 ideas de IMAGENES PNG ✨ | png, imágenes png, flor amor">
            <a:extLst>
              <a:ext uri="{FF2B5EF4-FFF2-40B4-BE49-F238E27FC236}">
                <a16:creationId xmlns:a16="http://schemas.microsoft.com/office/drawing/2014/main" id="{5F2D55F1-52E4-CD46-939E-666E10D38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17" y="2761144"/>
            <a:ext cx="730566" cy="6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Linda jirafa cuello alto cola larga ossicones plana - Descargar PNG/SVG  transparente | Png, Svg, Descargar png">
            <a:extLst>
              <a:ext uri="{FF2B5EF4-FFF2-40B4-BE49-F238E27FC236}">
                <a16:creationId xmlns:a16="http://schemas.microsoft.com/office/drawing/2014/main" id="{6803A650-4F57-7A41-9F6B-1F25BDD9C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15" y="2643655"/>
            <a:ext cx="936465" cy="88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inocerontes gráficos escalables, dibujos animados de rinoceronte,  mamífero, vertebrado, fauna png | PNGWing">
            <a:extLst>
              <a:ext uri="{FF2B5EF4-FFF2-40B4-BE49-F238E27FC236}">
                <a16:creationId xmlns:a16="http://schemas.microsoft.com/office/drawing/2014/main" id="{70CC53B0-6566-7644-8653-9AAC829AB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679" b="98082" l="10000" r="90000">
                        <a14:foregroundMark x1="20109" y1="30935" x2="23587" y2="46283"/>
                        <a14:foregroundMark x1="41304" y1="7434" x2="43370" y2="8153"/>
                        <a14:foregroundMark x1="30109" y1="5995" x2="31304" y2="8153"/>
                        <a14:foregroundMark x1="44565" y1="86571" x2="40000" y2="97362"/>
                        <a14:foregroundMark x1="55543" y1="95444" x2="53370" y2="98082"/>
                        <a14:foregroundMark x1="42609" y1="3837" x2="44674" y2="4317"/>
                        <a14:foregroundMark x1="33696" y1="2158" x2="34130" y2="4556"/>
                        <a14:foregroundMark x1="42935" y1="2638" x2="44674" y2="1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14760"/>
          <a:stretch/>
        </p:blipFill>
        <p:spPr bwMode="auto">
          <a:xfrm>
            <a:off x="11116756" y="2897346"/>
            <a:ext cx="1028187" cy="70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rco Iris, Nubes, Color, Naturaleza, Pantalla - Arcoiris Png, Transparent  Png - kindpng">
            <a:extLst>
              <a:ext uri="{FF2B5EF4-FFF2-40B4-BE49-F238E27FC236}">
                <a16:creationId xmlns:a16="http://schemas.microsoft.com/office/drawing/2014/main" id="{DD2F6AB9-88E2-C945-BDDD-C39676EF0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829" b="91555" l="6977" r="93721">
                        <a14:foregroundMark x1="6163" y1="67946" x2="7093" y2="75240"/>
                        <a14:foregroundMark x1="7093" y1="75240" x2="7326" y2="75624"/>
                        <a14:foregroundMark x1="15814" y1="91363" x2="19070" y2="91555"/>
                        <a14:foregroundMark x1="89302" y1="61804" x2="93837" y2="73704"/>
                        <a14:foregroundMark x1="56279" y1="9021" x2="53023" y2="8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7" t="5199" r="3313" b="5314"/>
          <a:stretch/>
        </p:blipFill>
        <p:spPr bwMode="auto">
          <a:xfrm>
            <a:off x="3104195" y="4586822"/>
            <a:ext cx="1286192" cy="7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Icono Casa Acogedor PNG transparente - StickPNG">
            <a:extLst>
              <a:ext uri="{FF2B5EF4-FFF2-40B4-BE49-F238E27FC236}">
                <a16:creationId xmlns:a16="http://schemas.microsoft.com/office/drawing/2014/main" id="{7DAAAA94-B672-2643-9619-E4D65CB34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837" y="4523140"/>
            <a:ext cx="1048989" cy="88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ueso Dibujo PNG transparente - StickPNG">
            <a:extLst>
              <a:ext uri="{FF2B5EF4-FFF2-40B4-BE49-F238E27FC236}">
                <a16:creationId xmlns:a16="http://schemas.microsoft.com/office/drawing/2014/main" id="{3BDD7895-A147-D747-BB4D-7722DB242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5093">
            <a:off x="6112975" y="4704648"/>
            <a:ext cx="920217" cy="63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án - Iconos gratis de diverso">
            <a:extLst>
              <a:ext uri="{FF2B5EF4-FFF2-40B4-BE49-F238E27FC236}">
                <a16:creationId xmlns:a16="http://schemas.microsoft.com/office/drawing/2014/main" id="{872AA059-639F-DD48-9FDB-FDF9313EF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710" y="4709812"/>
            <a:ext cx="730566" cy="6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ector Transparente PNG Y SVG De Icono De Color Naranja">
            <a:extLst>
              <a:ext uri="{FF2B5EF4-FFF2-40B4-BE49-F238E27FC236}">
                <a16:creationId xmlns:a16="http://schemas.microsoft.com/office/drawing/2014/main" id="{EF29B681-C093-544F-919E-404F0056E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919" y="4777181"/>
            <a:ext cx="781454" cy="73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Astronaut Clipart Ideas | Astronaut cartoon, Astronaut drawing, Clip art">
            <a:extLst>
              <a:ext uri="{FF2B5EF4-FFF2-40B4-BE49-F238E27FC236}">
                <a16:creationId xmlns:a16="http://schemas.microsoft.com/office/drawing/2014/main" id="{C317885B-1B7A-214A-A5B4-FEFAB30D0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662" b="99218" l="2169" r="97374">
                        <a14:foregroundMark x1="3995" y1="57478" x2="13470" y2="68524"/>
                        <a14:foregroundMark x1="47032" y1="84946" x2="44977" y2="99218"/>
                        <a14:foregroundMark x1="91096" y1="47507" x2="92922" y2="69110"/>
                        <a14:foregroundMark x1="22374" y1="5181" x2="27740" y2="15445"/>
                        <a14:foregroundMark x1="28311" y1="2444" x2="30365" y2="7625"/>
                        <a14:foregroundMark x1="2740" y1="52884" x2="2169" y2="56403"/>
                        <a14:foregroundMark x1="18836" y1="1662" x2="21804" y2="3030"/>
                        <a14:foregroundMark x1="97374" y1="54741" x2="97374" y2="54741"/>
                        <a14:foregroundMark x1="95890" y1="56109" x2="95890" y2="56109"/>
                        <a14:foregroundMark x1="27740" y1="1955" x2="29566" y2="2444"/>
                        <a14:foregroundMark x1="27169" y1="1662" x2="29795" y2="1955"/>
                        <a14:foregroundMark x1="95205" y1="3324" x2="95205" y2="3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160" y="4776126"/>
            <a:ext cx="898189" cy="99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BC9B5AE6-72F6-9143-B0F7-2CC9498B0CCE}"/>
              </a:ext>
            </a:extLst>
          </p:cNvPr>
          <p:cNvSpPr txBox="1"/>
          <p:nvPr/>
        </p:nvSpPr>
        <p:spPr>
          <a:xfrm>
            <a:off x="2021831" y="797883"/>
            <a:ext cx="10170169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U	 N    O   	     D    E               M    I      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AA9D743-F752-6340-8D8B-ADE3699DA14D}"/>
              </a:ext>
            </a:extLst>
          </p:cNvPr>
          <p:cNvSpPr txBox="1"/>
          <p:nvPr/>
        </p:nvSpPr>
        <p:spPr>
          <a:xfrm>
            <a:off x="470253" y="2698672"/>
            <a:ext cx="11842835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S   U    E 	   Ñ	O     S          E    S	       V     I      A    J      A      R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6AA316D-D394-B349-A76A-0B0E74AC92CD}"/>
              </a:ext>
            </a:extLst>
          </p:cNvPr>
          <p:cNvSpPr txBox="1"/>
          <p:nvPr/>
        </p:nvSpPr>
        <p:spPr>
          <a:xfrm>
            <a:off x="3117073" y="4793027"/>
            <a:ext cx="10170169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 A		    C    H     I	N	A</a:t>
            </a:r>
          </a:p>
        </p:txBody>
      </p:sp>
      <p:sp>
        <p:nvSpPr>
          <p:cNvPr id="37" name="R">
            <a:hlinkClick r:id="" action="ppaction://noaction">
              <a:snd r:embed="rId35" name="chimes.wav"/>
            </a:hlinkClick>
            <a:extLst>
              <a:ext uri="{FF2B5EF4-FFF2-40B4-BE49-F238E27FC236}">
                <a16:creationId xmlns:a16="http://schemas.microsoft.com/office/drawing/2014/main" id="{E97EDE7D-B76B-FA44-9623-DB7C887D880B}"/>
              </a:ext>
            </a:extLst>
          </p:cNvPr>
          <p:cNvSpPr/>
          <p:nvPr/>
        </p:nvSpPr>
        <p:spPr>
          <a:xfrm>
            <a:off x="-8341" y="5776223"/>
            <a:ext cx="1179057" cy="1081777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39" name="Picture 2" descr="Astronaut Clipart Ideas | Astronaut cartoon, Astronaut drawing, Clip art">
            <a:extLst>
              <a:ext uri="{FF2B5EF4-FFF2-40B4-BE49-F238E27FC236}">
                <a16:creationId xmlns:a16="http://schemas.microsoft.com/office/drawing/2014/main" id="{6142911C-F0BE-E54D-9F8A-66E45ADC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662" b="99218" l="2169" r="97374">
                        <a14:foregroundMark x1="3995" y1="57478" x2="13470" y2="68524"/>
                        <a14:foregroundMark x1="47032" y1="84946" x2="44977" y2="99218"/>
                        <a14:foregroundMark x1="91096" y1="47507" x2="92922" y2="69110"/>
                        <a14:foregroundMark x1="22374" y1="5181" x2="27740" y2="15445"/>
                        <a14:foregroundMark x1="28311" y1="2444" x2="30365" y2="7625"/>
                        <a14:foregroundMark x1="2740" y1="52884" x2="2169" y2="56403"/>
                        <a14:foregroundMark x1="18836" y1="1662" x2="21804" y2="3030"/>
                        <a14:foregroundMark x1="97374" y1="54741" x2="97374" y2="54741"/>
                        <a14:foregroundMark x1="95890" y1="56109" x2="95890" y2="56109"/>
                        <a14:foregroundMark x1="27740" y1="1955" x2="29566" y2="2444"/>
                        <a14:foregroundMark x1="27169" y1="1662" x2="29795" y2="1955"/>
                        <a14:foregroundMark x1="95205" y1="3324" x2="95205" y2="3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35" y="2749820"/>
            <a:ext cx="899351" cy="9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4" descr="Casa | Icono Gratis">
            <a:hlinkClick r:id="rId37" action="ppaction://hlinksldjump">
              <a:snd r:embed="rId38" name="click.wav"/>
            </a:hlinkClick>
            <a:extLst>
              <a:ext uri="{FF2B5EF4-FFF2-40B4-BE49-F238E27FC236}">
                <a16:creationId xmlns:a16="http://schemas.microsoft.com/office/drawing/2014/main" id="{C727BC5D-EC0B-EC44-ACDF-CCE40C600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131"/>
            <a:ext cx="657029" cy="6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Siguiente botón - Iconos gratis de flechas">
            <a:hlinkClick r:id="" action="ppaction://hlinkshowjump?jump=nextslide">
              <a:snd r:embed="rId38" name="click.wav"/>
            </a:hlinkClick>
            <a:extLst>
              <a:ext uri="{FF2B5EF4-FFF2-40B4-BE49-F238E27FC236}">
                <a16:creationId xmlns:a16="http://schemas.microsoft.com/office/drawing/2014/main" id="{3E913262-A82F-674B-B65A-C298976DE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39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2AD37CFF-F734-AA44-8D31-4C33CABBC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mariposa 1198223 PNG with Transparent Background">
            <a:extLst>
              <a:ext uri="{FF2B5EF4-FFF2-40B4-BE49-F238E27FC236}">
                <a16:creationId xmlns:a16="http://schemas.microsoft.com/office/drawing/2014/main" id="{A9E98974-2909-C145-B45D-C5780D289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25" y="241491"/>
            <a:ext cx="806585" cy="8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án - Iconos gratis de diverso">
            <a:extLst>
              <a:ext uri="{FF2B5EF4-FFF2-40B4-BE49-F238E27FC236}">
                <a16:creationId xmlns:a16="http://schemas.microsoft.com/office/drawing/2014/main" id="{3B2EAD69-8AF6-8D4E-99AC-CDE4BC0B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21" y="219767"/>
            <a:ext cx="740899" cy="8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ctor Transparente PNG Y SVG De Ilustración De Manzana">
            <a:extLst>
              <a:ext uri="{FF2B5EF4-FFF2-40B4-BE49-F238E27FC236}">
                <a16:creationId xmlns:a16="http://schemas.microsoft.com/office/drawing/2014/main" id="{D46B788E-45AE-2440-B2D9-62988F0D2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69" y="249726"/>
            <a:ext cx="760257" cy="86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156A70F2-775E-4943-A626-851A350C3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867" y="123476"/>
            <a:ext cx="910483" cy="10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iseño de la marca, rectángulo, maleta png | PNGEgg">
            <a:extLst>
              <a:ext uri="{FF2B5EF4-FFF2-40B4-BE49-F238E27FC236}">
                <a16:creationId xmlns:a16="http://schemas.microsoft.com/office/drawing/2014/main" id="{A710B448-0AEB-1345-AA66-CC8DA3FD6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27" b="92383" l="22444" r="77333">
                        <a14:foregroundMark x1="25333" y1="22070" x2="25111" y2="50391"/>
                        <a14:foregroundMark x1="73222" y1="31836" x2="73222" y2="55664"/>
                        <a14:foregroundMark x1="67667" y1="23242" x2="67556" y2="60156"/>
                        <a14:foregroundMark x1="67556" y1="60156" x2="67444" y2="60156"/>
                        <a14:foregroundMark x1="66778" y1="92383" x2="61444" y2="91992"/>
                        <a14:foregroundMark x1="37222" y1="91602" x2="31667" y2="92578"/>
                        <a14:foregroundMark x1="32000" y1="55469" x2="31889" y2="86328"/>
                        <a14:foregroundMark x1="31444" y1="25781" x2="31556" y2="51367"/>
                        <a14:foregroundMark x1="33000" y1="42969" x2="32889" y2="53320"/>
                        <a14:foregroundMark x1="32222" y1="50195" x2="32222" y2="66406"/>
                        <a14:foregroundMark x1="32222" y1="66016" x2="32222" y2="66016"/>
                        <a14:foregroundMark x1="72444" y1="38281" x2="72444" y2="60156"/>
                        <a14:foregroundMark x1="62444" y1="17578" x2="56778" y2="17578"/>
                        <a14:foregroundMark x1="56556" y1="17383" x2="37778" y2="18945"/>
                        <a14:foregroundMark x1="41222" y1="14063" x2="44667" y2="8594"/>
                        <a14:foregroundMark x1="44667" y1="8594" x2="54667" y2="7227"/>
                        <a14:foregroundMark x1="69778" y1="59375" x2="70333" y2="77344"/>
                        <a14:foregroundMark x1="67222" y1="88477" x2="67444" y2="92383"/>
                        <a14:foregroundMark x1="65667" y1="85938" x2="36889" y2="86719"/>
                        <a14:foregroundMark x1="36889" y1="86719" x2="36889" y2="86719"/>
                        <a14:foregroundMark x1="36444" y1="86133" x2="23556" y2="83203"/>
                        <a14:foregroundMark x1="23556" y1="83203" x2="22556" y2="66016"/>
                        <a14:foregroundMark x1="22556" y1="66016" x2="23111" y2="59180"/>
                        <a14:foregroundMark x1="77444" y1="31445" x2="77222" y2="54102"/>
                        <a14:foregroundMark x1="65222" y1="51563" x2="65222" y2="75586"/>
                        <a14:foregroundMark x1="76889" y1="56836" x2="77111" y2="82617"/>
                        <a14:foregroundMark x1="77111" y1="82617" x2="73444" y2="86719"/>
                        <a14:foregroundMark x1="73444" y1="86719" x2="68889" y2="86133"/>
                        <a14:foregroundMark x1="68889" y1="86133" x2="65889" y2="79883"/>
                        <a14:foregroundMark x1="65889" y1="79883" x2="65444" y2="75781"/>
                        <a14:foregroundMark x1="63889" y1="17969" x2="68333" y2="18164"/>
                        <a14:foregroundMark x1="68333" y1="18164" x2="72556" y2="17773"/>
                        <a14:foregroundMark x1="72556" y1="17773" x2="72778" y2="17773"/>
                        <a14:foregroundMark x1="70778" y1="21680" x2="69778" y2="32227"/>
                        <a14:foregroundMark x1="75000" y1="18750" x2="76889" y2="25781"/>
                        <a14:foregroundMark x1="76889" y1="25781" x2="76889" y2="25977"/>
                        <a14:foregroundMark x1="64889" y1="22461" x2="64667" y2="39648"/>
                        <a14:foregroundMark x1="64667" y1="39648" x2="64556" y2="39648"/>
                        <a14:foregroundMark x1="36444" y1="37305" x2="34556" y2="72070"/>
                        <a14:foregroundMark x1="29444" y1="55664" x2="29444" y2="78906"/>
                        <a14:foregroundMark x1="22444" y1="30078" x2="22778" y2="49219"/>
                        <a14:foregroundMark x1="25444" y1="18750" x2="30111" y2="18750"/>
                        <a14:foregroundMark x1="30111" y1="18750" x2="36000" y2="17969"/>
                        <a14:foregroundMark x1="34778" y1="20508" x2="34333" y2="35938"/>
                        <a14:foregroundMark x1="29000" y1="25781" x2="28667" y2="53906"/>
                        <a14:foregroundMark x1="22444" y1="21680" x2="22778" y2="30078"/>
                        <a14:foregroundMark x1="22778" y1="30078" x2="22778" y2="29883"/>
                        <a14:foregroundMark x1="34667" y1="72461" x2="34667" y2="81641"/>
                        <a14:foregroundMark x1="50111" y1="79102" x2="50111" y2="84961"/>
                        <a14:foregroundMark x1="53333" y1="25195" x2="41000" y2="25195"/>
                        <a14:foregroundMark x1="55667" y1="25391" x2="57889" y2="25195"/>
                        <a14:foregroundMark x1="57778" y1="14648" x2="57778" y2="8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0" r="18254"/>
          <a:stretch/>
        </p:blipFill>
        <p:spPr bwMode="auto">
          <a:xfrm>
            <a:off x="7162983" y="298587"/>
            <a:ext cx="888058" cy="9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upa Icono PNG transparente - StickPNG">
            <a:extLst>
              <a:ext uri="{FF2B5EF4-FFF2-40B4-BE49-F238E27FC236}">
                <a16:creationId xmlns:a16="http://schemas.microsoft.com/office/drawing/2014/main" id="{F0560AF2-BD81-7D46-BAC4-4ECDF2CFF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073" y="334985"/>
            <a:ext cx="759038" cy="8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ebé elefante: vectores, gráfico vectorial, Bebé elefante imágenes  vectoriales de stock | Depositphotos®">
            <a:extLst>
              <a:ext uri="{FF2B5EF4-FFF2-40B4-BE49-F238E27FC236}">
                <a16:creationId xmlns:a16="http://schemas.microsoft.com/office/drawing/2014/main" id="{9467D90A-CE62-F647-93B2-28C8F768E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6167" l="2820" r="95113">
                        <a14:foregroundMark x1="40602" y1="71667" x2="57331" y2="87000"/>
                        <a14:foregroundMark x1="37970" y1="79167" x2="22556" y2="86667"/>
                        <a14:foregroundMark x1="5263" y1="39667" x2="7331" y2="43833"/>
                        <a14:foregroundMark x1="46429" y1="7000" x2="46429" y2="8833"/>
                        <a14:foregroundMark x1="91729" y1="44500" x2="92669" y2="46000"/>
                        <a14:foregroundMark x1="95113" y1="53500" x2="95113" y2="55667"/>
                        <a14:foregroundMark x1="85902" y1="85833" x2="84211" y2="93333"/>
                        <a14:foregroundMark x1="75000" y1="87000" x2="82519" y2="87667"/>
                        <a14:foregroundMark x1="81203" y1="83667" x2="78759" y2="84000"/>
                        <a14:foregroundMark x1="38910" y1="95500" x2="42669" y2="96333"/>
                        <a14:foregroundMark x1="54887" y1="42667" x2="54887" y2="57167"/>
                        <a14:foregroundMark x1="23684" y1="39333" x2="37970" y2="54167"/>
                        <a14:foregroundMark x1="23684" y1="39333" x2="26316" y2="51667"/>
                        <a14:foregroundMark x1="44361" y1="2833" x2="44361" y2="4000"/>
                        <a14:foregroundMark x1="3571" y1="39000" x2="2820" y2="37833"/>
                        <a14:foregroundMark x1="30075" y1="38167" x2="30075" y2="55667"/>
                        <a14:foregroundMark x1="53571" y1="35333" x2="55639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832" y="190343"/>
            <a:ext cx="801298" cy="102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NG y SVG de gallina con fondo transparente para descargar">
            <a:extLst>
              <a:ext uri="{FF2B5EF4-FFF2-40B4-BE49-F238E27FC236}">
                <a16:creationId xmlns:a16="http://schemas.microsoft.com/office/drawing/2014/main" id="{BB0CEC99-A792-C94F-A7AB-359A9C22F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62" y="2329458"/>
            <a:ext cx="977107" cy="110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Uñas, Iconos De Equipo, Manicura imagen png - imagen transparente descarga  gratuita">
            <a:extLst>
              <a:ext uri="{FF2B5EF4-FFF2-40B4-BE49-F238E27FC236}">
                <a16:creationId xmlns:a16="http://schemas.microsoft.com/office/drawing/2014/main" id="{F4574DC6-E52D-8749-BA5D-875ACBEEE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00" b="90333" l="22778" r="77778">
                        <a14:foregroundMark x1="58667" y1="9111" x2="49778" y2="9111"/>
                        <a14:foregroundMark x1="26667" y1="54556" x2="24667" y2="75333"/>
                        <a14:foregroundMark x1="24667" y1="75333" x2="27333" y2="84222"/>
                        <a14:foregroundMark x1="27333" y1="84222" x2="41000" y2="86556"/>
                        <a14:foregroundMark x1="41000" y1="86556" x2="71667" y2="81889"/>
                        <a14:foregroundMark x1="71667" y1="81889" x2="73778" y2="65222"/>
                        <a14:foregroundMark x1="73778" y1="65222" x2="72667" y2="56556"/>
                        <a14:foregroundMark x1="72667" y1="44667" x2="74778" y2="65222"/>
                        <a14:foregroundMark x1="74778" y1="65222" x2="72667" y2="71333"/>
                        <a14:foregroundMark x1="71000" y1="85667" x2="40667" y2="86111"/>
                        <a14:foregroundMark x1="34778" y1="90111" x2="26778" y2="90333"/>
                        <a14:foregroundMark x1="26778" y1="90333" x2="23111" y2="84444"/>
                        <a14:foregroundMark x1="23111" y1="84444" x2="22778" y2="54778"/>
                        <a14:foregroundMark x1="22778" y1="54778" x2="29000" y2="4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25" r="15291"/>
          <a:stretch/>
        </p:blipFill>
        <p:spPr bwMode="auto">
          <a:xfrm>
            <a:off x="1850597" y="2499345"/>
            <a:ext cx="579664" cy="9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Serpiente Kawaii Vivora Dibujo - Imagen gratis en Pixabay">
            <a:extLst>
              <a:ext uri="{FF2B5EF4-FFF2-40B4-BE49-F238E27FC236}">
                <a16:creationId xmlns:a16="http://schemas.microsoft.com/office/drawing/2014/main" id="{E4C7C286-9707-F241-AAE2-5E6C0317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417" y="2459661"/>
            <a:ext cx="760258" cy="11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Vector Transparente PNG Y SVG De Icono De Tetera">
            <a:extLst>
              <a:ext uri="{FF2B5EF4-FFF2-40B4-BE49-F238E27FC236}">
                <a16:creationId xmlns:a16="http://schemas.microsoft.com/office/drawing/2014/main" id="{9B266F02-791D-8E45-BE63-5CF0E8CE4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49" y="2494181"/>
            <a:ext cx="892607" cy="101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D75116F9-9CC4-8845-95E8-1AEA3B2F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45" y="2501860"/>
            <a:ext cx="910483" cy="10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Vector Transparente PNG Y SVG De Ilustración De Transporte De Bicicletas">
            <a:extLst>
              <a:ext uri="{FF2B5EF4-FFF2-40B4-BE49-F238E27FC236}">
                <a16:creationId xmlns:a16="http://schemas.microsoft.com/office/drawing/2014/main" id="{C878258F-D78D-9F4C-8968-D0F00EF64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098" y="2476681"/>
            <a:ext cx="1086210" cy="123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án - Iconos gratis de diverso">
            <a:extLst>
              <a:ext uri="{FF2B5EF4-FFF2-40B4-BE49-F238E27FC236}">
                <a16:creationId xmlns:a16="http://schemas.microsoft.com/office/drawing/2014/main" id="{A6530FD2-9AE2-1D45-A681-176A72DBC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897" y="2767383"/>
            <a:ext cx="711139" cy="80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Lupa Icono PNG transparente - StickPNG">
            <a:extLst>
              <a:ext uri="{FF2B5EF4-FFF2-40B4-BE49-F238E27FC236}">
                <a16:creationId xmlns:a16="http://schemas.microsoft.com/office/drawing/2014/main" id="{3E36D4BF-B4F3-6C4B-A535-D00F0EE9C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738" y="2633099"/>
            <a:ext cx="759038" cy="8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C7A3619F-4889-BD49-9214-FFB96877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847" y="2582787"/>
            <a:ext cx="893490" cy="10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Rosa Roja PNG transparente - StickPNG">
            <a:extLst>
              <a:ext uri="{FF2B5EF4-FFF2-40B4-BE49-F238E27FC236}">
                <a16:creationId xmlns:a16="http://schemas.microsoft.com/office/drawing/2014/main" id="{07AEA374-B07A-634B-A961-099A3B4E2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850" y="2611078"/>
            <a:ext cx="561881" cy="9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9AA1621-D446-DB40-A843-21E1EC4CF238}"/>
              </a:ext>
            </a:extLst>
          </p:cNvPr>
          <p:cNvSpPr txBox="1"/>
          <p:nvPr/>
        </p:nvSpPr>
        <p:spPr>
          <a:xfrm>
            <a:off x="1422170" y="664197"/>
            <a:ext cx="9952899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A 	     M   I 		      M    A      M	    </a:t>
            </a:r>
            <a:r>
              <a:rPr lang="es-CL" sz="3600" b="1" dirty="0" err="1"/>
              <a:t>À</a:t>
            </a:r>
            <a:r>
              <a:rPr lang="es-CL" sz="3600" b="1" dirty="0"/>
              <a:t>		  L    E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FD44FB6-14D8-6944-A9FD-F757F920183F}"/>
              </a:ext>
            </a:extLst>
          </p:cNvPr>
          <p:cNvSpPr txBox="1"/>
          <p:nvPr/>
        </p:nvSpPr>
        <p:spPr>
          <a:xfrm>
            <a:off x="1295519" y="2652807"/>
            <a:ext cx="10061111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G   U	     S 	   T      A			  B     A    I      L	    A   R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4B4AB6F-D230-D841-AB24-5872A57FD084}"/>
              </a:ext>
            </a:extLst>
          </p:cNvPr>
          <p:cNvSpPr txBox="1"/>
          <p:nvPr/>
        </p:nvSpPr>
        <p:spPr>
          <a:xfrm>
            <a:off x="390702" y="4607458"/>
            <a:ext cx="11463276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 T 	 A     N   G   O 	       E   N		  L    A	       C   A    S     A</a:t>
            </a:r>
          </a:p>
        </p:txBody>
      </p:sp>
      <p:pic>
        <p:nvPicPr>
          <p:cNvPr id="33" name="Picture 32" descr="Vector Transparente PNG Y SVG De Icono De Tetera">
            <a:extLst>
              <a:ext uri="{FF2B5EF4-FFF2-40B4-BE49-F238E27FC236}">
                <a16:creationId xmlns:a16="http://schemas.microsoft.com/office/drawing/2014/main" id="{DE4B5E0B-6512-4A4A-A143-FFA187C08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7" y="4500534"/>
            <a:ext cx="892607" cy="101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Vector Transparente PNG Y SVG De Icono De Color Naranja">
            <a:extLst>
              <a:ext uri="{FF2B5EF4-FFF2-40B4-BE49-F238E27FC236}">
                <a16:creationId xmlns:a16="http://schemas.microsoft.com/office/drawing/2014/main" id="{840597E4-B381-F34D-ADC7-B61E1F1F8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06" y="4679310"/>
            <a:ext cx="760257" cy="81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 descr="Girasol común, girasol, fotografía, presentación, girasol png | PNGWing">
            <a:extLst>
              <a:ext uri="{FF2B5EF4-FFF2-40B4-BE49-F238E27FC236}">
                <a16:creationId xmlns:a16="http://schemas.microsoft.com/office/drawing/2014/main" id="{7A31D188-E774-FB4E-9E80-0AA13FB54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629" b="95400" l="3370" r="96522">
                        <a14:foregroundMark x1="36848" y1="7229" x2="37826" y2="10405"/>
                        <a14:foregroundMark x1="47935" y1="89704" x2="45978" y2="95509"/>
                        <a14:foregroundMark x1="89022" y1="54765" x2="91739" y2="55531"/>
                        <a14:foregroundMark x1="91739" y1="55312" x2="96739" y2="57941"/>
                        <a14:foregroundMark x1="9457" y1="50383" x2="6304" y2="50712"/>
                        <a14:foregroundMark x1="46522" y1="6024" x2="46522" y2="10953"/>
                        <a14:foregroundMark x1="57283" y1="4600" x2="57065" y2="7777"/>
                        <a14:foregroundMark x1="7500" y1="66703" x2="3370" y2="67141"/>
                        <a14:foregroundMark x1="38043" y1="4600" x2="37391" y2="4600"/>
                        <a14:foregroundMark x1="47174" y1="6791" x2="47717" y2="5038"/>
                        <a14:foregroundMark x1="47717" y1="4819" x2="47717" y2="3176"/>
                        <a14:foregroundMark x1="37065" y1="3834" x2="36413" y2="2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63" y="4777295"/>
            <a:ext cx="588034" cy="76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Oso PNG">
            <a:extLst>
              <a:ext uri="{FF2B5EF4-FFF2-40B4-BE49-F238E27FC236}">
                <a16:creationId xmlns:a16="http://schemas.microsoft.com/office/drawing/2014/main" id="{39938320-AC8F-E04C-A60F-9B1ECC6FB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410" y="4750804"/>
            <a:ext cx="430299" cy="73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Vector Transparente PNG Y SVG De Ilustración De Espejo De Pared Redondo  Adornado">
            <a:extLst>
              <a:ext uri="{FF2B5EF4-FFF2-40B4-BE49-F238E27FC236}">
                <a16:creationId xmlns:a16="http://schemas.microsoft.com/office/drawing/2014/main" id="{C8A5B4D0-2473-CD4B-B281-1FAEFFD59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30" y="4668154"/>
            <a:ext cx="756477" cy="85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Vector Transparente PNG Y SVG De Icono De Color Naranja">
            <a:extLst>
              <a:ext uri="{FF2B5EF4-FFF2-40B4-BE49-F238E27FC236}">
                <a16:creationId xmlns:a16="http://schemas.microsoft.com/office/drawing/2014/main" id="{C93B7589-5730-134D-A633-C01FB2A1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27" y="4697050"/>
            <a:ext cx="760257" cy="81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Limón PNG transparente - StickPNG">
            <a:extLst>
              <a:ext uri="{FF2B5EF4-FFF2-40B4-BE49-F238E27FC236}">
                <a16:creationId xmlns:a16="http://schemas.microsoft.com/office/drawing/2014/main" id="{004685E7-1E26-6E4C-80CF-08F3F806D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r="7558"/>
          <a:stretch/>
        </p:blipFill>
        <p:spPr bwMode="auto">
          <a:xfrm>
            <a:off x="6732306" y="4656370"/>
            <a:ext cx="855592" cy="9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2E10A537-496B-D742-A184-7B3A360B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42" y="4536406"/>
            <a:ext cx="910483" cy="10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Camara digital rosa, camara rosa, mano, icono de cámara png | PNGEgg">
            <a:extLst>
              <a:ext uri="{FF2B5EF4-FFF2-40B4-BE49-F238E27FC236}">
                <a16:creationId xmlns:a16="http://schemas.microsoft.com/office/drawing/2014/main" id="{7116B116-E0D4-7C4A-AE08-E02143765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50333" y1="48242" x2="56000" y2="5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4" t="19957" r="23474" b="19460"/>
          <a:stretch/>
        </p:blipFill>
        <p:spPr bwMode="auto">
          <a:xfrm flipH="1">
            <a:off x="9324009" y="4810533"/>
            <a:ext cx="585753" cy="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0" descr="Más de 20 imágenes gratis de Viuda Negra y Araña">
            <a:extLst>
              <a:ext uri="{FF2B5EF4-FFF2-40B4-BE49-F238E27FC236}">
                <a16:creationId xmlns:a16="http://schemas.microsoft.com/office/drawing/2014/main" id="{1A74F3B4-9901-2F4B-A93E-30B153D49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2776" y="4906758"/>
            <a:ext cx="567843" cy="71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0" descr="Serpiente Kawaii Vivora Dibujo - Imagen gratis en Pixabay">
            <a:extLst>
              <a:ext uri="{FF2B5EF4-FFF2-40B4-BE49-F238E27FC236}">
                <a16:creationId xmlns:a16="http://schemas.microsoft.com/office/drawing/2014/main" id="{7B52D177-82BD-B047-B755-FC3B856EB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508" y="4601185"/>
            <a:ext cx="760258" cy="11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">
            <a:hlinkClick r:id="" action="ppaction://noaction">
              <a:snd r:embed="rId29" name="chimes.wav"/>
            </a:hlinkClick>
            <a:extLst>
              <a:ext uri="{FF2B5EF4-FFF2-40B4-BE49-F238E27FC236}">
                <a16:creationId xmlns:a16="http://schemas.microsoft.com/office/drawing/2014/main" id="{A21B4138-362C-E648-A303-21367920C665}"/>
              </a:ext>
            </a:extLst>
          </p:cNvPr>
          <p:cNvSpPr/>
          <p:nvPr/>
        </p:nvSpPr>
        <p:spPr>
          <a:xfrm>
            <a:off x="-8340" y="5844342"/>
            <a:ext cx="1212755" cy="1013658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51" name="Picture 2" descr="Astronaut Clipart Ideas | Astronaut cartoon, Astronaut drawing, Clip art">
            <a:extLst>
              <a:ext uri="{FF2B5EF4-FFF2-40B4-BE49-F238E27FC236}">
                <a16:creationId xmlns:a16="http://schemas.microsoft.com/office/drawing/2014/main" id="{04FDF52A-E9FE-594E-AF1D-82CE8B499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62" b="99218" l="2169" r="97374">
                        <a14:foregroundMark x1="3995" y1="57478" x2="13470" y2="68524"/>
                        <a14:foregroundMark x1="47032" y1="84946" x2="44977" y2="99218"/>
                        <a14:foregroundMark x1="91096" y1="47507" x2="92922" y2="69110"/>
                        <a14:foregroundMark x1="22374" y1="5181" x2="27740" y2="15445"/>
                        <a14:foregroundMark x1="28311" y1="2444" x2="30365" y2="7625"/>
                        <a14:foregroundMark x1="2740" y1="52884" x2="2169" y2="56403"/>
                        <a14:foregroundMark x1="18836" y1="1662" x2="21804" y2="3030"/>
                        <a14:foregroundMark x1="97374" y1="54741" x2="97374" y2="54741"/>
                        <a14:foregroundMark x1="95890" y1="56109" x2="95890" y2="56109"/>
                        <a14:foregroundMark x1="27740" y1="1955" x2="29566" y2="2444"/>
                        <a14:foregroundMark x1="27169" y1="1662" x2="29795" y2="1955"/>
                        <a14:foregroundMark x1="95205" y1="3324" x2="95205" y2="3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97" y="4578033"/>
            <a:ext cx="899351" cy="9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Astronaut Clipart Ideas | Astronaut cartoon, Astronaut drawing, Clip art">
            <a:extLst>
              <a:ext uri="{FF2B5EF4-FFF2-40B4-BE49-F238E27FC236}">
                <a16:creationId xmlns:a16="http://schemas.microsoft.com/office/drawing/2014/main" id="{835633A2-14C6-9B48-80A6-0B6AF8E44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662" b="99218" l="2169" r="97374">
                        <a14:foregroundMark x1="3995" y1="57478" x2="13470" y2="68524"/>
                        <a14:foregroundMark x1="47032" y1="84946" x2="44977" y2="99218"/>
                        <a14:foregroundMark x1="91096" y1="47507" x2="92922" y2="69110"/>
                        <a14:foregroundMark x1="22374" y1="5181" x2="27740" y2="15445"/>
                        <a14:foregroundMark x1="28311" y1="2444" x2="30365" y2="7625"/>
                        <a14:foregroundMark x1="2740" y1="52884" x2="2169" y2="56403"/>
                        <a14:foregroundMark x1="18836" y1="1662" x2="21804" y2="3030"/>
                        <a14:foregroundMark x1="97374" y1="54741" x2="97374" y2="54741"/>
                        <a14:foregroundMark x1="95890" y1="56109" x2="95890" y2="56109"/>
                        <a14:foregroundMark x1="27740" y1="1955" x2="29566" y2="2444"/>
                        <a14:foregroundMark x1="27169" y1="1662" x2="29795" y2="1955"/>
                        <a14:foregroundMark x1="95205" y1="3324" x2="95205" y2="3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44" y="207370"/>
            <a:ext cx="899351" cy="9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Astronaut Clipart Ideas | Astronaut cartoon, Astronaut drawing, Clip art">
            <a:extLst>
              <a:ext uri="{FF2B5EF4-FFF2-40B4-BE49-F238E27FC236}">
                <a16:creationId xmlns:a16="http://schemas.microsoft.com/office/drawing/2014/main" id="{30D91812-EE21-D94E-9BAD-99E9F19AF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662" b="99218" l="2169" r="97374">
                        <a14:foregroundMark x1="3995" y1="57478" x2="13470" y2="68524"/>
                        <a14:foregroundMark x1="47032" y1="84946" x2="44977" y2="99218"/>
                        <a14:foregroundMark x1="91096" y1="47507" x2="92922" y2="69110"/>
                        <a14:foregroundMark x1="22374" y1="5181" x2="27740" y2="15445"/>
                        <a14:foregroundMark x1="28311" y1="2444" x2="30365" y2="7625"/>
                        <a14:foregroundMark x1="2740" y1="52884" x2="2169" y2="56403"/>
                        <a14:foregroundMark x1="18836" y1="1662" x2="21804" y2="3030"/>
                        <a14:foregroundMark x1="97374" y1="54741" x2="97374" y2="54741"/>
                        <a14:foregroundMark x1="95890" y1="56109" x2="95890" y2="56109"/>
                        <a14:foregroundMark x1="27740" y1="1955" x2="29566" y2="2444"/>
                        <a14:foregroundMark x1="27169" y1="1662" x2="29795" y2="1955"/>
                        <a14:foregroundMark x1="95205" y1="3324" x2="95205" y2="3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844" y="459592"/>
            <a:ext cx="899351" cy="9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4" descr="Casa | Icono Gratis">
            <a:hlinkClick r:id="rId34" action="ppaction://hlinksldjump">
              <a:snd r:embed="rId35" name="click.wav"/>
            </a:hlinkClick>
            <a:extLst>
              <a:ext uri="{FF2B5EF4-FFF2-40B4-BE49-F238E27FC236}">
                <a16:creationId xmlns:a16="http://schemas.microsoft.com/office/drawing/2014/main" id="{0F55A620-A0D3-6E40-A3F0-4541C2AB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131"/>
            <a:ext cx="657029" cy="6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Siguiente botón - Iconos gratis de flechas">
            <a:hlinkClick r:id="" action="ppaction://hlinkshowjump?jump=nextslide">
              <a:snd r:embed="rId35" name="click.wav"/>
            </a:hlinkClick>
            <a:extLst>
              <a:ext uri="{FF2B5EF4-FFF2-40B4-BE49-F238E27FC236}">
                <a16:creationId xmlns:a16="http://schemas.microsoft.com/office/drawing/2014/main" id="{F0237900-D2BC-8D42-A380-FDA47BFC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Astronaut Clipart Ideas | Astronaut cartoon, Astronaut drawing, Clip art">
            <a:extLst>
              <a:ext uri="{FF2B5EF4-FFF2-40B4-BE49-F238E27FC236}">
                <a16:creationId xmlns:a16="http://schemas.microsoft.com/office/drawing/2014/main" id="{BF2F4DDF-6DCE-FB4B-8C5E-55CE963E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662" b="99218" l="2169" r="97374">
                        <a14:foregroundMark x1="3995" y1="57478" x2="13470" y2="68524"/>
                        <a14:foregroundMark x1="47032" y1="84946" x2="44977" y2="99218"/>
                        <a14:foregroundMark x1="91096" y1="47507" x2="92922" y2="69110"/>
                        <a14:foregroundMark x1="22374" y1="5181" x2="27740" y2="15445"/>
                        <a14:foregroundMark x1="28311" y1="2444" x2="30365" y2="7625"/>
                        <a14:foregroundMark x1="2740" y1="52884" x2="2169" y2="56403"/>
                        <a14:foregroundMark x1="18836" y1="1662" x2="21804" y2="3030"/>
                        <a14:foregroundMark x1="97374" y1="54741" x2="97374" y2="54741"/>
                        <a14:foregroundMark x1="95890" y1="56109" x2="95890" y2="56109"/>
                        <a14:foregroundMark x1="27740" y1="1955" x2="29566" y2="2444"/>
                        <a14:foregroundMark x1="27169" y1="1662" x2="29795" y2="1955"/>
                        <a14:foregroundMark x1="95205" y1="3324" x2="95205" y2="3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793" y="2567920"/>
            <a:ext cx="899351" cy="9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F0F84106-1A7B-A646-B68F-32A4CE699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16" y="4629571"/>
            <a:ext cx="790453" cy="8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95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34F81703-2B98-FA45-8FD3-E865E6E1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4" descr="Diseño de la marca, rectángulo, maleta png | PNGEgg">
            <a:extLst>
              <a:ext uri="{FF2B5EF4-FFF2-40B4-BE49-F238E27FC236}">
                <a16:creationId xmlns:a16="http://schemas.microsoft.com/office/drawing/2014/main" id="{555A9604-4DBC-C140-A337-9CE46F1B7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27" b="92383" l="22444" r="77333">
                        <a14:foregroundMark x1="25333" y1="22070" x2="25111" y2="50391"/>
                        <a14:foregroundMark x1="73222" y1="31836" x2="73222" y2="55664"/>
                        <a14:foregroundMark x1="67667" y1="23242" x2="67556" y2="60156"/>
                        <a14:foregroundMark x1="67556" y1="60156" x2="67444" y2="60156"/>
                        <a14:foregroundMark x1="66778" y1="92383" x2="61444" y2="91992"/>
                        <a14:foregroundMark x1="37222" y1="91602" x2="31667" y2="92578"/>
                        <a14:foregroundMark x1="32000" y1="55469" x2="31889" y2="86328"/>
                        <a14:foregroundMark x1="31444" y1="25781" x2="31556" y2="51367"/>
                        <a14:foregroundMark x1="33000" y1="42969" x2="32889" y2="53320"/>
                        <a14:foregroundMark x1="32222" y1="50195" x2="32222" y2="66406"/>
                        <a14:foregroundMark x1="32222" y1="66016" x2="32222" y2="66016"/>
                        <a14:foregroundMark x1="72444" y1="38281" x2="72444" y2="60156"/>
                        <a14:foregroundMark x1="62444" y1="17578" x2="56778" y2="17578"/>
                        <a14:foregroundMark x1="56556" y1="17383" x2="37778" y2="18945"/>
                        <a14:foregroundMark x1="41222" y1="14063" x2="44667" y2="8594"/>
                        <a14:foregroundMark x1="44667" y1="8594" x2="54667" y2="7227"/>
                        <a14:foregroundMark x1="69778" y1="59375" x2="70333" y2="77344"/>
                        <a14:foregroundMark x1="67222" y1="88477" x2="67444" y2="92383"/>
                        <a14:foregroundMark x1="65667" y1="85938" x2="36889" y2="86719"/>
                        <a14:foregroundMark x1="36889" y1="86719" x2="36889" y2="86719"/>
                        <a14:foregroundMark x1="36444" y1="86133" x2="23556" y2="83203"/>
                        <a14:foregroundMark x1="23556" y1="83203" x2="22556" y2="66016"/>
                        <a14:foregroundMark x1="22556" y1="66016" x2="23111" y2="59180"/>
                        <a14:foregroundMark x1="77444" y1="31445" x2="77222" y2="54102"/>
                        <a14:foregroundMark x1="65222" y1="51563" x2="65222" y2="75586"/>
                        <a14:foregroundMark x1="76889" y1="56836" x2="77111" y2="82617"/>
                        <a14:foregroundMark x1="77111" y1="82617" x2="73444" y2="86719"/>
                        <a14:foregroundMark x1="73444" y1="86719" x2="68889" y2="86133"/>
                        <a14:foregroundMark x1="68889" y1="86133" x2="65889" y2="79883"/>
                        <a14:foregroundMark x1="65889" y1="79883" x2="65444" y2="75781"/>
                        <a14:foregroundMark x1="63889" y1="17969" x2="68333" y2="18164"/>
                        <a14:foregroundMark x1="68333" y1="18164" x2="72556" y2="17773"/>
                        <a14:foregroundMark x1="72556" y1="17773" x2="72778" y2="17773"/>
                        <a14:foregroundMark x1="70778" y1="21680" x2="69778" y2="32227"/>
                        <a14:foregroundMark x1="75000" y1="18750" x2="76889" y2="25781"/>
                        <a14:foregroundMark x1="76889" y1="25781" x2="76889" y2="25977"/>
                        <a14:foregroundMark x1="64889" y1="22461" x2="64667" y2="39648"/>
                        <a14:foregroundMark x1="64667" y1="39648" x2="64556" y2="39648"/>
                        <a14:foregroundMark x1="36444" y1="37305" x2="34556" y2="72070"/>
                        <a14:foregroundMark x1="29444" y1="55664" x2="29444" y2="78906"/>
                        <a14:foregroundMark x1="22444" y1="30078" x2="22778" y2="49219"/>
                        <a14:foregroundMark x1="25444" y1="18750" x2="30111" y2="18750"/>
                        <a14:foregroundMark x1="30111" y1="18750" x2="36000" y2="17969"/>
                        <a14:foregroundMark x1="34778" y1="20508" x2="34333" y2="35938"/>
                        <a14:foregroundMark x1="29000" y1="25781" x2="28667" y2="53906"/>
                        <a14:foregroundMark x1="22444" y1="21680" x2="22778" y2="30078"/>
                        <a14:foregroundMark x1="22778" y1="30078" x2="22778" y2="29883"/>
                        <a14:foregroundMark x1="34667" y1="72461" x2="34667" y2="81641"/>
                        <a14:foregroundMark x1="50111" y1="79102" x2="50111" y2="84961"/>
                        <a14:foregroundMark x1="53333" y1="25195" x2="41000" y2="25195"/>
                        <a14:foregroundMark x1="55667" y1="25391" x2="57889" y2="25195"/>
                        <a14:foregroundMark x1="57778" y1="14648" x2="57778" y2="8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0" r="18254"/>
          <a:stretch/>
        </p:blipFill>
        <p:spPr bwMode="auto">
          <a:xfrm>
            <a:off x="9759982" y="2401303"/>
            <a:ext cx="932139" cy="76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wnload Clipart Transparent Download Free Download Letest - Diente Con  Corona Animados - Full Size PNG Image - PNGkit">
            <a:extLst>
              <a:ext uri="{FF2B5EF4-FFF2-40B4-BE49-F238E27FC236}">
                <a16:creationId xmlns:a16="http://schemas.microsoft.com/office/drawing/2014/main" id="{6A82D9DF-ED4D-9E46-B0F4-3A50AB17F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36" y="721074"/>
            <a:ext cx="846908" cy="7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án - Iconos gratis de diverso">
            <a:extLst>
              <a:ext uri="{FF2B5EF4-FFF2-40B4-BE49-F238E27FC236}">
                <a16:creationId xmlns:a16="http://schemas.microsoft.com/office/drawing/2014/main" id="{8793C399-0C63-AC4E-87FF-B796E373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69" y="857774"/>
            <a:ext cx="707182" cy="60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8" descr="Rana, La Lindura, Sapo imagen png - imagen transparente descarga gratuita">
            <a:extLst>
              <a:ext uri="{FF2B5EF4-FFF2-40B4-BE49-F238E27FC236}">
                <a16:creationId xmlns:a16="http://schemas.microsoft.com/office/drawing/2014/main" id="{F380C3EF-EA26-B14E-BDF1-62AC84E2F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3" b="94694" l="1111" r="97667">
                        <a14:foregroundMark x1="45333" y1="2857" x2="30556" y2="11122"/>
                        <a14:foregroundMark x1="13667" y1="73878" x2="3444" y2="71939"/>
                        <a14:foregroundMark x1="93222" y1="50102" x2="92222" y2="57551"/>
                        <a14:foregroundMark x1="92222" y1="57551" x2="92000" y2="57755"/>
                        <a14:foregroundMark x1="79333" y1="24490" x2="74333" y2="18673"/>
                        <a14:foregroundMark x1="74333" y1="18673" x2="67111" y2="22755"/>
                        <a14:foregroundMark x1="67111" y1="22755" x2="66000" y2="29694"/>
                        <a14:foregroundMark x1="66000" y1="29694" x2="66000" y2="29694"/>
                        <a14:foregroundMark x1="36556" y1="9796" x2="44333" y2="12347"/>
                        <a14:foregroundMark x1="44333" y1="12347" x2="43556" y2="20816"/>
                        <a14:foregroundMark x1="43556" y1="20816" x2="33333" y2="18878"/>
                        <a14:foregroundMark x1="33333" y1="18878" x2="32667" y2="18367"/>
                        <a14:foregroundMark x1="36778" y1="2143" x2="40111" y2="2449"/>
                        <a14:foregroundMark x1="81222" y1="27347" x2="74667" y2="31122"/>
                        <a14:foregroundMark x1="74667" y1="31122" x2="69889" y2="31735"/>
                        <a14:foregroundMark x1="96222" y1="48980" x2="96000" y2="52041"/>
                        <a14:foregroundMark x1="96778" y1="74796" x2="97667" y2="74796"/>
                        <a14:foregroundMark x1="68222" y1="90102" x2="70333" y2="90714"/>
                        <a14:foregroundMark x1="61556" y1="92857" x2="62667" y2="94694"/>
                        <a14:foregroundMark x1="3000" y1="72347" x2="1111" y2="72143"/>
                        <a14:foregroundMark x1="97667" y1="81735" x2="96778" y2="81939"/>
                        <a14:foregroundMark x1="36333" y1="8878" x2="41222" y2="21429"/>
                        <a14:foregroundMark x1="68444" y1="21020" x2="71444" y2="2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16" y="830735"/>
            <a:ext cx="728510" cy="7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orsa, Earless Sello, León Marino imagen png - imagen transparente descarga  gratuita">
            <a:extLst>
              <a:ext uri="{FF2B5EF4-FFF2-40B4-BE49-F238E27FC236}">
                <a16:creationId xmlns:a16="http://schemas.microsoft.com/office/drawing/2014/main" id="{755C45DB-0201-0F40-89CB-8BBC9945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78" b="93333" l="1667" r="95778">
                        <a14:foregroundMark x1="22556" y1="5278" x2="34444" y2="6528"/>
                        <a14:foregroundMark x1="44889" y1="90278" x2="54556" y2="93611"/>
                        <a14:foregroundMark x1="8889" y1="88750" x2="1667" y2="89028"/>
                        <a14:foregroundMark x1="90000" y1="73194" x2="95556" y2="72500"/>
                        <a14:foregroundMark x1="95556" y1="72500" x2="95778" y2="72500"/>
                        <a14:foregroundMark x1="28222" y1="37778" x2="29000" y2="48750"/>
                        <a14:foregroundMark x1="10667" y1="35972" x2="11778" y2="44861"/>
                        <a14:foregroundMark x1="11778" y1="44861" x2="13111" y2="47778"/>
                        <a14:foregroundMark x1="8444" y1="26111" x2="6222" y2="24444"/>
                        <a14:foregroundMark x1="4444" y1="30694" x2="2667" y2="30972"/>
                        <a14:foregroundMark x1="6444" y1="27917" x2="366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87" y="768391"/>
            <a:ext cx="991668" cy="71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8" descr="Rosa Roja PNG transparente - StickPNG">
            <a:extLst>
              <a:ext uri="{FF2B5EF4-FFF2-40B4-BE49-F238E27FC236}">
                <a16:creationId xmlns:a16="http://schemas.microsoft.com/office/drawing/2014/main" id="{22A80457-4A33-3642-9A16-7D77BA3C7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83" y="661272"/>
            <a:ext cx="588545" cy="80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2" descr="Vector Transparente PNG Y SVG De Icono De Tetera">
            <a:extLst>
              <a:ext uri="{FF2B5EF4-FFF2-40B4-BE49-F238E27FC236}">
                <a16:creationId xmlns:a16="http://schemas.microsoft.com/office/drawing/2014/main" id="{22C38958-C0AA-754C-9105-1856B77E4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91" y="595336"/>
            <a:ext cx="954615" cy="86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Oso PNG">
            <a:extLst>
              <a:ext uri="{FF2B5EF4-FFF2-40B4-BE49-F238E27FC236}">
                <a16:creationId xmlns:a16="http://schemas.microsoft.com/office/drawing/2014/main" id="{0256A770-A8C1-AD40-B888-239C0E0BE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263" y="672813"/>
            <a:ext cx="581925" cy="80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8" descr="Pin de Queso | Club Penguin Wiki | Fandom">
            <a:extLst>
              <a:ext uri="{FF2B5EF4-FFF2-40B4-BE49-F238E27FC236}">
                <a16:creationId xmlns:a16="http://schemas.microsoft.com/office/drawing/2014/main" id="{74890790-C87B-C948-9B43-3E52A6BE0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914" y="714507"/>
            <a:ext cx="894226" cy="6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ibujo de Rodillo de cocina pintado por Chlejse en Dibujos.net el día  30-03-11 a las 04:28:46. Imprime, pinta o colorea tus propios dibujos!">
            <a:extLst>
              <a:ext uri="{FF2B5EF4-FFF2-40B4-BE49-F238E27FC236}">
                <a16:creationId xmlns:a16="http://schemas.microsoft.com/office/drawing/2014/main" id="{D9CF07BC-18DD-A04D-9784-4775CC566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6931" r="89901">
                        <a14:foregroundMark x1="8911" y1="75106" x2="6931" y2="77021"/>
                        <a14:foregroundMark x1="87525" y1="21915" x2="89307" y2="24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5434">
            <a:off x="10468987" y="417245"/>
            <a:ext cx="1243273" cy="104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Escalera, ángulo, técnica, Reino libre png | PNGWing">
            <a:extLst>
              <a:ext uri="{FF2B5EF4-FFF2-40B4-BE49-F238E27FC236}">
                <a16:creationId xmlns:a16="http://schemas.microsoft.com/office/drawing/2014/main" id="{062323EB-E843-B34E-B699-3E8A1F986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00" b="93400" l="42391" r="65870">
                        <a14:foregroundMark x1="63913" y1="8200" x2="65978" y2="9600"/>
                        <a14:foregroundMark x1="54674" y1="5600" x2="56196" y2="6800"/>
                        <a14:foregroundMark x1="52500" y1="90600" x2="52500" y2="93400"/>
                        <a14:foregroundMark x1="42609" y1="81200" x2="42391" y2="8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2" r="31405"/>
          <a:stretch/>
        </p:blipFill>
        <p:spPr bwMode="auto">
          <a:xfrm>
            <a:off x="11513947" y="473546"/>
            <a:ext cx="620958" cy="9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Free mariposa 1198231 PNG with Transparent Background">
            <a:extLst>
              <a:ext uri="{FF2B5EF4-FFF2-40B4-BE49-F238E27FC236}">
                <a16:creationId xmlns:a16="http://schemas.microsoft.com/office/drawing/2014/main" id="{BC885148-2438-F845-A6F3-AED7D200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94" y="2385990"/>
            <a:ext cx="1087439" cy="73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PNG y SVG de iguana con fondo transparente para descargar">
            <a:extLst>
              <a:ext uri="{FF2B5EF4-FFF2-40B4-BE49-F238E27FC236}">
                <a16:creationId xmlns:a16="http://schemas.microsoft.com/office/drawing/2014/main" id="{9C4B0BD9-7950-7041-A2C6-7B0D190B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020" y="2448348"/>
            <a:ext cx="930757" cy="78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PNG y SVG de gallina con fondo transparente para descargar">
            <a:extLst>
              <a:ext uri="{FF2B5EF4-FFF2-40B4-BE49-F238E27FC236}">
                <a16:creationId xmlns:a16="http://schemas.microsoft.com/office/drawing/2014/main" id="{8091840D-C50F-434B-BE20-4D6EF9AD2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61" y="2318431"/>
            <a:ext cx="991668" cy="8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co Iris, Nubes, Color, Naturaleza, Pantalla - Arcoiris Png, Transparent  Png - kindpng">
            <a:extLst>
              <a:ext uri="{FF2B5EF4-FFF2-40B4-BE49-F238E27FC236}">
                <a16:creationId xmlns:a16="http://schemas.microsoft.com/office/drawing/2014/main" id="{3A1B0266-E215-404A-B0A1-16DA847A6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829" b="91555" l="6977" r="93721">
                        <a14:foregroundMark x1="6163" y1="67946" x2="7093" y2="75240"/>
                        <a14:foregroundMark x1="7093" y1="75240" x2="7326" y2="75624"/>
                        <a14:foregroundMark x1="15814" y1="91363" x2="19070" y2="91555"/>
                        <a14:foregroundMark x1="89302" y1="61804" x2="93837" y2="73704"/>
                        <a14:foregroundMark x1="56279" y1="9021" x2="53023" y2="8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7" t="5199" r="3313" b="5314"/>
          <a:stretch/>
        </p:blipFill>
        <p:spPr bwMode="auto">
          <a:xfrm>
            <a:off x="5237717" y="2543197"/>
            <a:ext cx="940289" cy="5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Sonriendo dibujos animados de tortuga | Vector Premium">
            <a:extLst>
              <a:ext uri="{FF2B5EF4-FFF2-40B4-BE49-F238E27FC236}">
                <a16:creationId xmlns:a16="http://schemas.microsoft.com/office/drawing/2014/main" id="{C22CCFC5-7EB3-3D4F-857B-05BA606B8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823" b="94152" l="4473" r="93291">
                        <a14:foregroundMark x1="4473" y1="27096" x2="10064" y2="34698"/>
                        <a14:foregroundMark x1="15176" y1="9552" x2="24760" y2="6823"/>
                        <a14:foregroundMark x1="86262" y1="62573" x2="93291" y2="90643"/>
                        <a14:foregroundMark x1="93291" y1="56335" x2="92332" y2="59259"/>
                        <a14:foregroundMark x1="68371" y1="90643" x2="61821" y2="94152"/>
                        <a14:foregroundMark x1="23802" y1="17154" x2="23802" y2="17154"/>
                        <a14:foregroundMark x1="23802" y1="17154" x2="32268" y2="31969"/>
                        <a14:foregroundMark x1="32268" y1="31969" x2="32907" y2="32554"/>
                        <a14:foregroundMark x1="21246" y1="10916" x2="31470" y2="22222"/>
                        <a14:foregroundMark x1="31470" y1="22222" x2="31470" y2="29045"/>
                        <a14:foregroundMark x1="9585" y1="13060" x2="5112" y2="27680"/>
                        <a14:foregroundMark x1="29393" y1="10916" x2="28435" y2="24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03" y="2370409"/>
            <a:ext cx="1166151" cy="86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Árbol PNG">
            <a:extLst>
              <a:ext uri="{FF2B5EF4-FFF2-40B4-BE49-F238E27FC236}">
                <a16:creationId xmlns:a16="http://schemas.microsoft.com/office/drawing/2014/main" id="{90800CA2-F6F6-1B43-9237-A69DD3E7C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780" y="2444883"/>
            <a:ext cx="1021226" cy="77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4">
            <a:extLst>
              <a:ext uri="{FF2B5EF4-FFF2-40B4-BE49-F238E27FC236}">
                <a16:creationId xmlns:a16="http://schemas.microsoft.com/office/drawing/2014/main" id="{6216ECC1-9A1E-0E43-B3AE-91F5AD8F0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378" y="2380660"/>
            <a:ext cx="865974" cy="74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ueso Dibujo PNG transparente - StickPNG">
            <a:extLst>
              <a:ext uri="{FF2B5EF4-FFF2-40B4-BE49-F238E27FC236}">
                <a16:creationId xmlns:a16="http://schemas.microsoft.com/office/drawing/2014/main" id="{E75CD4AC-81F9-3A48-A466-DE207C27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5093">
            <a:off x="1457382" y="4327121"/>
            <a:ext cx="909057" cy="5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34 ideas de IMAGENES PNG ✨ | png, imágenes png, flor amor">
            <a:extLst>
              <a:ext uri="{FF2B5EF4-FFF2-40B4-BE49-F238E27FC236}">
                <a16:creationId xmlns:a16="http://schemas.microsoft.com/office/drawing/2014/main" id="{28D83417-679F-2A4C-A80D-D02FE4FEF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49" y="4161157"/>
            <a:ext cx="930757" cy="79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8" descr="Rosa Roja PNG transparente - StickPNG">
            <a:extLst>
              <a:ext uri="{FF2B5EF4-FFF2-40B4-BE49-F238E27FC236}">
                <a16:creationId xmlns:a16="http://schemas.microsoft.com/office/drawing/2014/main" id="{BA3766D2-1908-E745-BC59-0A53B0138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658" y="4316949"/>
            <a:ext cx="647153" cy="8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Imán - Iconos gratis de diverso">
            <a:extLst>
              <a:ext uri="{FF2B5EF4-FFF2-40B4-BE49-F238E27FC236}">
                <a16:creationId xmlns:a16="http://schemas.microsoft.com/office/drawing/2014/main" id="{F1734DE8-511D-FD47-9872-95FED99C6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118" y="4491360"/>
            <a:ext cx="788364" cy="67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Ñoño/Trivia | El Chavo Wiki | Fandom">
            <a:extLst>
              <a:ext uri="{FF2B5EF4-FFF2-40B4-BE49-F238E27FC236}">
                <a16:creationId xmlns:a16="http://schemas.microsoft.com/office/drawing/2014/main" id="{AC5B5C7F-1030-2547-BF02-633F79DC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10" y="4488558"/>
            <a:ext cx="950870" cy="8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6" descr="15 ideas de Gatitos | dibujos de gatos, gatos, animales">
            <a:extLst>
              <a:ext uri="{FF2B5EF4-FFF2-40B4-BE49-F238E27FC236}">
                <a16:creationId xmlns:a16="http://schemas.microsoft.com/office/drawing/2014/main" id="{39A4DDBF-6140-894C-A348-BA7075EC5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75" y="4160873"/>
            <a:ext cx="773678" cy="91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4" descr="Arco Iris, Nubes, Color, Naturaleza, Pantalla - Arcoiris Png, Transparent  Png - kindpng">
            <a:extLst>
              <a:ext uri="{FF2B5EF4-FFF2-40B4-BE49-F238E27FC236}">
                <a16:creationId xmlns:a16="http://schemas.microsoft.com/office/drawing/2014/main" id="{67A1B800-BFF3-E94B-8920-49BF8BCFD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8829" b="91555" l="6977" r="93721">
                        <a14:foregroundMark x1="6163" y1="67946" x2="7093" y2="75240"/>
                        <a14:foregroundMark x1="7093" y1="75240" x2="7326" y2="75624"/>
                        <a14:foregroundMark x1="15814" y1="91363" x2="19070" y2="91555"/>
                        <a14:foregroundMark x1="89302" y1="61804" x2="93837" y2="73704"/>
                        <a14:foregroundMark x1="56279" y1="9021" x2="53023" y2="8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7" t="5199" r="3313" b="5314"/>
          <a:stretch/>
        </p:blipFill>
        <p:spPr bwMode="auto">
          <a:xfrm>
            <a:off x="3615674" y="4488558"/>
            <a:ext cx="940289" cy="5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Oso PNG">
            <a:extLst>
              <a:ext uri="{FF2B5EF4-FFF2-40B4-BE49-F238E27FC236}">
                <a16:creationId xmlns:a16="http://schemas.microsoft.com/office/drawing/2014/main" id="{5CCAB05A-6D47-B048-83C3-B8A4E1DCA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79" y="4454971"/>
            <a:ext cx="525045" cy="72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6" descr="Icono Casa Acogedor PNG transparente - StickPNG">
            <a:extLst>
              <a:ext uri="{FF2B5EF4-FFF2-40B4-BE49-F238E27FC236}">
                <a16:creationId xmlns:a16="http://schemas.microsoft.com/office/drawing/2014/main" id="{29864B58-C891-3D45-98D2-94B9C928A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68" y="4374586"/>
            <a:ext cx="915883" cy="70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34 ideas de IMAGENES PNG ✨ | png, imágenes png, flor amor">
            <a:extLst>
              <a:ext uri="{FF2B5EF4-FFF2-40B4-BE49-F238E27FC236}">
                <a16:creationId xmlns:a16="http://schemas.microsoft.com/office/drawing/2014/main" id="{95D8D0E8-0DCE-154C-992E-85570DE1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20" y="4223322"/>
            <a:ext cx="930757" cy="79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7D28D686-9FD2-074B-8823-78723536FEC3}"/>
              </a:ext>
            </a:extLst>
          </p:cNvPr>
          <p:cNvSpPr txBox="1"/>
          <p:nvPr/>
        </p:nvSpPr>
        <p:spPr>
          <a:xfrm>
            <a:off x="943540" y="747348"/>
            <a:ext cx="11477875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D      I	  S       F        R	  U       T	   O		  Q	  U      E</a:t>
            </a:r>
          </a:p>
        </p:txBody>
      </p:sp>
      <p:pic>
        <p:nvPicPr>
          <p:cNvPr id="42" name="Picture 6" descr="Uva euclidiana, uva morada material, comida, Violeta, feliz cumpleaños  vector imágenes png | PNGWing">
            <a:extLst>
              <a:ext uri="{FF2B5EF4-FFF2-40B4-BE49-F238E27FC236}">
                <a16:creationId xmlns:a16="http://schemas.microsoft.com/office/drawing/2014/main" id="{D9A8390F-CB20-7242-BBFA-54A5C2247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4022" b="85543" l="19022" r="77174">
                        <a14:foregroundMark x1="29348" y1="50978" x2="39783" y2="72391"/>
                        <a14:foregroundMark x1="39783" y1="72391" x2="39783" y2="72391"/>
                        <a14:foregroundMark x1="43261" y1="54891" x2="51196" y2="64891"/>
                        <a14:foregroundMark x1="53370" y1="51848" x2="53804" y2="69674"/>
                        <a14:foregroundMark x1="76087" y1="25761" x2="73913" y2="27935"/>
                        <a14:foregroundMark x1="25543" y1="15978" x2="25543" y2="15978"/>
                        <a14:foregroundMark x1="44130" y1="15543" x2="44348" y2="15109"/>
                        <a14:foregroundMark x1="23587" y1="14022" x2="23587" y2="14022"/>
                        <a14:foregroundMark x1="22065" y1="34348" x2="20326" y2="33696"/>
                        <a14:foregroundMark x1="19239" y1="44783" x2="19022" y2="46957"/>
                        <a14:foregroundMark x1="52065" y1="81957" x2="48152" y2="81739"/>
                        <a14:foregroundMark x1="53152" y1="82609" x2="49022" y2="85652"/>
                        <a14:foregroundMark x1="76087" y1="43261" x2="77174" y2="43478"/>
                        <a14:foregroundMark x1="77174" y1="23587" x2="76739" y2="24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75" t="11595" r="18889" b="11595"/>
          <a:stretch/>
        </p:blipFill>
        <p:spPr bwMode="auto">
          <a:xfrm>
            <a:off x="5726945" y="781257"/>
            <a:ext cx="671039" cy="67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39F097F0-EBD0-864B-9BFC-FB8FA1BA8C43}"/>
              </a:ext>
            </a:extLst>
          </p:cNvPr>
          <p:cNvSpPr txBox="1"/>
          <p:nvPr/>
        </p:nvSpPr>
        <p:spPr>
          <a:xfrm>
            <a:off x="1883789" y="2460471"/>
            <a:ext cx="9917620" cy="312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M      I	   	G      A        T 	 A                    M     E		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BAA7E0E-C6F8-0F4A-B90C-298CFE87AE32}"/>
              </a:ext>
            </a:extLst>
          </p:cNvPr>
          <p:cNvSpPr txBox="1"/>
          <p:nvPr/>
        </p:nvSpPr>
        <p:spPr>
          <a:xfrm>
            <a:off x="1316777" y="4342871"/>
            <a:ext cx="10363570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 H     A	 G     A                C       A      R     I	Ñ    O	</a:t>
            </a:r>
          </a:p>
        </p:txBody>
      </p:sp>
      <p:sp>
        <p:nvSpPr>
          <p:cNvPr id="46" name="R">
            <a:hlinkClick r:id="" action="ppaction://noaction">
              <a:snd r:embed="rId37" name="chimes.wav"/>
            </a:hlinkClick>
            <a:extLst>
              <a:ext uri="{FF2B5EF4-FFF2-40B4-BE49-F238E27FC236}">
                <a16:creationId xmlns:a16="http://schemas.microsoft.com/office/drawing/2014/main" id="{17349209-2D60-4D45-8FB3-B61C95E2075D}"/>
              </a:ext>
            </a:extLst>
          </p:cNvPr>
          <p:cNvSpPr/>
          <p:nvPr/>
        </p:nvSpPr>
        <p:spPr>
          <a:xfrm>
            <a:off x="-8341" y="5534526"/>
            <a:ext cx="1325118" cy="1217592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48" name="Picture 44" descr="Casa | Icono Gratis">
            <a:hlinkClick r:id="rId38" action="ppaction://hlinksldjump">
              <a:snd r:embed="rId39" name="click.wav"/>
            </a:hlinkClick>
            <a:extLst>
              <a:ext uri="{FF2B5EF4-FFF2-40B4-BE49-F238E27FC236}">
                <a16:creationId xmlns:a16="http://schemas.microsoft.com/office/drawing/2014/main" id="{CF3D2E59-756C-5644-B450-3F3C8345B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131"/>
            <a:ext cx="657029" cy="6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Siguiente botón - Iconos gratis de flechas">
            <a:hlinkClick r:id="" action="ppaction://hlinkshowjump?jump=nextslide">
              <a:snd r:embed="rId39" name="click.wav"/>
            </a:hlinkClick>
            <a:extLst>
              <a:ext uri="{FF2B5EF4-FFF2-40B4-BE49-F238E27FC236}">
                <a16:creationId xmlns:a16="http://schemas.microsoft.com/office/drawing/2014/main" id="{5E9AB7FA-8DE8-D546-B9B6-CDB985B8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38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95875AC6-8680-1444-A748-FB64D7747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ibujo nido - Imagui">
            <a:extLst>
              <a:ext uri="{FF2B5EF4-FFF2-40B4-BE49-F238E27FC236}">
                <a16:creationId xmlns:a16="http://schemas.microsoft.com/office/drawing/2014/main" id="{10B58604-C2F3-1B48-9BE7-1691F99F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30" b="94406" l="3107" r="95534">
                        <a14:foregroundMark x1="11845" y1="80653" x2="6602" y2="87413"/>
                        <a14:foregroundMark x1="19417" y1="87413" x2="13398" y2="94406"/>
                        <a14:foregroundMark x1="89903" y1="40793" x2="95534" y2="35431"/>
                        <a14:foregroundMark x1="23107" y1="3730" x2="23495" y2="9091"/>
                        <a14:foregroundMark x1="5243" y1="68298" x2="3107" y2="6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28" y="842843"/>
            <a:ext cx="849779" cy="97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Olla olla utensilios de cocina, azul, sopa, cocinar png | PNGWing">
            <a:extLst>
              <a:ext uri="{FF2B5EF4-FFF2-40B4-BE49-F238E27FC236}">
                <a16:creationId xmlns:a16="http://schemas.microsoft.com/office/drawing/2014/main" id="{E01C639D-75D2-5C43-9DC5-B3540C50B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26" b="95159" l="10000" r="90000">
                        <a14:foregroundMark x1="10109" y1="35098" x2="10217" y2="37670"/>
                        <a14:foregroundMark x1="38043" y1="91225" x2="47717" y2="95159"/>
                        <a14:foregroundMark x1="41304" y1="9834" x2="47500" y2="10136"/>
                        <a14:foregroundMark x1="47500" y1="10136" x2="56630" y2="8926"/>
                        <a14:foregroundMark x1="89239" y1="31770" x2="89891" y2="3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66" y="896779"/>
            <a:ext cx="834504" cy="7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Vector Transparente PNG Y SVG De Tigre Saltando Diseño Dibujado A Mano">
            <a:extLst>
              <a:ext uri="{FF2B5EF4-FFF2-40B4-BE49-F238E27FC236}">
                <a16:creationId xmlns:a16="http://schemas.microsoft.com/office/drawing/2014/main" id="{44957793-8916-7E40-AFDC-E5EE8E799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8" b="16468"/>
          <a:stretch/>
        </p:blipFill>
        <p:spPr bwMode="auto">
          <a:xfrm>
            <a:off x="3607936" y="688968"/>
            <a:ext cx="824428" cy="84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Escoba, La Limpieza Del Hogar De Suministro, Hogar De Suministro imagen png  - imagen transparente descarga gratuita">
            <a:extLst>
              <a:ext uri="{FF2B5EF4-FFF2-40B4-BE49-F238E27FC236}">
                <a16:creationId xmlns:a16="http://schemas.microsoft.com/office/drawing/2014/main" id="{97F5F59A-196F-7144-8276-032935BCE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89" b="97333" l="10000" r="90000">
                        <a14:foregroundMark x1="35333" y1="92667" x2="41333" y2="93333"/>
                        <a14:foregroundMark x1="43889" y1="96333" x2="43667" y2="97444"/>
                        <a14:foregroundMark x1="79000" y1="3889" x2="77667" y2="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7509"/>
          <a:stretch/>
        </p:blipFill>
        <p:spPr bwMode="auto">
          <a:xfrm>
            <a:off x="4461717" y="675606"/>
            <a:ext cx="500684" cy="90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Dinosaurio triceratops animaatio dibujo, dinosaurio de dibujos animados,  tiranosaurio, hierba png | PNGEgg">
            <a:extLst>
              <a:ext uri="{FF2B5EF4-FFF2-40B4-BE49-F238E27FC236}">
                <a16:creationId xmlns:a16="http://schemas.microsoft.com/office/drawing/2014/main" id="{62F672A4-C721-8C4A-975C-8A49DE380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75" b="98625" l="10000" r="90000">
                        <a14:foregroundMark x1="47667" y1="90625" x2="53556" y2="92875"/>
                        <a14:foregroundMark x1="53556" y1="92875" x2="55778" y2="94750"/>
                        <a14:foregroundMark x1="32333" y1="92625" x2="26889" y2="97000"/>
                        <a14:foregroundMark x1="26889" y1="97000" x2="26333" y2="97000"/>
                        <a14:foregroundMark x1="49889" y1="97875" x2="53556" y2="98625"/>
                        <a14:foregroundMark x1="25111" y1="6000" x2="31333" y2="4875"/>
                        <a14:foregroundMark x1="31333" y1="4875" x2="32667" y2="5000"/>
                        <a14:foregroundMark x1="31667" y1="2500" x2="30444" y2="1875"/>
                        <a14:foregroundMark x1="29000" y1="7375" x2="29000" y2="11750"/>
                        <a14:foregroundMark x1="24111" y1="5000" x2="21889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859" y="559364"/>
            <a:ext cx="1017645" cy="105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Escoba, La Limpieza Del Hogar De Suministro, Hogar De Suministro imagen png  - imagen transparente descarga gratuita">
            <a:extLst>
              <a:ext uri="{FF2B5EF4-FFF2-40B4-BE49-F238E27FC236}">
                <a16:creationId xmlns:a16="http://schemas.microsoft.com/office/drawing/2014/main" id="{A6750D94-C6A1-C54C-AE1C-5FE82E2C4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89" b="97333" l="10000" r="90000">
                        <a14:foregroundMark x1="35333" y1="92667" x2="41333" y2="93333"/>
                        <a14:foregroundMark x1="43889" y1="96333" x2="43667" y2="97444"/>
                        <a14:foregroundMark x1="79000" y1="3889" x2="77667" y2="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7509"/>
          <a:stretch/>
        </p:blipFill>
        <p:spPr bwMode="auto">
          <a:xfrm>
            <a:off x="6681164" y="616518"/>
            <a:ext cx="569969" cy="10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Teléfono teléfonos móviles transparencia teléfono de casa y negocio, icono  de teléfono, pequeño aparato, teléfonos de negocio en casa png | PNGEgg">
            <a:extLst>
              <a:ext uri="{FF2B5EF4-FFF2-40B4-BE49-F238E27FC236}">
                <a16:creationId xmlns:a16="http://schemas.microsoft.com/office/drawing/2014/main" id="{4A32D4D6-690C-BA47-AFE1-8F26EBBC9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01" b="89918" l="10000" r="90000">
                        <a14:foregroundMark x1="71222" y1="54768" x2="71778" y2="59946"/>
                        <a14:foregroundMark x1="61667" y1="10082" x2="53444" y2="9401"/>
                        <a14:foregroundMark x1="45222" y1="10627" x2="41222" y2="11035"/>
                        <a14:foregroundMark x1="41222" y1="10763" x2="41222" y2="10763"/>
                        <a14:foregroundMark x1="40556" y1="11717" x2="35778" y2="12670"/>
                        <a14:foregroundMark x1="34667" y1="13079" x2="30778" y2="15395"/>
                        <a14:foregroundMark x1="30778" y1="15123" x2="30778" y2="15123"/>
                        <a14:foregroundMark x1="52889" y1="16757" x2="52111" y2="17439"/>
                        <a14:foregroundMark x1="79111" y1="82561" x2="77111" y2="83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1" t="6207" r="7556" b="13103"/>
          <a:stretch/>
        </p:blipFill>
        <p:spPr bwMode="auto">
          <a:xfrm>
            <a:off x="7176110" y="917812"/>
            <a:ext cx="816743" cy="75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Estrella PNG Imágenes , 81000+ Recursos Gráficos para Descarga Gratuita |  Pngtree">
            <a:extLst>
              <a:ext uri="{FF2B5EF4-FFF2-40B4-BE49-F238E27FC236}">
                <a16:creationId xmlns:a16="http://schemas.microsoft.com/office/drawing/2014/main" id="{94124C69-24F0-3B45-A46D-FEA9A26A0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444" r="90000">
                        <a14:foregroundMark x1="10000" y1="41944" x2="9444" y2="42222"/>
                        <a14:foregroundMark x1="88333" y1="40278" x2="9000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304" y="835859"/>
            <a:ext cx="720943" cy="84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Nube png imágenes | PNGWing">
            <a:extLst>
              <a:ext uri="{FF2B5EF4-FFF2-40B4-BE49-F238E27FC236}">
                <a16:creationId xmlns:a16="http://schemas.microsoft.com/office/drawing/2014/main" id="{298089FB-E70D-414E-A078-4EC3D2E44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96" b="98718" l="2935" r="99022">
                        <a14:foregroundMark x1="9130" y1="19780" x2="14348" y2="21978"/>
                        <a14:foregroundMark x1="14348" y1="21978" x2="18696" y2="28022"/>
                        <a14:foregroundMark x1="18696" y1="28022" x2="19130" y2="29670"/>
                        <a14:foregroundMark x1="19348" y1="29853" x2="29565" y2="44322"/>
                        <a14:foregroundMark x1="29565" y1="44322" x2="56522" y2="57326"/>
                        <a14:foregroundMark x1="56522" y1="57326" x2="70435" y2="58059"/>
                        <a14:foregroundMark x1="70435" y1="58059" x2="91087" y2="53846"/>
                        <a14:foregroundMark x1="91087" y1="53846" x2="95870" y2="55128"/>
                        <a14:foregroundMark x1="95870" y1="55128" x2="94783" y2="72711"/>
                        <a14:foregroundMark x1="94783" y1="72711" x2="94565" y2="73260"/>
                        <a14:foregroundMark x1="64022" y1="94872" x2="53043" y2="93956"/>
                        <a14:foregroundMark x1="53043" y1="93956" x2="51957" y2="92857"/>
                        <a14:foregroundMark x1="7500" y1="37546" x2="70435" y2="56044"/>
                        <a14:foregroundMark x1="70435" y1="56044" x2="75435" y2="49267"/>
                        <a14:foregroundMark x1="75435" y1="49267" x2="68913" y2="40110"/>
                        <a14:foregroundMark x1="68913" y1="40110" x2="46848" y2="28938"/>
                        <a14:foregroundMark x1="46848" y1="28938" x2="41848" y2="22527"/>
                        <a14:foregroundMark x1="41848" y1="22527" x2="39674" y2="16117"/>
                        <a14:foregroundMark x1="39674" y1="16117" x2="33370" y2="17766"/>
                        <a14:foregroundMark x1="33370" y1="17766" x2="31630" y2="28938"/>
                        <a14:foregroundMark x1="31630" y1="28938" x2="43152" y2="45421"/>
                        <a14:foregroundMark x1="43152" y1="45421" x2="68370" y2="48718"/>
                        <a14:foregroundMark x1="68370" y1="48718" x2="75870" y2="41941"/>
                        <a14:foregroundMark x1="75870" y1="41941" x2="79130" y2="35165"/>
                        <a14:foregroundMark x1="79130" y1="35165" x2="72391" y2="26374"/>
                        <a14:foregroundMark x1="72391" y1="26374" x2="61304" y2="41392"/>
                        <a14:foregroundMark x1="61304" y1="41392" x2="57500" y2="64835"/>
                        <a14:foregroundMark x1="57500" y1="64835" x2="67500" y2="73810"/>
                        <a14:foregroundMark x1="67500" y1="73810" x2="84022" y2="68864"/>
                        <a14:foregroundMark x1="84022" y1="68864" x2="87065" y2="62637"/>
                        <a14:foregroundMark x1="87065" y1="62637" x2="27391" y2="54029"/>
                        <a14:foregroundMark x1="27391" y1="54029" x2="21522" y2="47436"/>
                        <a14:foregroundMark x1="21522" y1="47436" x2="14565" y2="31868"/>
                        <a14:foregroundMark x1="14565" y1="31868" x2="6304" y2="35897"/>
                        <a14:foregroundMark x1="6304" y1="35897" x2="3152" y2="41941"/>
                        <a14:foregroundMark x1="3152" y1="41941" x2="3152" y2="43040"/>
                        <a14:foregroundMark x1="26957" y1="7875" x2="36413" y2="4396"/>
                        <a14:foregroundMark x1="55326" y1="21429" x2="58913" y2="23443"/>
                        <a14:foregroundMark x1="61413" y1="25824" x2="64239" y2="20330"/>
                        <a14:foregroundMark x1="64239" y1="20330" x2="68913" y2="16117"/>
                        <a14:foregroundMark x1="68913" y1="16117" x2="74565" y2="15751"/>
                        <a14:foregroundMark x1="74565" y1="15751" x2="79348" y2="17582"/>
                        <a14:foregroundMark x1="79348" y1="17582" x2="81848" y2="21978"/>
                        <a14:foregroundMark x1="69457" y1="91941" x2="57174" y2="98901"/>
                        <a14:foregroundMark x1="57174" y1="98901" x2="49130" y2="92491"/>
                        <a14:foregroundMark x1="49130" y1="92491" x2="44239" y2="80403"/>
                        <a14:foregroundMark x1="39565" y1="79853" x2="30435" y2="84799"/>
                        <a14:foregroundMark x1="30435" y1="84799" x2="25543" y2="82784"/>
                        <a14:foregroundMark x1="19891" y1="77473" x2="15761" y2="67399"/>
                        <a14:foregroundMark x1="89348" y1="44322" x2="93478" y2="45788"/>
                        <a14:foregroundMark x1="93478" y1="45788" x2="94891" y2="48718"/>
                        <a14:foregroundMark x1="98587" y1="61538" x2="99022" y2="70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499" y="1005378"/>
            <a:ext cx="583822" cy="57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Girasol común, girasol, fotografía, presentación, girasol png | PNGWing">
            <a:extLst>
              <a:ext uri="{FF2B5EF4-FFF2-40B4-BE49-F238E27FC236}">
                <a16:creationId xmlns:a16="http://schemas.microsoft.com/office/drawing/2014/main" id="{F6B6CF68-F328-BC45-AD74-05731217F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629" b="95400" l="3370" r="96522">
                        <a14:foregroundMark x1="36848" y1="7229" x2="37826" y2="10405"/>
                        <a14:foregroundMark x1="47935" y1="89704" x2="45978" y2="95509"/>
                        <a14:foregroundMark x1="89022" y1="54765" x2="91739" y2="55531"/>
                        <a14:foregroundMark x1="91739" y1="55312" x2="96739" y2="57941"/>
                        <a14:foregroundMark x1="9457" y1="50383" x2="6304" y2="50712"/>
                        <a14:foregroundMark x1="46522" y1="6024" x2="46522" y2="10953"/>
                        <a14:foregroundMark x1="57283" y1="4600" x2="57065" y2="7777"/>
                        <a14:foregroundMark x1="7500" y1="66703" x2="3370" y2="67141"/>
                        <a14:foregroundMark x1="38043" y1="4600" x2="37391" y2="4600"/>
                        <a14:foregroundMark x1="47174" y1="6791" x2="47717" y2="5038"/>
                        <a14:foregroundMark x1="47717" y1="4819" x2="47717" y2="3176"/>
                        <a14:foregroundMark x1="37065" y1="3834" x2="36413" y2="2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155" y="886824"/>
            <a:ext cx="693090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Más de 20 imágenes gratis de Viuda Negra y Araña">
            <a:extLst>
              <a:ext uri="{FF2B5EF4-FFF2-40B4-BE49-F238E27FC236}">
                <a16:creationId xmlns:a16="http://schemas.microsoft.com/office/drawing/2014/main" id="{3BE0DD14-3F1C-B343-A530-84153C01A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3413" y="986331"/>
            <a:ext cx="784690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Rana, La Lindura, Sapo imagen png - imagen transparente descarga gratuita">
            <a:extLst>
              <a:ext uri="{FF2B5EF4-FFF2-40B4-BE49-F238E27FC236}">
                <a16:creationId xmlns:a16="http://schemas.microsoft.com/office/drawing/2014/main" id="{4C69D80F-FB23-B74B-B6E8-F8A68F855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14" b="96531" l="1000" r="98889">
                        <a14:foregroundMark x1="35333" y1="12857" x2="43556" y2="18673"/>
                        <a14:foregroundMark x1="46667" y1="4082" x2="35556" y2="5306"/>
                        <a14:foregroundMark x1="92333" y1="54082" x2="92333" y2="55000"/>
                        <a14:foregroundMark x1="93667" y1="68367" x2="91333" y2="68571"/>
                        <a14:foregroundMark x1="11778" y1="78265" x2="4222" y2="78776"/>
                        <a14:foregroundMark x1="4222" y1="78776" x2="3889" y2="78980"/>
                        <a14:foregroundMark x1="11556" y1="48469" x2="1000" y2="48980"/>
                        <a14:foregroundMark x1="35000" y1="9898" x2="43333" y2="11735"/>
                        <a14:foregroundMark x1="43333" y1="11735" x2="45667" y2="13061"/>
                        <a14:foregroundMark x1="42444" y1="2143" x2="38778" y2="1224"/>
                        <a14:foregroundMark x1="76222" y1="22755" x2="78333" y2="27347"/>
                        <a14:foregroundMark x1="82889" y1="21122" x2="68556" y2="21837"/>
                        <a14:foregroundMark x1="80444" y1="19388" x2="71778" y2="19592"/>
                        <a14:foregroundMark x1="71778" y1="19592" x2="67111" y2="26939"/>
                        <a14:foregroundMark x1="67111" y1="26939" x2="74667" y2="31939"/>
                        <a14:foregroundMark x1="74667" y1="31939" x2="82667" y2="25000"/>
                        <a14:foregroundMark x1="82667" y1="25000" x2="82889" y2="23265"/>
                        <a14:foregroundMark x1="45333" y1="11633" x2="37556" y2="11633"/>
                        <a14:foregroundMark x1="37556" y1="11633" x2="31333" y2="16837"/>
                        <a14:foregroundMark x1="31333" y1="16837" x2="40667" y2="21122"/>
                        <a14:foregroundMark x1="40667" y1="21122" x2="45667" y2="21122"/>
                        <a14:foregroundMark x1="92556" y1="48265" x2="94667" y2="50918"/>
                        <a14:foregroundMark x1="97333" y1="74898" x2="95222" y2="74388"/>
                        <a14:foregroundMark x1="62556" y1="94592" x2="62778" y2="96531"/>
                        <a14:foregroundMark x1="96333" y1="49490" x2="97889" y2="51429"/>
                        <a14:foregroundMark x1="98889" y1="74184" x2="97333" y2="7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040" y="913434"/>
            <a:ext cx="620980" cy="7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Free hacha de bombero 1188752 PNG with Transparent Background">
            <a:extLst>
              <a:ext uri="{FF2B5EF4-FFF2-40B4-BE49-F238E27FC236}">
                <a16:creationId xmlns:a16="http://schemas.microsoft.com/office/drawing/2014/main" id="{67074A93-376F-8943-908A-EBC5EF62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51" y="2571585"/>
            <a:ext cx="700422" cy="89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Más de 20 imágenes gratis de Viuda Negra y Araña">
            <a:extLst>
              <a:ext uri="{FF2B5EF4-FFF2-40B4-BE49-F238E27FC236}">
                <a16:creationId xmlns:a16="http://schemas.microsoft.com/office/drawing/2014/main" id="{246B3166-B197-7D41-8E0D-3C3D0C0EF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8802" y="2646770"/>
            <a:ext cx="890173" cy="7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2" descr="Rana, La Lindura, Sapo imagen png - imagen transparente descarga gratuita">
            <a:extLst>
              <a:ext uri="{FF2B5EF4-FFF2-40B4-BE49-F238E27FC236}">
                <a16:creationId xmlns:a16="http://schemas.microsoft.com/office/drawing/2014/main" id="{7C86658F-B7AD-0549-A505-F41FF5A18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14" b="96531" l="1000" r="98889">
                        <a14:foregroundMark x1="35333" y1="12857" x2="43556" y2="18673"/>
                        <a14:foregroundMark x1="46667" y1="4082" x2="35556" y2="5306"/>
                        <a14:foregroundMark x1="92333" y1="54082" x2="92333" y2="55000"/>
                        <a14:foregroundMark x1="93667" y1="68367" x2="91333" y2="68571"/>
                        <a14:foregroundMark x1="11778" y1="78265" x2="4222" y2="78776"/>
                        <a14:foregroundMark x1="4222" y1="78776" x2="3889" y2="78980"/>
                        <a14:foregroundMark x1="11556" y1="48469" x2="1000" y2="48980"/>
                        <a14:foregroundMark x1="35000" y1="9898" x2="43333" y2="11735"/>
                        <a14:foregroundMark x1="43333" y1="11735" x2="45667" y2="13061"/>
                        <a14:foregroundMark x1="42444" y1="2143" x2="38778" y2="1224"/>
                        <a14:foregroundMark x1="76222" y1="22755" x2="78333" y2="27347"/>
                        <a14:foregroundMark x1="82889" y1="21122" x2="68556" y2="21837"/>
                        <a14:foregroundMark x1="80444" y1="19388" x2="71778" y2="19592"/>
                        <a14:foregroundMark x1="71778" y1="19592" x2="67111" y2="26939"/>
                        <a14:foregroundMark x1="67111" y1="26939" x2="74667" y2="31939"/>
                        <a14:foregroundMark x1="74667" y1="31939" x2="82667" y2="25000"/>
                        <a14:foregroundMark x1="82667" y1="25000" x2="82889" y2="23265"/>
                        <a14:foregroundMark x1="45333" y1="11633" x2="37556" y2="11633"/>
                        <a14:foregroundMark x1="37556" y1="11633" x2="31333" y2="16837"/>
                        <a14:foregroundMark x1="31333" y1="16837" x2="40667" y2="21122"/>
                        <a14:foregroundMark x1="40667" y1="21122" x2="45667" y2="21122"/>
                        <a14:foregroundMark x1="92556" y1="48265" x2="94667" y2="50918"/>
                        <a14:foregroundMark x1="97333" y1="74898" x2="95222" y2="74388"/>
                        <a14:foregroundMark x1="62556" y1="94592" x2="62778" y2="96531"/>
                        <a14:foregroundMark x1="96333" y1="49490" x2="97889" y2="51429"/>
                        <a14:foregroundMark x1="98889" y1="74184" x2="97333" y2="7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251" y="2689891"/>
            <a:ext cx="592464" cy="75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Free tijeras 1197544 PNG with Transparent Background">
            <a:extLst>
              <a:ext uri="{FF2B5EF4-FFF2-40B4-BE49-F238E27FC236}">
                <a16:creationId xmlns:a16="http://schemas.microsoft.com/office/drawing/2014/main" id="{4225A560-E1D2-4549-9733-49D7D5115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7936" y="2660924"/>
            <a:ext cx="790746" cy="7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A56B9E89-6CBA-5C47-82B7-7E9BDA0C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168" y="2573732"/>
            <a:ext cx="752373" cy="8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 descr="Pin de Queso | Club Penguin Wiki | Fandom">
            <a:extLst>
              <a:ext uri="{FF2B5EF4-FFF2-40B4-BE49-F238E27FC236}">
                <a16:creationId xmlns:a16="http://schemas.microsoft.com/office/drawing/2014/main" id="{6CE239B6-A4B2-714F-8527-8E8ECB0B8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36" y="2819326"/>
            <a:ext cx="623262" cy="49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2" name="Picture 42" descr="imágenes de unicornio con fondo transparente, descarga - clip art unicorn  head PNG image with transparent background | TOPpng">
            <a:extLst>
              <a:ext uri="{FF2B5EF4-FFF2-40B4-BE49-F238E27FC236}">
                <a16:creationId xmlns:a16="http://schemas.microsoft.com/office/drawing/2014/main" id="{99136C54-B0CB-0640-B332-7C2841E49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630" b="97905" l="476" r="98929">
                        <a14:foregroundMark x1="6429" y1="29336" x2="5238" y2="38533"/>
                        <a14:foregroundMark x1="5238" y1="38533" x2="6190" y2="43655"/>
                        <a14:foregroundMark x1="66667" y1="90221" x2="66667" y2="97439"/>
                        <a14:foregroundMark x1="66667" y1="97439" x2="60238" y2="97905"/>
                        <a14:foregroundMark x1="92976" y1="56461" x2="95238" y2="61816"/>
                        <a14:foregroundMark x1="97738" y1="56927" x2="98929" y2="59371"/>
                        <a14:foregroundMark x1="16310" y1="4889" x2="20119" y2="11874"/>
                        <a14:foregroundMark x1="15833" y1="1746" x2="14405" y2="1979"/>
                        <a14:foregroundMark x1="476" y1="32945" x2="476" y2="34924"/>
                        <a14:foregroundMark x1="45357" y1="45285" x2="37262" y2="45518"/>
                        <a14:foregroundMark x1="37262" y1="45518" x2="30000" y2="48196"/>
                        <a14:foregroundMark x1="30000" y1="48196" x2="30000" y2="48196"/>
                        <a14:foregroundMark x1="44405" y1="33993" x2="37381" y2="31315"/>
                        <a14:foregroundMark x1="37381" y1="31315" x2="36190" y2="23399"/>
                        <a14:foregroundMark x1="36190" y1="23399" x2="25238" y2="35157"/>
                        <a14:foregroundMark x1="25238" y1="35157" x2="22381" y2="58324"/>
                        <a14:foregroundMark x1="22381" y1="58324" x2="39881" y2="48894"/>
                        <a14:foregroundMark x1="39881" y1="48894" x2="41429" y2="47264"/>
                        <a14:foregroundMark x1="41905" y1="45518" x2="32024" y2="34459"/>
                        <a14:foregroundMark x1="24048" y1="33178" x2="35595" y2="19907"/>
                        <a14:foregroundMark x1="35595" y1="19907" x2="33929" y2="27008"/>
                        <a14:foregroundMark x1="33929" y1="27008" x2="42143" y2="30850"/>
                        <a14:foregroundMark x1="42143" y1="30850" x2="43333" y2="41909"/>
                        <a14:foregroundMark x1="43333" y1="41909" x2="31548" y2="32596"/>
                        <a14:foregroundMark x1="31548" y1="32596" x2="29286" y2="43888"/>
                        <a14:foregroundMark x1="37143" y1="13620" x2="32976" y2="19208"/>
                        <a14:foregroundMark x1="25595" y1="58673" x2="25595" y2="62049"/>
                        <a14:foregroundMark x1="30000" y1="43190" x2="32500" y2="44121"/>
                        <a14:foregroundMark x1="33214" y1="39464" x2="38690" y2="40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53" y="2696131"/>
            <a:ext cx="630848" cy="75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Estrella PNG Imágenes , 81000+ Recursos Gráficos para Descarga Gratuita |  Pngtree">
            <a:extLst>
              <a:ext uri="{FF2B5EF4-FFF2-40B4-BE49-F238E27FC236}">
                <a16:creationId xmlns:a16="http://schemas.microsoft.com/office/drawing/2014/main" id="{E8F8BBFA-A506-1542-A6DF-A6A54E6AD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9444" r="90000">
                        <a14:foregroundMark x1="10000" y1="41944" x2="9444" y2="42222"/>
                        <a14:foregroundMark x1="88333" y1="40278" x2="9000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729" y="2608850"/>
            <a:ext cx="687835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6" descr="Free tijeras 1197544 PNG with Transparent Background">
            <a:extLst>
              <a:ext uri="{FF2B5EF4-FFF2-40B4-BE49-F238E27FC236}">
                <a16:creationId xmlns:a16="http://schemas.microsoft.com/office/drawing/2014/main" id="{B58EE8B2-CEBC-2840-B568-09040C2BB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7031" y="2646770"/>
            <a:ext cx="790746" cy="7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Escoba, La Limpieza Del Hogar De Suministro, Hogar De Suministro imagen png  - imagen transparente descarga gratuita">
            <a:extLst>
              <a:ext uri="{FF2B5EF4-FFF2-40B4-BE49-F238E27FC236}">
                <a16:creationId xmlns:a16="http://schemas.microsoft.com/office/drawing/2014/main" id="{AF926120-074E-A94E-9E43-B7FCA6FFB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889" b="97333" l="10000" r="90000">
                        <a14:foregroundMark x1="35333" y1="92667" x2="41333" y2="93333"/>
                        <a14:foregroundMark x1="43889" y1="96333" x2="43667" y2="97444"/>
                        <a14:foregroundMark x1="79000" y1="3889" x2="77667" y2="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7509"/>
          <a:stretch/>
        </p:blipFill>
        <p:spPr bwMode="auto">
          <a:xfrm>
            <a:off x="10415397" y="2436458"/>
            <a:ext cx="569969" cy="10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2" descr="Rana, La Lindura, Sapo imagen png - imagen transparente descarga gratuita">
            <a:extLst>
              <a:ext uri="{FF2B5EF4-FFF2-40B4-BE49-F238E27FC236}">
                <a16:creationId xmlns:a16="http://schemas.microsoft.com/office/drawing/2014/main" id="{836F83F6-8290-9C48-B888-BCB7689CB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714" b="96531" l="1000" r="98889">
                        <a14:foregroundMark x1="35333" y1="12857" x2="43556" y2="18673"/>
                        <a14:foregroundMark x1="46667" y1="4082" x2="35556" y2="5306"/>
                        <a14:foregroundMark x1="92333" y1="54082" x2="92333" y2="55000"/>
                        <a14:foregroundMark x1="93667" y1="68367" x2="91333" y2="68571"/>
                        <a14:foregroundMark x1="11778" y1="78265" x2="4222" y2="78776"/>
                        <a14:foregroundMark x1="4222" y1="78776" x2="3889" y2="78980"/>
                        <a14:foregroundMark x1="11556" y1="48469" x2="1000" y2="48980"/>
                        <a14:foregroundMark x1="35000" y1="9898" x2="43333" y2="11735"/>
                        <a14:foregroundMark x1="43333" y1="11735" x2="45667" y2="13061"/>
                        <a14:foregroundMark x1="42444" y1="2143" x2="38778" y2="1224"/>
                        <a14:foregroundMark x1="76222" y1="22755" x2="78333" y2="27347"/>
                        <a14:foregroundMark x1="82889" y1="21122" x2="68556" y2="21837"/>
                        <a14:foregroundMark x1="80444" y1="19388" x2="71778" y2="19592"/>
                        <a14:foregroundMark x1="71778" y1="19592" x2="67111" y2="26939"/>
                        <a14:foregroundMark x1="67111" y1="26939" x2="74667" y2="31939"/>
                        <a14:foregroundMark x1="74667" y1="31939" x2="82667" y2="25000"/>
                        <a14:foregroundMark x1="82667" y1="25000" x2="82889" y2="23265"/>
                        <a14:foregroundMark x1="45333" y1="11633" x2="37556" y2="11633"/>
                        <a14:foregroundMark x1="37556" y1="11633" x2="31333" y2="16837"/>
                        <a14:foregroundMark x1="31333" y1="16837" x2="40667" y2="21122"/>
                        <a14:foregroundMark x1="40667" y1="21122" x2="45667" y2="21122"/>
                        <a14:foregroundMark x1="92556" y1="48265" x2="94667" y2="50918"/>
                        <a14:foregroundMark x1="97333" y1="74898" x2="95222" y2="74388"/>
                        <a14:foregroundMark x1="62556" y1="94592" x2="62778" y2="96531"/>
                        <a14:foregroundMark x1="96333" y1="49490" x2="97889" y2="51429"/>
                        <a14:foregroundMark x1="98889" y1="74184" x2="97333" y2="7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9" y="4359712"/>
            <a:ext cx="592464" cy="75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4" name="Picture 44" descr="Imán - Iconos gratis de diverso">
            <a:extLst>
              <a:ext uri="{FF2B5EF4-FFF2-40B4-BE49-F238E27FC236}">
                <a16:creationId xmlns:a16="http://schemas.microsoft.com/office/drawing/2014/main" id="{10EFE67C-D63B-5044-8FAD-7F92FB63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29" y="4392957"/>
            <a:ext cx="638705" cy="7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Estrella PNG Imágenes , 81000+ Recursos Gráficos para Descarga Gratuita |  Pngtree">
            <a:extLst>
              <a:ext uri="{FF2B5EF4-FFF2-40B4-BE49-F238E27FC236}">
                <a16:creationId xmlns:a16="http://schemas.microsoft.com/office/drawing/2014/main" id="{077D19AC-5773-E94B-9581-1CCA2C199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9444" r="90000">
                        <a14:foregroundMark x1="10000" y1="41944" x2="9444" y2="42222"/>
                        <a14:foregroundMark x1="88333" y1="40278" x2="9000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327" y="4388118"/>
            <a:ext cx="687835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6" descr="Free tijeras 1197544 PNG with Transparent Background">
            <a:extLst>
              <a:ext uri="{FF2B5EF4-FFF2-40B4-BE49-F238E27FC236}">
                <a16:creationId xmlns:a16="http://schemas.microsoft.com/office/drawing/2014/main" id="{6203C480-DD5B-474E-B78F-3C91B660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7721" y="4548071"/>
            <a:ext cx="790746" cy="7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0" descr="Más de 20 imágenes gratis de Viuda Negra y Araña">
            <a:extLst>
              <a:ext uri="{FF2B5EF4-FFF2-40B4-BE49-F238E27FC236}">
                <a16:creationId xmlns:a16="http://schemas.microsoft.com/office/drawing/2014/main" id="{ADC311D9-5310-774B-ACB5-767813F40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5039" y="4626442"/>
            <a:ext cx="784690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2" descr="Rana, La Lindura, Sapo imagen png - imagen transparente descarga gratuita">
            <a:extLst>
              <a:ext uri="{FF2B5EF4-FFF2-40B4-BE49-F238E27FC236}">
                <a16:creationId xmlns:a16="http://schemas.microsoft.com/office/drawing/2014/main" id="{AFF0E1AF-3874-4841-83B8-63830D706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714" b="96531" l="1000" r="98889">
                        <a14:foregroundMark x1="35333" y1="12857" x2="43556" y2="18673"/>
                        <a14:foregroundMark x1="46667" y1="4082" x2="35556" y2="5306"/>
                        <a14:foregroundMark x1="92333" y1="54082" x2="92333" y2="55000"/>
                        <a14:foregroundMark x1="93667" y1="68367" x2="91333" y2="68571"/>
                        <a14:foregroundMark x1="11778" y1="78265" x2="4222" y2="78776"/>
                        <a14:foregroundMark x1="4222" y1="78776" x2="3889" y2="78980"/>
                        <a14:foregroundMark x1="11556" y1="48469" x2="1000" y2="48980"/>
                        <a14:foregroundMark x1="35000" y1="9898" x2="43333" y2="11735"/>
                        <a14:foregroundMark x1="43333" y1="11735" x2="45667" y2="13061"/>
                        <a14:foregroundMark x1="42444" y1="2143" x2="38778" y2="1224"/>
                        <a14:foregroundMark x1="76222" y1="22755" x2="78333" y2="27347"/>
                        <a14:foregroundMark x1="82889" y1="21122" x2="68556" y2="21837"/>
                        <a14:foregroundMark x1="80444" y1="19388" x2="71778" y2="19592"/>
                        <a14:foregroundMark x1="71778" y1="19592" x2="67111" y2="26939"/>
                        <a14:foregroundMark x1="67111" y1="26939" x2="74667" y2="31939"/>
                        <a14:foregroundMark x1="74667" y1="31939" x2="82667" y2="25000"/>
                        <a14:foregroundMark x1="82667" y1="25000" x2="82889" y2="23265"/>
                        <a14:foregroundMark x1="45333" y1="11633" x2="37556" y2="11633"/>
                        <a14:foregroundMark x1="37556" y1="11633" x2="31333" y2="16837"/>
                        <a14:foregroundMark x1="31333" y1="16837" x2="40667" y2="21122"/>
                        <a14:foregroundMark x1="40667" y1="21122" x2="45667" y2="21122"/>
                        <a14:foregroundMark x1="92556" y1="48265" x2="94667" y2="50918"/>
                        <a14:foregroundMark x1="97333" y1="74898" x2="95222" y2="74388"/>
                        <a14:foregroundMark x1="62556" y1="94592" x2="62778" y2="96531"/>
                        <a14:foregroundMark x1="96333" y1="49490" x2="97889" y2="51429"/>
                        <a14:foregroundMark x1="98889" y1="74184" x2="97333" y2="7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381" y="4545041"/>
            <a:ext cx="620980" cy="7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Olla olla utensilios de cocina, azul, sopa, cocinar png | PNGWing">
            <a:extLst>
              <a:ext uri="{FF2B5EF4-FFF2-40B4-BE49-F238E27FC236}">
                <a16:creationId xmlns:a16="http://schemas.microsoft.com/office/drawing/2014/main" id="{06B40852-2E3A-A447-86B8-BD6526F70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926" b="95159" l="10000" r="90000">
                        <a14:foregroundMark x1="10109" y1="35098" x2="10217" y2="37670"/>
                        <a14:foregroundMark x1="38043" y1="91225" x2="47717" y2="95159"/>
                        <a14:foregroundMark x1="41304" y1="9834" x2="47500" y2="10136"/>
                        <a14:foregroundMark x1="47500" y1="10136" x2="56630" y2="8926"/>
                        <a14:foregroundMark x1="89239" y1="31770" x2="89891" y2="3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73" y="4587610"/>
            <a:ext cx="834504" cy="7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6" name="Picture 46" descr="Ratón Clipart PNG transparente - StickPNG">
            <a:extLst>
              <a:ext uri="{FF2B5EF4-FFF2-40B4-BE49-F238E27FC236}">
                <a16:creationId xmlns:a16="http://schemas.microsoft.com/office/drawing/2014/main" id="{F0C8E220-6794-2547-8621-F81D79D9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39" y="4553533"/>
            <a:ext cx="593927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8" descr="Girasol común, girasol, fotografía, presentación, girasol png | PNGWing">
            <a:extLst>
              <a:ext uri="{FF2B5EF4-FFF2-40B4-BE49-F238E27FC236}">
                <a16:creationId xmlns:a16="http://schemas.microsoft.com/office/drawing/2014/main" id="{1C2319BA-5182-564B-A287-42FC1A3F2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2629" b="95400" l="3370" r="96522">
                        <a14:foregroundMark x1="36848" y1="7229" x2="37826" y2="10405"/>
                        <a14:foregroundMark x1="47935" y1="89704" x2="45978" y2="95509"/>
                        <a14:foregroundMark x1="89022" y1="54765" x2="91739" y2="55531"/>
                        <a14:foregroundMark x1="91739" y1="55312" x2="96739" y2="57941"/>
                        <a14:foregroundMark x1="9457" y1="50383" x2="6304" y2="50712"/>
                        <a14:foregroundMark x1="46522" y1="6024" x2="46522" y2="10953"/>
                        <a14:foregroundMark x1="57283" y1="4600" x2="57065" y2="7777"/>
                        <a14:foregroundMark x1="7500" y1="66703" x2="3370" y2="67141"/>
                        <a14:foregroundMark x1="38043" y1="4600" x2="37391" y2="4600"/>
                        <a14:foregroundMark x1="47174" y1="6791" x2="47717" y2="5038"/>
                        <a14:foregroundMark x1="47717" y1="4819" x2="47717" y2="3176"/>
                        <a14:foregroundMark x1="37065" y1="3834" x2="36413" y2="2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26" y="4553533"/>
            <a:ext cx="693090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2" descr="imágenes de unicornio con fondo transparente, descarga - clip art unicorn  head PNG image with transparent background | TOPpng">
            <a:extLst>
              <a:ext uri="{FF2B5EF4-FFF2-40B4-BE49-F238E27FC236}">
                <a16:creationId xmlns:a16="http://schemas.microsoft.com/office/drawing/2014/main" id="{8419E7FF-034F-0842-8881-EAC180AC7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630" b="97905" l="476" r="98929">
                        <a14:foregroundMark x1="6429" y1="29336" x2="5238" y2="38533"/>
                        <a14:foregroundMark x1="5238" y1="38533" x2="6190" y2="43655"/>
                        <a14:foregroundMark x1="66667" y1="90221" x2="66667" y2="97439"/>
                        <a14:foregroundMark x1="66667" y1="97439" x2="60238" y2="97905"/>
                        <a14:foregroundMark x1="92976" y1="56461" x2="95238" y2="61816"/>
                        <a14:foregroundMark x1="97738" y1="56927" x2="98929" y2="59371"/>
                        <a14:foregroundMark x1="16310" y1="4889" x2="20119" y2="11874"/>
                        <a14:foregroundMark x1="15833" y1="1746" x2="14405" y2="1979"/>
                        <a14:foregroundMark x1="476" y1="32945" x2="476" y2="34924"/>
                        <a14:foregroundMark x1="45357" y1="45285" x2="37262" y2="45518"/>
                        <a14:foregroundMark x1="37262" y1="45518" x2="30000" y2="48196"/>
                        <a14:foregroundMark x1="30000" y1="48196" x2="30000" y2="48196"/>
                        <a14:foregroundMark x1="44405" y1="33993" x2="37381" y2="31315"/>
                        <a14:foregroundMark x1="37381" y1="31315" x2="36190" y2="23399"/>
                        <a14:foregroundMark x1="36190" y1="23399" x2="25238" y2="35157"/>
                        <a14:foregroundMark x1="25238" y1="35157" x2="22381" y2="58324"/>
                        <a14:foregroundMark x1="22381" y1="58324" x2="39881" y2="48894"/>
                        <a14:foregroundMark x1="39881" y1="48894" x2="41429" y2="47264"/>
                        <a14:foregroundMark x1="41905" y1="45518" x2="32024" y2="34459"/>
                        <a14:foregroundMark x1="24048" y1="33178" x2="35595" y2="19907"/>
                        <a14:foregroundMark x1="35595" y1="19907" x2="33929" y2="27008"/>
                        <a14:foregroundMark x1="33929" y1="27008" x2="42143" y2="30850"/>
                        <a14:foregroundMark x1="42143" y1="30850" x2="43333" y2="41909"/>
                        <a14:foregroundMark x1="43333" y1="41909" x2="31548" y2="32596"/>
                        <a14:foregroundMark x1="31548" y1="32596" x2="29286" y2="43888"/>
                        <a14:foregroundMark x1="37143" y1="13620" x2="32976" y2="19208"/>
                        <a14:foregroundMark x1="25595" y1="58673" x2="25595" y2="62049"/>
                        <a14:foregroundMark x1="30000" y1="43190" x2="32500" y2="44121"/>
                        <a14:foregroundMark x1="33214" y1="39464" x2="38690" y2="40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979" y="4580493"/>
            <a:ext cx="630848" cy="75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8" name="Picture 48" descr="Lápiz Grafito Borrador Útiles - Imagen gratis en Pixabay">
            <a:extLst>
              <a:ext uri="{FF2B5EF4-FFF2-40B4-BE49-F238E27FC236}">
                <a16:creationId xmlns:a16="http://schemas.microsoft.com/office/drawing/2014/main" id="{9D677878-21EA-3047-99B2-A064C36BF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453" y="4512401"/>
            <a:ext cx="494694" cy="80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8" descr="Lápiz Grafito Borrador Útiles - Imagen gratis en Pixabay">
            <a:extLst>
              <a:ext uri="{FF2B5EF4-FFF2-40B4-BE49-F238E27FC236}">
                <a16:creationId xmlns:a16="http://schemas.microsoft.com/office/drawing/2014/main" id="{DEAE28C6-AB28-D543-8C20-4E3A09B2D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172" y="4607899"/>
            <a:ext cx="494694" cy="80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Olla olla utensilios de cocina, azul, sopa, cocinar png | PNGWing">
            <a:extLst>
              <a:ext uri="{FF2B5EF4-FFF2-40B4-BE49-F238E27FC236}">
                <a16:creationId xmlns:a16="http://schemas.microsoft.com/office/drawing/2014/main" id="{21B0A83E-1629-CF49-B67F-899100EBB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8926" b="95159" l="10000" r="90000">
                        <a14:foregroundMark x1="10109" y1="35098" x2="10217" y2="37670"/>
                        <a14:foregroundMark x1="38043" y1="91225" x2="47717" y2="95159"/>
                        <a14:foregroundMark x1="41304" y1="9834" x2="47500" y2="10136"/>
                        <a14:foregroundMark x1="47500" y1="10136" x2="56630" y2="8926"/>
                        <a14:foregroundMark x1="89239" y1="31770" x2="89891" y2="3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223" y="4711165"/>
            <a:ext cx="834504" cy="7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2" descr="Rana, La Lindura, Sapo imagen png - imagen transparente descarga gratuita">
            <a:extLst>
              <a:ext uri="{FF2B5EF4-FFF2-40B4-BE49-F238E27FC236}">
                <a16:creationId xmlns:a16="http://schemas.microsoft.com/office/drawing/2014/main" id="{FA927C8A-E36E-634B-9F6E-B1D53D7A9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714" b="96531" l="1000" r="98889">
                        <a14:foregroundMark x1="35333" y1="12857" x2="43556" y2="18673"/>
                        <a14:foregroundMark x1="46667" y1="4082" x2="35556" y2="5306"/>
                        <a14:foregroundMark x1="92333" y1="54082" x2="92333" y2="55000"/>
                        <a14:foregroundMark x1="93667" y1="68367" x2="91333" y2="68571"/>
                        <a14:foregroundMark x1="11778" y1="78265" x2="4222" y2="78776"/>
                        <a14:foregroundMark x1="4222" y1="78776" x2="3889" y2="78980"/>
                        <a14:foregroundMark x1="11556" y1="48469" x2="1000" y2="48980"/>
                        <a14:foregroundMark x1="35000" y1="9898" x2="43333" y2="11735"/>
                        <a14:foregroundMark x1="43333" y1="11735" x2="45667" y2="13061"/>
                        <a14:foregroundMark x1="42444" y1="2143" x2="38778" y2="1224"/>
                        <a14:foregroundMark x1="76222" y1="22755" x2="78333" y2="27347"/>
                        <a14:foregroundMark x1="82889" y1="21122" x2="68556" y2="21837"/>
                        <a14:foregroundMark x1="80444" y1="19388" x2="71778" y2="19592"/>
                        <a14:foregroundMark x1="71778" y1="19592" x2="67111" y2="26939"/>
                        <a14:foregroundMark x1="67111" y1="26939" x2="74667" y2="31939"/>
                        <a14:foregroundMark x1="74667" y1="31939" x2="82667" y2="25000"/>
                        <a14:foregroundMark x1="82667" y1="25000" x2="82889" y2="23265"/>
                        <a14:foregroundMark x1="45333" y1="11633" x2="37556" y2="11633"/>
                        <a14:foregroundMark x1="37556" y1="11633" x2="31333" y2="16837"/>
                        <a14:foregroundMark x1="31333" y1="16837" x2="40667" y2="21122"/>
                        <a14:foregroundMark x1="40667" y1="21122" x2="45667" y2="21122"/>
                        <a14:foregroundMark x1="92556" y1="48265" x2="94667" y2="50918"/>
                        <a14:foregroundMark x1="97333" y1="74898" x2="95222" y2="74388"/>
                        <a14:foregroundMark x1="62556" y1="94592" x2="62778" y2="96531"/>
                        <a14:foregroundMark x1="96333" y1="49490" x2="97889" y2="51429"/>
                        <a14:foregroundMark x1="98889" y1="74184" x2="97333" y2="7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349" y="4665321"/>
            <a:ext cx="620980" cy="7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0" name="Picture 50" descr="Vector Transparente PNG Y SVG De Ola Plana">
            <a:extLst>
              <a:ext uri="{FF2B5EF4-FFF2-40B4-BE49-F238E27FC236}">
                <a16:creationId xmlns:a16="http://schemas.microsoft.com/office/drawing/2014/main" id="{E8B2A12F-D7C8-A940-A64D-ACE622EC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648" y="4536047"/>
            <a:ext cx="920454" cy="92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6E99654E-9F75-AB4F-813C-D20DD1FF4FFE}"/>
              </a:ext>
            </a:extLst>
          </p:cNvPr>
          <p:cNvSpPr txBox="1"/>
          <p:nvPr/>
        </p:nvSpPr>
        <p:spPr>
          <a:xfrm>
            <a:off x="1233129" y="944618"/>
            <a:ext cx="11242621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N     O	        T    E	            D	E     T      E	    N     G    A     S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A89124D-38A5-344D-909F-AA9BC40C982C}"/>
              </a:ext>
            </a:extLst>
          </p:cNvPr>
          <p:cNvSpPr txBox="1"/>
          <p:nvPr/>
        </p:nvSpPr>
        <p:spPr>
          <a:xfrm>
            <a:off x="1148983" y="2618877"/>
            <a:ext cx="11242621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H    A	S      T        A	      Q      U   E	             T    E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BF9A2B9-D080-CE49-8335-D0BEA4A34C6D}"/>
              </a:ext>
            </a:extLst>
          </p:cNvPr>
          <p:cNvSpPr txBox="1"/>
          <p:nvPr/>
        </p:nvSpPr>
        <p:spPr>
          <a:xfrm>
            <a:off x="419826" y="4436656"/>
            <a:ext cx="11772174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S    I      E    N    T	A     S      	        O    R    G   U  LL    O    S	O</a:t>
            </a:r>
          </a:p>
        </p:txBody>
      </p:sp>
      <p:pic>
        <p:nvPicPr>
          <p:cNvPr id="49" name="Picture 22" descr="Nube png imágenes | PNGWing">
            <a:extLst>
              <a:ext uri="{FF2B5EF4-FFF2-40B4-BE49-F238E27FC236}">
                <a16:creationId xmlns:a16="http://schemas.microsoft.com/office/drawing/2014/main" id="{A16B441C-C3CA-7E41-B2D3-F66594CC8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4396" b="98718" l="2935" r="99022">
                        <a14:foregroundMark x1="9130" y1="19780" x2="14348" y2="21978"/>
                        <a14:foregroundMark x1="14348" y1="21978" x2="18696" y2="28022"/>
                        <a14:foregroundMark x1="18696" y1="28022" x2="19130" y2="29670"/>
                        <a14:foregroundMark x1="19348" y1="29853" x2="29565" y2="44322"/>
                        <a14:foregroundMark x1="29565" y1="44322" x2="56522" y2="57326"/>
                        <a14:foregroundMark x1="56522" y1="57326" x2="70435" y2="58059"/>
                        <a14:foregroundMark x1="70435" y1="58059" x2="91087" y2="53846"/>
                        <a14:foregroundMark x1="91087" y1="53846" x2="95870" y2="55128"/>
                        <a14:foregroundMark x1="95870" y1="55128" x2="94783" y2="72711"/>
                        <a14:foregroundMark x1="94783" y1="72711" x2="94565" y2="73260"/>
                        <a14:foregroundMark x1="64022" y1="94872" x2="53043" y2="93956"/>
                        <a14:foregroundMark x1="53043" y1="93956" x2="51957" y2="92857"/>
                        <a14:foregroundMark x1="7500" y1="37546" x2="70435" y2="56044"/>
                        <a14:foregroundMark x1="70435" y1="56044" x2="75435" y2="49267"/>
                        <a14:foregroundMark x1="75435" y1="49267" x2="68913" y2="40110"/>
                        <a14:foregroundMark x1="68913" y1="40110" x2="46848" y2="28938"/>
                        <a14:foregroundMark x1="46848" y1="28938" x2="41848" y2="22527"/>
                        <a14:foregroundMark x1="41848" y1="22527" x2="39674" y2="16117"/>
                        <a14:foregroundMark x1="39674" y1="16117" x2="33370" y2="17766"/>
                        <a14:foregroundMark x1="33370" y1="17766" x2="31630" y2="28938"/>
                        <a14:foregroundMark x1="31630" y1="28938" x2="43152" y2="45421"/>
                        <a14:foregroundMark x1="43152" y1="45421" x2="68370" y2="48718"/>
                        <a14:foregroundMark x1="68370" y1="48718" x2="75870" y2="41941"/>
                        <a14:foregroundMark x1="75870" y1="41941" x2="79130" y2="35165"/>
                        <a14:foregroundMark x1="79130" y1="35165" x2="72391" y2="26374"/>
                        <a14:foregroundMark x1="72391" y1="26374" x2="61304" y2="41392"/>
                        <a14:foregroundMark x1="61304" y1="41392" x2="57500" y2="64835"/>
                        <a14:foregroundMark x1="57500" y1="64835" x2="67500" y2="73810"/>
                        <a14:foregroundMark x1="67500" y1="73810" x2="84022" y2="68864"/>
                        <a14:foregroundMark x1="84022" y1="68864" x2="87065" y2="62637"/>
                        <a14:foregroundMark x1="87065" y1="62637" x2="27391" y2="54029"/>
                        <a14:foregroundMark x1="27391" y1="54029" x2="21522" y2="47436"/>
                        <a14:foregroundMark x1="21522" y1="47436" x2="14565" y2="31868"/>
                        <a14:foregroundMark x1="14565" y1="31868" x2="6304" y2="35897"/>
                        <a14:foregroundMark x1="6304" y1="35897" x2="3152" y2="41941"/>
                        <a14:foregroundMark x1="3152" y1="41941" x2="3152" y2="43040"/>
                        <a14:foregroundMark x1="26957" y1="7875" x2="36413" y2="4396"/>
                        <a14:foregroundMark x1="55326" y1="21429" x2="58913" y2="23443"/>
                        <a14:foregroundMark x1="61413" y1="25824" x2="64239" y2="20330"/>
                        <a14:foregroundMark x1="64239" y1="20330" x2="68913" y2="16117"/>
                        <a14:foregroundMark x1="68913" y1="16117" x2="74565" y2="15751"/>
                        <a14:foregroundMark x1="74565" y1="15751" x2="79348" y2="17582"/>
                        <a14:foregroundMark x1="79348" y1="17582" x2="81848" y2="21978"/>
                        <a14:foregroundMark x1="69457" y1="91941" x2="57174" y2="98901"/>
                        <a14:foregroundMark x1="57174" y1="98901" x2="49130" y2="92491"/>
                        <a14:foregroundMark x1="49130" y1="92491" x2="44239" y2="80403"/>
                        <a14:foregroundMark x1="39565" y1="79853" x2="30435" y2="84799"/>
                        <a14:foregroundMark x1="30435" y1="84799" x2="25543" y2="82784"/>
                        <a14:foregroundMark x1="19891" y1="77473" x2="15761" y2="67399"/>
                        <a14:foregroundMark x1="89348" y1="44322" x2="93478" y2="45788"/>
                        <a14:foregroundMark x1="93478" y1="45788" x2="94891" y2="48718"/>
                        <a14:foregroundMark x1="98587" y1="61538" x2="99022" y2="70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683" y="4612504"/>
            <a:ext cx="583822" cy="57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">
            <a:hlinkClick r:id="" action="ppaction://noaction">
              <a:snd r:embed="rId45" name="chimes.wav"/>
            </a:hlinkClick>
            <a:extLst>
              <a:ext uri="{FF2B5EF4-FFF2-40B4-BE49-F238E27FC236}">
                <a16:creationId xmlns:a16="http://schemas.microsoft.com/office/drawing/2014/main" id="{5D8CBEBF-23BE-BC46-B4DF-0A3623A99F6A}"/>
              </a:ext>
            </a:extLst>
          </p:cNvPr>
          <p:cNvSpPr/>
          <p:nvPr/>
        </p:nvSpPr>
        <p:spPr>
          <a:xfrm>
            <a:off x="57407" y="5678656"/>
            <a:ext cx="1375948" cy="1179344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52" name="Picture 44" descr="Casa | Icono Gratis">
            <a:hlinkClick r:id="rId46" action="ppaction://hlinksldjump">
              <a:snd r:embed="rId47" name="click.wav"/>
            </a:hlinkClick>
            <a:extLst>
              <a:ext uri="{FF2B5EF4-FFF2-40B4-BE49-F238E27FC236}">
                <a16:creationId xmlns:a16="http://schemas.microsoft.com/office/drawing/2014/main" id="{7C1C3456-54E4-544A-8398-ED52A2C80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131"/>
            <a:ext cx="657029" cy="6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Siguiente botón - Iconos gratis de flechas">
            <a:hlinkClick r:id="" action="ppaction://hlinkshowjump?jump=nextslide">
              <a:snd r:embed="rId47" name="click.wav"/>
            </a:hlinkClick>
            <a:extLst>
              <a:ext uri="{FF2B5EF4-FFF2-40B4-BE49-F238E27FC236}">
                <a16:creationId xmlns:a16="http://schemas.microsoft.com/office/drawing/2014/main" id="{828AFEDB-3D42-A24D-9816-CC7309A63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3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2" descr="Fondo de textura de acuarela azul cielo pastel. 2254523 Foto de stock en  Vecteezy">
            <a:extLst>
              <a:ext uri="{FF2B5EF4-FFF2-40B4-BE49-F238E27FC236}">
                <a16:creationId xmlns:a16="http://schemas.microsoft.com/office/drawing/2014/main" id="{24405707-D2C5-E847-ABE5-EB9D3162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8" descr="Lápiz Grafito Borrador Útiles - Imagen gratis en Pixabay">
            <a:extLst>
              <a:ext uri="{FF2B5EF4-FFF2-40B4-BE49-F238E27FC236}">
                <a16:creationId xmlns:a16="http://schemas.microsoft.com/office/drawing/2014/main" id="{D90272AD-6DE7-6941-BAB4-C4A6B7F15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75" y="423842"/>
            <a:ext cx="499812" cy="80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0" descr="Más de 20 imágenes gratis de Viuda Negra y Araña">
            <a:extLst>
              <a:ext uri="{FF2B5EF4-FFF2-40B4-BE49-F238E27FC236}">
                <a16:creationId xmlns:a16="http://schemas.microsoft.com/office/drawing/2014/main" id="{75E6788B-4E4A-6E47-AEFD-9C49F333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3687" y="523489"/>
            <a:ext cx="792810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esa descarga gratuita de png - Sistema de seguro de mapeado de Texturas -  Gota,Gotas,superficie de Cristal,mesa imagen png - imagen transparente  descarga gratuita">
            <a:extLst>
              <a:ext uri="{FF2B5EF4-FFF2-40B4-BE49-F238E27FC236}">
                <a16:creationId xmlns:a16="http://schemas.microsoft.com/office/drawing/2014/main" id="{77CFB3A2-F561-974A-B1E5-46B669BB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6" b="90000" l="3462" r="98846">
                        <a14:foregroundMark x1="3462" y1="33889" x2="6538" y2="71111"/>
                        <a14:foregroundMark x1="15000" y1="21667" x2="58077" y2="6111"/>
                        <a14:foregroundMark x1="58077" y1="6111" x2="64231" y2="6111"/>
                        <a14:foregroundMark x1="90769" y1="10556" x2="93462" y2="51111"/>
                        <a14:foregroundMark x1="93077" y1="12222" x2="98846" y2="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309" y="562365"/>
            <a:ext cx="960582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0" descr="Más de 20 imágenes gratis de Viuda Negra y Araña">
            <a:extLst>
              <a:ext uri="{FF2B5EF4-FFF2-40B4-BE49-F238E27FC236}">
                <a16:creationId xmlns:a16="http://schemas.microsoft.com/office/drawing/2014/main" id="{3DD43E95-343E-4C4F-8AD6-65F50817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6891" y="579758"/>
            <a:ext cx="792810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Nube png imágenes | PNGWing">
            <a:extLst>
              <a:ext uri="{FF2B5EF4-FFF2-40B4-BE49-F238E27FC236}">
                <a16:creationId xmlns:a16="http://schemas.microsoft.com/office/drawing/2014/main" id="{07BE4FC8-E46A-3540-AA8E-282359F57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96" b="98718" l="2935" r="99022">
                        <a14:foregroundMark x1="9130" y1="19780" x2="14348" y2="21978"/>
                        <a14:foregroundMark x1="14348" y1="21978" x2="18696" y2="28022"/>
                        <a14:foregroundMark x1="18696" y1="28022" x2="19130" y2="29670"/>
                        <a14:foregroundMark x1="19348" y1="29853" x2="29565" y2="44322"/>
                        <a14:foregroundMark x1="29565" y1="44322" x2="56522" y2="57326"/>
                        <a14:foregroundMark x1="56522" y1="57326" x2="70435" y2="58059"/>
                        <a14:foregroundMark x1="70435" y1="58059" x2="91087" y2="53846"/>
                        <a14:foregroundMark x1="91087" y1="53846" x2="95870" y2="55128"/>
                        <a14:foregroundMark x1="95870" y1="55128" x2="94783" y2="72711"/>
                        <a14:foregroundMark x1="94783" y1="72711" x2="94565" y2="73260"/>
                        <a14:foregroundMark x1="64022" y1="94872" x2="53043" y2="93956"/>
                        <a14:foregroundMark x1="53043" y1="93956" x2="51957" y2="92857"/>
                        <a14:foregroundMark x1="7500" y1="37546" x2="70435" y2="56044"/>
                        <a14:foregroundMark x1="70435" y1="56044" x2="75435" y2="49267"/>
                        <a14:foregroundMark x1="75435" y1="49267" x2="68913" y2="40110"/>
                        <a14:foregroundMark x1="68913" y1="40110" x2="46848" y2="28938"/>
                        <a14:foregroundMark x1="46848" y1="28938" x2="41848" y2="22527"/>
                        <a14:foregroundMark x1="41848" y1="22527" x2="39674" y2="16117"/>
                        <a14:foregroundMark x1="39674" y1="16117" x2="33370" y2="17766"/>
                        <a14:foregroundMark x1="33370" y1="17766" x2="31630" y2="28938"/>
                        <a14:foregroundMark x1="31630" y1="28938" x2="43152" y2="45421"/>
                        <a14:foregroundMark x1="43152" y1="45421" x2="68370" y2="48718"/>
                        <a14:foregroundMark x1="68370" y1="48718" x2="75870" y2="41941"/>
                        <a14:foregroundMark x1="75870" y1="41941" x2="79130" y2="35165"/>
                        <a14:foregroundMark x1="79130" y1="35165" x2="72391" y2="26374"/>
                        <a14:foregroundMark x1="72391" y1="26374" x2="61304" y2="41392"/>
                        <a14:foregroundMark x1="61304" y1="41392" x2="57500" y2="64835"/>
                        <a14:foregroundMark x1="57500" y1="64835" x2="67500" y2="73810"/>
                        <a14:foregroundMark x1="67500" y1="73810" x2="84022" y2="68864"/>
                        <a14:foregroundMark x1="84022" y1="68864" x2="87065" y2="62637"/>
                        <a14:foregroundMark x1="87065" y1="62637" x2="27391" y2="54029"/>
                        <a14:foregroundMark x1="27391" y1="54029" x2="21522" y2="47436"/>
                        <a14:foregroundMark x1="21522" y1="47436" x2="14565" y2="31868"/>
                        <a14:foregroundMark x1="14565" y1="31868" x2="6304" y2="35897"/>
                        <a14:foregroundMark x1="6304" y1="35897" x2="3152" y2="41941"/>
                        <a14:foregroundMark x1="3152" y1="41941" x2="3152" y2="43040"/>
                        <a14:foregroundMark x1="26957" y1="7875" x2="36413" y2="4396"/>
                        <a14:foregroundMark x1="55326" y1="21429" x2="58913" y2="23443"/>
                        <a14:foregroundMark x1="61413" y1="25824" x2="64239" y2="20330"/>
                        <a14:foregroundMark x1="64239" y1="20330" x2="68913" y2="16117"/>
                        <a14:foregroundMark x1="68913" y1="16117" x2="74565" y2="15751"/>
                        <a14:foregroundMark x1="74565" y1="15751" x2="79348" y2="17582"/>
                        <a14:foregroundMark x1="79348" y1="17582" x2="81848" y2="21978"/>
                        <a14:foregroundMark x1="69457" y1="91941" x2="57174" y2="98901"/>
                        <a14:foregroundMark x1="57174" y1="98901" x2="49130" y2="92491"/>
                        <a14:foregroundMark x1="49130" y1="92491" x2="44239" y2="80403"/>
                        <a14:foregroundMark x1="39565" y1="79853" x2="30435" y2="84799"/>
                        <a14:foregroundMark x1="30435" y1="84799" x2="25543" y2="82784"/>
                        <a14:foregroundMark x1="19891" y1="77473" x2="15761" y2="67399"/>
                        <a14:foregroundMark x1="89348" y1="44322" x2="93478" y2="45788"/>
                        <a14:foregroundMark x1="93478" y1="45788" x2="94891" y2="48718"/>
                        <a14:foregroundMark x1="98587" y1="61538" x2="99022" y2="70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21" y="642197"/>
            <a:ext cx="589864" cy="57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Estrella PNG Imágenes , 81000+ Recursos Gráficos para Descarga Gratuita |  Pngtree">
            <a:extLst>
              <a:ext uri="{FF2B5EF4-FFF2-40B4-BE49-F238E27FC236}">
                <a16:creationId xmlns:a16="http://schemas.microsoft.com/office/drawing/2014/main" id="{C527DC44-6E24-D34A-A21A-8F1BC551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444" r="90000">
                        <a14:foregroundMark x1="10000" y1="41944" x2="9444" y2="42222"/>
                        <a14:foregroundMark x1="88333" y1="40278" x2="9000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85" y="473735"/>
            <a:ext cx="694953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6" descr="Ratón Clipart PNG transparente - StickPNG">
            <a:extLst>
              <a:ext uri="{FF2B5EF4-FFF2-40B4-BE49-F238E27FC236}">
                <a16:creationId xmlns:a16="http://schemas.microsoft.com/office/drawing/2014/main" id="{B234FA27-3515-A044-933E-64596D579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38" y="542927"/>
            <a:ext cx="600072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8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3F7EC38B-3B67-DE41-8603-254DDA7C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02" y="386220"/>
            <a:ext cx="760158" cy="8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esa descarga gratuita de png - Sistema de seguro de mapeado de Texturas -  Gota,Gotas,superficie de Cristal,mesa imagen png - imagen transparente  descarga gratuita">
            <a:extLst>
              <a:ext uri="{FF2B5EF4-FFF2-40B4-BE49-F238E27FC236}">
                <a16:creationId xmlns:a16="http://schemas.microsoft.com/office/drawing/2014/main" id="{D7B0AF8C-631C-D64F-B67D-CC61AC02D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56" b="90000" l="3462" r="98846">
                        <a14:foregroundMark x1="3462" y1="33889" x2="6538" y2="71111"/>
                        <a14:foregroundMark x1="15000" y1="21667" x2="58077" y2="6111"/>
                        <a14:foregroundMark x1="58077" y1="6111" x2="64231" y2="6111"/>
                        <a14:foregroundMark x1="90769" y1="10556" x2="93462" y2="51111"/>
                        <a14:foregroundMark x1="93077" y1="12222" x2="98846" y2="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073" y="617377"/>
            <a:ext cx="960582" cy="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8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44438B9C-4D9E-774C-A9E6-91BA24903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31" y="386220"/>
            <a:ext cx="760158" cy="8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2" descr="Rana, La Lindura, Sapo imagen png - imagen transparente descarga gratuita">
            <a:extLst>
              <a:ext uri="{FF2B5EF4-FFF2-40B4-BE49-F238E27FC236}">
                <a16:creationId xmlns:a16="http://schemas.microsoft.com/office/drawing/2014/main" id="{F0FC8FF4-6920-684A-82E8-4D5168AEB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4" b="96531" l="1000" r="98889">
                        <a14:foregroundMark x1="35333" y1="12857" x2="43556" y2="18673"/>
                        <a14:foregroundMark x1="46667" y1="4082" x2="35556" y2="5306"/>
                        <a14:foregroundMark x1="92333" y1="54082" x2="92333" y2="55000"/>
                        <a14:foregroundMark x1="93667" y1="68367" x2="91333" y2="68571"/>
                        <a14:foregroundMark x1="11778" y1="78265" x2="4222" y2="78776"/>
                        <a14:foregroundMark x1="4222" y1="78776" x2="3889" y2="78980"/>
                        <a14:foregroundMark x1="11556" y1="48469" x2="1000" y2="48980"/>
                        <a14:foregroundMark x1="35000" y1="9898" x2="43333" y2="11735"/>
                        <a14:foregroundMark x1="43333" y1="11735" x2="45667" y2="13061"/>
                        <a14:foregroundMark x1="42444" y1="2143" x2="38778" y2="1224"/>
                        <a14:foregroundMark x1="76222" y1="22755" x2="78333" y2="27347"/>
                        <a14:foregroundMark x1="82889" y1="21122" x2="68556" y2="21837"/>
                        <a14:foregroundMark x1="80444" y1="19388" x2="71778" y2="19592"/>
                        <a14:foregroundMark x1="71778" y1="19592" x2="67111" y2="26939"/>
                        <a14:foregroundMark x1="67111" y1="26939" x2="74667" y2="31939"/>
                        <a14:foregroundMark x1="74667" y1="31939" x2="82667" y2="25000"/>
                        <a14:foregroundMark x1="82667" y1="25000" x2="82889" y2="23265"/>
                        <a14:foregroundMark x1="45333" y1="11633" x2="37556" y2="11633"/>
                        <a14:foregroundMark x1="37556" y1="11633" x2="31333" y2="16837"/>
                        <a14:foregroundMark x1="31333" y1="16837" x2="40667" y2="21122"/>
                        <a14:foregroundMark x1="40667" y1="21122" x2="45667" y2="21122"/>
                        <a14:foregroundMark x1="92556" y1="48265" x2="94667" y2="50918"/>
                        <a14:foregroundMark x1="97333" y1="74898" x2="95222" y2="74388"/>
                        <a14:foregroundMark x1="62556" y1="94592" x2="62778" y2="96531"/>
                        <a14:foregroundMark x1="96333" y1="49490" x2="97889" y2="51429"/>
                        <a14:foregroundMark x1="98889" y1="74184" x2="97333" y2="7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468" y="456966"/>
            <a:ext cx="627406" cy="7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Escoba, La Limpieza Del Hogar De Suministro, Hogar De Suministro imagen png  - imagen transparente descarga gratuita">
            <a:extLst>
              <a:ext uri="{FF2B5EF4-FFF2-40B4-BE49-F238E27FC236}">
                <a16:creationId xmlns:a16="http://schemas.microsoft.com/office/drawing/2014/main" id="{5310C2A0-2C50-0543-956A-4659D7A07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889" b="97333" l="10000" r="90000">
                        <a14:foregroundMark x1="35333" y1="92667" x2="41333" y2="93333"/>
                        <a14:foregroundMark x1="43889" y1="96333" x2="43667" y2="97444"/>
                        <a14:foregroundMark x1="79000" y1="3889" x2="77667" y2="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7509"/>
          <a:stretch/>
        </p:blipFill>
        <p:spPr bwMode="auto">
          <a:xfrm>
            <a:off x="1742967" y="2049257"/>
            <a:ext cx="575866" cy="10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aro PNG">
            <a:extLst>
              <a:ext uri="{FF2B5EF4-FFF2-40B4-BE49-F238E27FC236}">
                <a16:creationId xmlns:a16="http://schemas.microsoft.com/office/drawing/2014/main" id="{DB520F44-E089-1A4D-8EA4-65EFA2DE9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900" y="1970589"/>
            <a:ext cx="1292622" cy="115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Escoba, La Limpieza Del Hogar De Suministro, Hogar De Suministro imagen png  - imagen transparente descarga gratuita">
            <a:extLst>
              <a:ext uri="{FF2B5EF4-FFF2-40B4-BE49-F238E27FC236}">
                <a16:creationId xmlns:a16="http://schemas.microsoft.com/office/drawing/2014/main" id="{5EB80249-6018-BF43-A6CE-0261D65F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89" b="97333" l="10000" r="90000">
                        <a14:foregroundMark x1="35333" y1="92667" x2="41333" y2="93333"/>
                        <a14:foregroundMark x1="43889" y1="96333" x2="43667" y2="97444"/>
                        <a14:foregroundMark x1="79000" y1="3889" x2="77667" y2="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7509"/>
          <a:stretch/>
        </p:blipFill>
        <p:spPr bwMode="auto">
          <a:xfrm>
            <a:off x="3035589" y="2012456"/>
            <a:ext cx="575866" cy="10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erebro humano, popular s, presentación, Reino libre, cerebro humano png |  PNGWing">
            <a:extLst>
              <a:ext uri="{FF2B5EF4-FFF2-40B4-BE49-F238E27FC236}">
                <a16:creationId xmlns:a16="http://schemas.microsoft.com/office/drawing/2014/main" id="{4B3E3AD6-1672-044F-BE3C-D9A29FA8A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11" b="97656" l="10000" r="90000">
                        <a14:foregroundMark x1="34022" y1="7422" x2="41413" y2="7617"/>
                        <a14:foregroundMark x1="41413" y1="7617" x2="46957" y2="7227"/>
                        <a14:foregroundMark x1="46957" y1="7227" x2="50435" y2="7813"/>
                        <a14:foregroundMark x1="49348" y1="3711" x2="52935" y2="3906"/>
                        <a14:foregroundMark x1="70870" y1="82422" x2="52283" y2="82422"/>
                        <a14:foregroundMark x1="53370" y1="75977" x2="65109" y2="79102"/>
                        <a14:foregroundMark x1="66739" y1="88867" x2="58587" y2="87305"/>
                        <a14:foregroundMark x1="64565" y1="79883" x2="63152" y2="85742"/>
                        <a14:foregroundMark x1="68587" y1="88867" x2="64348" y2="88867"/>
                        <a14:foregroundMark x1="64348" y1="88867" x2="63696" y2="88281"/>
                        <a14:foregroundMark x1="55870" y1="95117" x2="56739" y2="97656"/>
                        <a14:foregroundMark x1="60543" y1="74414" x2="67500" y2="78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5" r="16087"/>
          <a:stretch/>
        </p:blipFill>
        <p:spPr bwMode="auto">
          <a:xfrm>
            <a:off x="3484180" y="2419129"/>
            <a:ext cx="853847" cy="70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6" descr="Free tijeras 1197544 PNG with Transparent Background">
            <a:extLst>
              <a:ext uri="{FF2B5EF4-FFF2-40B4-BE49-F238E27FC236}">
                <a16:creationId xmlns:a16="http://schemas.microsoft.com/office/drawing/2014/main" id="{A70AEFF2-6044-F445-B183-FC5D738B3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05" y="2369093"/>
            <a:ext cx="798929" cy="7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4" descr="Imán - Iconos gratis de diverso">
            <a:extLst>
              <a:ext uri="{FF2B5EF4-FFF2-40B4-BE49-F238E27FC236}">
                <a16:creationId xmlns:a16="http://schemas.microsoft.com/office/drawing/2014/main" id="{CBE1BD92-7F42-3149-9485-4EC8A373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12" y="2394110"/>
            <a:ext cx="645314" cy="75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Vela - Iconos gratis de diverso">
            <a:extLst>
              <a:ext uri="{FF2B5EF4-FFF2-40B4-BE49-F238E27FC236}">
                <a16:creationId xmlns:a16="http://schemas.microsoft.com/office/drawing/2014/main" id="{04514F0A-AAFA-9D4A-B6C0-417C6725F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8741" r="15909" b="8163"/>
          <a:stretch/>
        </p:blipFill>
        <p:spPr bwMode="auto">
          <a:xfrm>
            <a:off x="5789603" y="2369093"/>
            <a:ext cx="696244" cy="8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Más de 20 imágenes gratis de Viuda Negra y Araña">
            <a:extLst>
              <a:ext uri="{FF2B5EF4-FFF2-40B4-BE49-F238E27FC236}">
                <a16:creationId xmlns:a16="http://schemas.microsoft.com/office/drawing/2014/main" id="{CD15AB86-5B15-C947-B54D-587697593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922" y="2474621"/>
            <a:ext cx="792810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Dinosaurio triceratops animaatio dibujo, dinosaurio de dibujos animados,  tiranosaurio, hierba png | PNGEgg">
            <a:extLst>
              <a:ext uri="{FF2B5EF4-FFF2-40B4-BE49-F238E27FC236}">
                <a16:creationId xmlns:a16="http://schemas.microsoft.com/office/drawing/2014/main" id="{061996AE-6F65-2C4F-A73F-F5AC36301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875" b="98625" l="10000" r="90000">
                        <a14:foregroundMark x1="47667" y1="90625" x2="53556" y2="92875"/>
                        <a14:foregroundMark x1="53556" y1="92875" x2="55778" y2="94750"/>
                        <a14:foregroundMark x1="32333" y1="92625" x2="26889" y2="97000"/>
                        <a14:foregroundMark x1="26889" y1="97000" x2="26333" y2="97000"/>
                        <a14:foregroundMark x1="49889" y1="97875" x2="53556" y2="98625"/>
                        <a14:foregroundMark x1="25111" y1="6000" x2="31333" y2="4875"/>
                        <a14:foregroundMark x1="31333" y1="4875" x2="32667" y2="5000"/>
                        <a14:foregroundMark x1="31667" y1="2500" x2="30444" y2="1875"/>
                        <a14:foregroundMark x1="29000" y1="7375" x2="29000" y2="11750"/>
                        <a14:foregroundMark x1="24111" y1="5000" x2="21889" y2="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98" y="2121960"/>
            <a:ext cx="1028176" cy="105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Estrella PNG Imágenes , 81000+ Recursos Gráficos para Descarga Gratuita |  Pngtree">
            <a:extLst>
              <a:ext uri="{FF2B5EF4-FFF2-40B4-BE49-F238E27FC236}">
                <a16:creationId xmlns:a16="http://schemas.microsoft.com/office/drawing/2014/main" id="{6A320D91-36D2-B34C-9753-DA7C6944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9444" r="90000">
                        <a14:foregroundMark x1="10000" y1="41944" x2="9444" y2="42222"/>
                        <a14:foregroundMark x1="88333" y1="40278" x2="9000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424" y="2347674"/>
            <a:ext cx="694953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4" descr="Free hacha de bombero 1188752 PNG with Transparent Background">
            <a:extLst>
              <a:ext uri="{FF2B5EF4-FFF2-40B4-BE49-F238E27FC236}">
                <a16:creationId xmlns:a16="http://schemas.microsoft.com/office/drawing/2014/main" id="{29320674-EBDD-8042-82F5-76219C34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43" y="3888746"/>
            <a:ext cx="707670" cy="89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8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DCACDDFD-7EE8-7F46-9F9E-8D8F8778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77" y="4006834"/>
            <a:ext cx="760158" cy="8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erebro humano, popular s, presentación, Reino libre, cerebro humano png |  PNGWing">
            <a:extLst>
              <a:ext uri="{FF2B5EF4-FFF2-40B4-BE49-F238E27FC236}">
                <a16:creationId xmlns:a16="http://schemas.microsoft.com/office/drawing/2014/main" id="{B85B7051-3CD0-7F4E-96AC-4D8AF300A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11" b="97656" l="10000" r="90000">
                        <a14:foregroundMark x1="34022" y1="7422" x2="41413" y2="7617"/>
                        <a14:foregroundMark x1="41413" y1="7617" x2="46957" y2="7227"/>
                        <a14:foregroundMark x1="46957" y1="7227" x2="50435" y2="7813"/>
                        <a14:foregroundMark x1="49348" y1="3711" x2="52935" y2="3906"/>
                        <a14:foregroundMark x1="70870" y1="82422" x2="52283" y2="82422"/>
                        <a14:foregroundMark x1="53370" y1="75977" x2="65109" y2="79102"/>
                        <a14:foregroundMark x1="66739" y1="88867" x2="58587" y2="87305"/>
                        <a14:foregroundMark x1="64565" y1="79883" x2="63152" y2="85742"/>
                        <a14:foregroundMark x1="68587" y1="88867" x2="64348" y2="88867"/>
                        <a14:foregroundMark x1="64348" y1="88867" x2="63696" y2="88281"/>
                        <a14:foregroundMark x1="55870" y1="95117" x2="56739" y2="97656"/>
                        <a14:foregroundMark x1="60543" y1="74414" x2="67500" y2="78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5" r="16087"/>
          <a:stretch/>
        </p:blipFill>
        <p:spPr bwMode="auto">
          <a:xfrm>
            <a:off x="1491789" y="4134672"/>
            <a:ext cx="853847" cy="70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Escoba, La Limpieza Del Hogar De Suministro, Hogar De Suministro imagen png  - imagen transparente descarga gratuita">
            <a:extLst>
              <a:ext uri="{FF2B5EF4-FFF2-40B4-BE49-F238E27FC236}">
                <a16:creationId xmlns:a16="http://schemas.microsoft.com/office/drawing/2014/main" id="{8F63A205-426E-1743-AF69-2FC852BE3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889" b="97333" l="10000" r="90000">
                        <a14:foregroundMark x1="35333" y1="92667" x2="41333" y2="93333"/>
                        <a14:foregroundMark x1="43889" y1="96333" x2="43667" y2="97444"/>
                        <a14:foregroundMark x1="79000" y1="3889" x2="77667" y2="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7509"/>
          <a:stretch/>
        </p:blipFill>
        <p:spPr bwMode="auto">
          <a:xfrm>
            <a:off x="2362824" y="3888746"/>
            <a:ext cx="645314" cy="10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Estrella PNG Imágenes , 81000+ Recursos Gráficos para Descarga Gratuita |  Pngtree">
            <a:extLst>
              <a:ext uri="{FF2B5EF4-FFF2-40B4-BE49-F238E27FC236}">
                <a16:creationId xmlns:a16="http://schemas.microsoft.com/office/drawing/2014/main" id="{AAE15F4E-6C16-3044-B82A-66B5F59D3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9444" r="90000">
                        <a14:foregroundMark x1="10000" y1="41944" x2="9444" y2="42222"/>
                        <a14:foregroundMark x1="88333" y1="40278" x2="9000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95" y="4133361"/>
            <a:ext cx="694953" cy="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6" descr="Ratón Clipart PNG transparente - StickPNG">
            <a:extLst>
              <a:ext uri="{FF2B5EF4-FFF2-40B4-BE49-F238E27FC236}">
                <a16:creationId xmlns:a16="http://schemas.microsoft.com/office/drawing/2014/main" id="{42AE7674-CCF7-9C42-9AD2-8EDEE4F8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05" y="4268516"/>
            <a:ext cx="600072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ree loro 1205576 PNG with Transparent Background">
            <a:extLst>
              <a:ext uri="{FF2B5EF4-FFF2-40B4-BE49-F238E27FC236}">
                <a16:creationId xmlns:a16="http://schemas.microsoft.com/office/drawing/2014/main" id="{6512EAAA-AD06-AC4C-8782-CC720D412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59" y="4031617"/>
            <a:ext cx="694953" cy="101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Olla olla utensilios de cocina, azul, sopa, cocinar png | PNGWing">
            <a:extLst>
              <a:ext uri="{FF2B5EF4-FFF2-40B4-BE49-F238E27FC236}">
                <a16:creationId xmlns:a16="http://schemas.microsoft.com/office/drawing/2014/main" id="{28E6C8B1-EFD6-F447-A334-2D920B2A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926" b="95159" l="10000" r="90000">
                        <a14:foregroundMark x1="10109" y1="35098" x2="10217" y2="37670"/>
                        <a14:foregroundMark x1="38043" y1="91225" x2="47717" y2="95159"/>
                        <a14:foregroundMark x1="41304" y1="9834" x2="47500" y2="10136"/>
                        <a14:foregroundMark x1="47500" y1="10136" x2="56630" y2="8926"/>
                        <a14:foregroundMark x1="89239" y1="31770" x2="89891" y2="3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28" y="4152975"/>
            <a:ext cx="843138" cy="7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Rana, La Lindura, Sapo imagen png - imagen transparente descarga gratuita">
            <a:extLst>
              <a:ext uri="{FF2B5EF4-FFF2-40B4-BE49-F238E27FC236}">
                <a16:creationId xmlns:a16="http://schemas.microsoft.com/office/drawing/2014/main" id="{E4FEF9F0-DF55-C94B-B47F-0FA9AD63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714" b="96531" l="1000" r="98889">
                        <a14:foregroundMark x1="35333" y1="12857" x2="43556" y2="18673"/>
                        <a14:foregroundMark x1="46667" y1="4082" x2="35556" y2="5306"/>
                        <a14:foregroundMark x1="92333" y1="54082" x2="92333" y2="55000"/>
                        <a14:foregroundMark x1="93667" y1="68367" x2="91333" y2="68571"/>
                        <a14:foregroundMark x1="11778" y1="78265" x2="4222" y2="78776"/>
                        <a14:foregroundMark x1="4222" y1="78776" x2="3889" y2="78980"/>
                        <a14:foregroundMark x1="11556" y1="48469" x2="1000" y2="48980"/>
                        <a14:foregroundMark x1="35000" y1="9898" x2="43333" y2="11735"/>
                        <a14:foregroundMark x1="43333" y1="11735" x2="45667" y2="13061"/>
                        <a14:foregroundMark x1="42444" y1="2143" x2="38778" y2="1224"/>
                        <a14:foregroundMark x1="76222" y1="22755" x2="78333" y2="27347"/>
                        <a14:foregroundMark x1="82889" y1="21122" x2="68556" y2="21837"/>
                        <a14:foregroundMark x1="80444" y1="19388" x2="71778" y2="19592"/>
                        <a14:foregroundMark x1="71778" y1="19592" x2="67111" y2="26939"/>
                        <a14:foregroundMark x1="67111" y1="26939" x2="74667" y2="31939"/>
                        <a14:foregroundMark x1="74667" y1="31939" x2="82667" y2="25000"/>
                        <a14:foregroundMark x1="82667" y1="25000" x2="82889" y2="23265"/>
                        <a14:foregroundMark x1="45333" y1="11633" x2="37556" y2="11633"/>
                        <a14:foregroundMark x1="37556" y1="11633" x2="31333" y2="16837"/>
                        <a14:foregroundMark x1="31333" y1="16837" x2="40667" y2="21122"/>
                        <a14:foregroundMark x1="40667" y1="21122" x2="45667" y2="21122"/>
                        <a14:foregroundMark x1="92556" y1="48265" x2="94667" y2="50918"/>
                        <a14:foregroundMark x1="97333" y1="74898" x2="95222" y2="74388"/>
                        <a14:foregroundMark x1="62556" y1="94592" x2="62778" y2="96531"/>
                        <a14:foregroundMark x1="96333" y1="49490" x2="97889" y2="51429"/>
                        <a14:foregroundMark x1="98889" y1="74184" x2="97333" y2="7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15" y="4146907"/>
            <a:ext cx="627406" cy="7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8" descr="Dibujos animados de animales ardilla - Descargar PNG/SVG transparente |  Dibujo de ardilla, Ardillas, Animales dibujos animados">
            <a:extLst>
              <a:ext uri="{FF2B5EF4-FFF2-40B4-BE49-F238E27FC236}">
                <a16:creationId xmlns:a16="http://schemas.microsoft.com/office/drawing/2014/main" id="{449FE7BF-CBE0-CA43-B47A-473CBF509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18" y="4164846"/>
            <a:ext cx="760158" cy="8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Escoba, La Limpieza Del Hogar De Suministro, Hogar De Suministro imagen png  - imagen transparente descarga gratuita">
            <a:extLst>
              <a:ext uri="{FF2B5EF4-FFF2-40B4-BE49-F238E27FC236}">
                <a16:creationId xmlns:a16="http://schemas.microsoft.com/office/drawing/2014/main" id="{FEF02E46-37F1-B049-B9F0-31422CFEA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889" b="97333" l="10000" r="90000">
                        <a14:foregroundMark x1="35333" y1="92667" x2="41333" y2="93333"/>
                        <a14:foregroundMark x1="43889" y1="96333" x2="43667" y2="97444"/>
                        <a14:foregroundMark x1="79000" y1="3889" x2="77667" y2="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7509"/>
          <a:stretch/>
        </p:blipFill>
        <p:spPr bwMode="auto">
          <a:xfrm>
            <a:off x="9452165" y="4046758"/>
            <a:ext cx="645314" cy="10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6" descr="Ratón Clipart PNG transparente - StickPNG">
            <a:extLst>
              <a:ext uri="{FF2B5EF4-FFF2-40B4-BE49-F238E27FC236}">
                <a16:creationId xmlns:a16="http://schemas.microsoft.com/office/drawing/2014/main" id="{44A1A58B-2A02-0F4F-83A1-695D84AA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646" y="4426528"/>
            <a:ext cx="600072" cy="7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ueso png | PNGEgg">
            <a:extLst>
              <a:ext uri="{FF2B5EF4-FFF2-40B4-BE49-F238E27FC236}">
                <a16:creationId xmlns:a16="http://schemas.microsoft.com/office/drawing/2014/main" id="{7865E552-BFA4-ED4A-B40E-261C0332A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5011" b="97168" l="556" r="98333">
                        <a14:foregroundMark x1="8778" y1="31155" x2="4000" y2="48802"/>
                        <a14:foregroundMark x1="4000" y1="48802" x2="4000" y2="57081"/>
                        <a14:foregroundMark x1="4000" y1="57081" x2="4111" y2="57298"/>
                        <a14:foregroundMark x1="6000" y1="84532" x2="9333" y2="92157"/>
                        <a14:foregroundMark x1="9333" y1="92157" x2="14333" y2="95207"/>
                        <a14:foregroundMark x1="14333" y1="95207" x2="15111" y2="94989"/>
                        <a14:foregroundMark x1="778" y1="42702" x2="778" y2="50763"/>
                        <a14:foregroundMark x1="80444" y1="8497" x2="86111" y2="8279"/>
                        <a14:foregroundMark x1="86111" y1="8279" x2="90333" y2="8279"/>
                        <a14:foregroundMark x1="90333" y1="8279" x2="94667" y2="13943"/>
                        <a14:foregroundMark x1="94667" y1="13943" x2="93667" y2="23312"/>
                        <a14:foregroundMark x1="93667" y1="23312" x2="90444" y2="30065"/>
                        <a14:foregroundMark x1="97333" y1="44880" x2="98444" y2="50763"/>
                        <a14:foregroundMark x1="92667" y1="8279" x2="81333" y2="17211"/>
                        <a14:foregroundMark x1="81333" y1="17211" x2="69222" y2="36819"/>
                        <a14:foregroundMark x1="69222" y1="36819" x2="66667" y2="43355"/>
                        <a14:foregroundMark x1="64333" y1="29412" x2="53889" y2="31155"/>
                        <a14:foregroundMark x1="53889" y1="31155" x2="35111" y2="41394"/>
                        <a14:foregroundMark x1="34444" y1="40305" x2="25333" y2="42919"/>
                        <a14:foregroundMark x1="25333" y1="42919" x2="25333" y2="43137"/>
                        <a14:foregroundMark x1="24556" y1="41394" x2="21889" y2="33769"/>
                        <a14:foregroundMark x1="21889" y1="33769" x2="13667" y2="25272"/>
                        <a14:foregroundMark x1="13667" y1="25272" x2="8889" y2="24401"/>
                        <a14:foregroundMark x1="8889" y1="24401" x2="2222" y2="37908"/>
                        <a14:foregroundMark x1="2222" y1="37908" x2="889" y2="45098"/>
                        <a14:foregroundMark x1="556" y1="53159" x2="4556" y2="61656"/>
                        <a14:foregroundMark x1="5000" y1="62963" x2="7444" y2="67538"/>
                        <a14:foregroundMark x1="6667" y1="67974" x2="4778" y2="76035"/>
                        <a14:foregroundMark x1="4778" y1="76035" x2="4111" y2="84314"/>
                        <a14:foregroundMark x1="4111" y1="84314" x2="5222" y2="87364"/>
                        <a14:foregroundMark x1="12778" y1="98039" x2="17111" y2="97168"/>
                        <a14:foregroundMark x1="17111" y1="97168" x2="21222" y2="93900"/>
                        <a14:foregroundMark x1="21222" y1="93900" x2="26444" y2="77778"/>
                        <a14:foregroundMark x1="26444" y1="77778" x2="31333" y2="71678"/>
                        <a14:foregroundMark x1="31333" y1="71678" x2="78667" y2="49020"/>
                        <a14:foregroundMark x1="78667" y1="49020" x2="78667" y2="49020"/>
                        <a14:foregroundMark x1="77222" y1="54466" x2="88889" y2="66885"/>
                        <a14:foregroundMark x1="88889" y1="66885" x2="94000" y2="64488"/>
                        <a14:foregroundMark x1="94000" y1="64488" x2="97000" y2="57516"/>
                        <a14:foregroundMark x1="97000" y1="57516" x2="98444" y2="48366"/>
                        <a14:foregroundMark x1="98444" y1="48366" x2="96667" y2="40959"/>
                        <a14:foregroundMark x1="96667" y1="40959" x2="91333" y2="33115"/>
                        <a14:foregroundMark x1="91556" y1="32462" x2="95333" y2="27233"/>
                        <a14:foregroundMark x1="95333" y1="27233" x2="97222" y2="19826"/>
                        <a14:foregroundMark x1="97222" y1="19826" x2="96000" y2="11329"/>
                        <a14:foregroundMark x1="96000" y1="11329" x2="87111" y2="4139"/>
                        <a14:foregroundMark x1="87111" y1="4139" x2="82000" y2="5011"/>
                        <a14:foregroundMark x1="82000" y1="5011" x2="78000" y2="10893"/>
                        <a14:foregroundMark x1="78000" y1="10893" x2="71889" y2="25926"/>
                        <a14:foregroundMark x1="71889" y1="25926" x2="67667" y2="29194"/>
                        <a14:foregroundMark x1="67667" y1="29194" x2="67667" y2="2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2037">
            <a:off x="7185629" y="4305281"/>
            <a:ext cx="825560" cy="55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amara digital rosa, camara rosa, mano, icono de cámara png | PNGEgg">
            <a:extLst>
              <a:ext uri="{FF2B5EF4-FFF2-40B4-BE49-F238E27FC236}">
                <a16:creationId xmlns:a16="http://schemas.microsoft.com/office/drawing/2014/main" id="{B4F5946D-4BB4-C440-9AD0-A3AA42B9F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>
                        <a14:foregroundMark x1="50333" y1="48242" x2="56000" y2="5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4" t="19957" r="23474" b="19460"/>
          <a:stretch/>
        </p:blipFill>
        <p:spPr bwMode="auto">
          <a:xfrm flipH="1">
            <a:off x="8613125" y="4227155"/>
            <a:ext cx="760160" cy="8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Numerologia numerica numero de digito, ocho, diverso, sistema de escritura  png | PNGEgg">
            <a:extLst>
              <a:ext uri="{FF2B5EF4-FFF2-40B4-BE49-F238E27FC236}">
                <a16:creationId xmlns:a16="http://schemas.microsoft.com/office/drawing/2014/main" id="{92DFF752-FB11-0042-8D72-53610F7BC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746" b="97880" l="10000" r="90000">
                        <a14:foregroundMark x1="22889" y1="19576" x2="20556" y2="29177"/>
                        <a14:foregroundMark x1="20556" y1="29177" x2="22000" y2="36035"/>
                        <a14:foregroundMark x1="22000" y1="36035" x2="24556" y2="40274"/>
                        <a14:foregroundMark x1="21556" y1="21322" x2="23778" y2="12843"/>
                        <a14:foregroundMark x1="23778" y1="12843" x2="28333" y2="7855"/>
                        <a14:foregroundMark x1="28333" y1="7855" x2="36444" y2="5611"/>
                        <a14:foregroundMark x1="36444" y1="5611" x2="64222" y2="8728"/>
                        <a14:foregroundMark x1="64222" y1="8728" x2="69556" y2="13716"/>
                        <a14:foregroundMark x1="69556" y1="13716" x2="74556" y2="23317"/>
                        <a14:foregroundMark x1="74556" y1="23317" x2="75111" y2="31796"/>
                        <a14:foregroundMark x1="75111" y1="31796" x2="71444" y2="49501"/>
                        <a14:foregroundMark x1="71444" y1="49501" x2="77778" y2="58479"/>
                        <a14:foregroundMark x1="77889" y1="60599" x2="77889" y2="77057"/>
                        <a14:foregroundMark x1="74444" y1="87282" x2="67222" y2="88529"/>
                        <a14:foregroundMark x1="67222" y1="88529" x2="60444" y2="92020"/>
                        <a14:foregroundMark x1="60444" y1="92020" x2="45778" y2="93766"/>
                        <a14:foregroundMark x1="38889" y1="94514" x2="23778" y2="85287"/>
                        <a14:foregroundMark x1="23778" y1="85287" x2="18444" y2="75935"/>
                        <a14:foregroundMark x1="18444" y1="75935" x2="17444" y2="69576"/>
                        <a14:foregroundMark x1="17667" y1="65212" x2="24556" y2="52494"/>
                        <a14:foregroundMark x1="24556" y1="52494" x2="26333" y2="50374"/>
                        <a14:foregroundMark x1="39444" y1="6484" x2="48222" y2="4115"/>
                        <a14:foregroundMark x1="48222" y1="4115" x2="58111" y2="6359"/>
                        <a14:foregroundMark x1="56556" y1="2618" x2="63222" y2="3741"/>
                        <a14:foregroundMark x1="63222" y1="3741" x2="65222" y2="5362"/>
                        <a14:foregroundMark x1="65222" y1="5362" x2="76333" y2="15337"/>
                        <a14:foregroundMark x1="76333" y1="15337" x2="80000" y2="22693"/>
                        <a14:foregroundMark x1="80000" y1="22693" x2="80333" y2="31671"/>
                        <a14:foregroundMark x1="80333" y1="31671" x2="74778" y2="44763"/>
                        <a14:foregroundMark x1="74778" y1="44763" x2="74444" y2="45137"/>
                        <a14:foregroundMark x1="73000" y1="17706" x2="77778" y2="38529"/>
                        <a14:foregroundMark x1="76889" y1="33167" x2="76778" y2="22693"/>
                        <a14:foregroundMark x1="76778" y1="22693" x2="73222" y2="14339"/>
                        <a14:foregroundMark x1="55444" y1="3865" x2="42111" y2="2120"/>
                        <a14:foregroundMark x1="41222" y1="1746" x2="35111" y2="3491"/>
                        <a14:foregroundMark x1="35111" y1="3491" x2="32111" y2="5860"/>
                        <a14:foregroundMark x1="31889" y1="7481" x2="25222" y2="17207"/>
                        <a14:foregroundMark x1="20222" y1="18454" x2="19444" y2="32918"/>
                        <a14:foregroundMark x1="19444" y1="32918" x2="23556" y2="41895"/>
                        <a14:foregroundMark x1="23556" y1="41646" x2="28000" y2="47382"/>
                        <a14:foregroundMark x1="28000" y1="47382" x2="28000" y2="47007"/>
                        <a14:foregroundMark x1="21333" y1="42893" x2="23667" y2="45761"/>
                        <a14:foregroundMark x1="23333" y1="48254" x2="18778" y2="55237"/>
                        <a14:foregroundMark x1="18778" y1="54988" x2="17000" y2="70075"/>
                        <a14:foregroundMark x1="20667" y1="62344" x2="21333" y2="78554"/>
                        <a14:foregroundMark x1="35333" y1="94015" x2="42556" y2="94514"/>
                        <a14:foregroundMark x1="42556" y1="94514" x2="50556" y2="94015"/>
                        <a14:foregroundMark x1="50556" y1="94015" x2="57889" y2="94015"/>
                        <a14:foregroundMark x1="57889" y1="94015" x2="66667" y2="91272"/>
                        <a14:foregroundMark x1="66667" y1="91272" x2="76556" y2="81047"/>
                        <a14:foregroundMark x1="76556" y1="81047" x2="77889" y2="57855"/>
                        <a14:foregroundMark x1="77889" y1="57855" x2="77111" y2="51122"/>
                        <a14:foregroundMark x1="75556" y1="48254" x2="82000" y2="61970"/>
                        <a14:foregroundMark x1="82000" y1="61970" x2="82444" y2="65711"/>
                        <a14:foregroundMark x1="82889" y1="66708" x2="82000" y2="59102"/>
                        <a14:foregroundMark x1="82000" y1="59102" x2="78556" y2="50873"/>
                        <a14:foregroundMark x1="81444" y1="61596" x2="80333" y2="76559"/>
                        <a14:foregroundMark x1="80333" y1="76559" x2="75333" y2="81421"/>
                        <a14:foregroundMark x1="83111" y1="69825" x2="81000" y2="77556"/>
                        <a14:foregroundMark x1="81000" y1="77556" x2="81000" y2="77556"/>
                        <a14:foregroundMark x1="81000" y1="77307" x2="72778" y2="90648"/>
                        <a14:foregroundMark x1="72778" y1="90648" x2="71667" y2="91895"/>
                        <a14:foregroundMark x1="71667" y1="91646" x2="59222" y2="96758"/>
                        <a14:foregroundMark x1="59222" y1="96758" x2="44444" y2="97880"/>
                        <a14:foregroundMark x1="44444" y1="97880" x2="31111" y2="93766"/>
                        <a14:foregroundMark x1="31111" y1="93766" x2="25778" y2="90150"/>
                        <a14:foregroundMark x1="25778" y1="90150" x2="21333" y2="83292"/>
                        <a14:foregroundMark x1="21333" y1="83292" x2="21111" y2="82668"/>
                        <a14:foregroundMark x1="54000" y1="26185" x2="54556" y2="33167"/>
                        <a14:foregroundMark x1="54556" y1="33167" x2="54778" y2="33666"/>
                        <a14:foregroundMark x1="54000" y1="28554" x2="47889" y2="26434"/>
                        <a14:foregroundMark x1="47889" y1="26434" x2="41000" y2="29426"/>
                        <a14:foregroundMark x1="41000" y1="29426" x2="44222" y2="37032"/>
                        <a14:foregroundMark x1="44222" y1="37032" x2="53000" y2="37032"/>
                        <a14:foregroundMark x1="53000" y1="37032" x2="55778" y2="29676"/>
                        <a14:foregroundMark x1="55778" y1="29676" x2="49778" y2="24564"/>
                        <a14:foregroundMark x1="49778" y1="24564" x2="49444" y2="24439"/>
                        <a14:foregroundMark x1="49667" y1="28803" x2="51556" y2="33915"/>
                        <a14:foregroundMark x1="44222" y1="63965" x2="46889" y2="71945"/>
                        <a14:foregroundMark x1="46889" y1="71945" x2="53000" y2="74190"/>
                        <a14:foregroundMark x1="53000" y1="74190" x2="55444" y2="59601"/>
                        <a14:foregroundMark x1="54556" y1="58728" x2="47444" y2="58853"/>
                        <a14:foregroundMark x1="45556" y1="58479" x2="44667" y2="75187"/>
                        <a14:foregroundMark x1="44667" y1="75187" x2="52222" y2="74190"/>
                        <a14:foregroundMark x1="52222" y1="74190" x2="56000" y2="66708"/>
                        <a14:foregroundMark x1="56000" y1="66708" x2="53556" y2="58479"/>
                        <a14:foregroundMark x1="53556" y1="58479" x2="46000" y2="56234"/>
                        <a14:foregroundMark x1="46000" y1="56234" x2="41778" y2="65087"/>
                        <a14:foregroundMark x1="41778" y1="65087" x2="40778" y2="76060"/>
                        <a14:foregroundMark x1="49889" y1="64214" x2="49667" y2="67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98" r="13113"/>
          <a:stretch/>
        </p:blipFill>
        <p:spPr bwMode="auto">
          <a:xfrm>
            <a:off x="11511248" y="4353227"/>
            <a:ext cx="527588" cy="65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Limón PNG transparente - StickPNG">
            <a:extLst>
              <a:ext uri="{FF2B5EF4-FFF2-40B4-BE49-F238E27FC236}">
                <a16:creationId xmlns:a16="http://schemas.microsoft.com/office/drawing/2014/main" id="{D36A6123-21AE-C143-903D-78E0C13F6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r="7558"/>
          <a:stretch/>
        </p:blipFill>
        <p:spPr bwMode="auto">
          <a:xfrm>
            <a:off x="10551960" y="4268516"/>
            <a:ext cx="947330" cy="9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3A381D83-6898-3548-8CB6-543487395282}"/>
              </a:ext>
            </a:extLst>
          </p:cNvPr>
          <p:cNvSpPr txBox="1"/>
          <p:nvPr/>
        </p:nvSpPr>
        <p:spPr>
          <a:xfrm>
            <a:off x="1200505" y="472793"/>
            <a:ext cx="11358951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L     A	    M    A	  N	E     R     A           M     A     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4E043B5-F4FD-BE4C-B4F7-87119C31BCA7}"/>
              </a:ext>
            </a:extLst>
          </p:cNvPr>
          <p:cNvSpPr txBox="1"/>
          <p:nvPr/>
        </p:nvSpPr>
        <p:spPr>
          <a:xfrm>
            <a:off x="1491789" y="2329271"/>
            <a:ext cx="11358951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E     F    E	     C    T 	I      V    A              D	   E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5857DC70-5F57-E544-B7A8-FEE5774A6AEB}"/>
              </a:ext>
            </a:extLst>
          </p:cNvPr>
          <p:cNvSpPr txBox="1"/>
          <p:nvPr/>
        </p:nvSpPr>
        <p:spPr>
          <a:xfrm>
            <a:off x="48170" y="4148355"/>
            <a:ext cx="11974157" cy="14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s-CL" sz="3600" b="1" dirty="0"/>
              <a:t>  H     A   C    E    R    L    O	        E     S         H    A     C   E	 R    L    O    </a:t>
            </a:r>
          </a:p>
        </p:txBody>
      </p:sp>
      <p:sp>
        <p:nvSpPr>
          <p:cNvPr id="48" name="R">
            <a:hlinkClick r:id="" action="ppaction://noaction">
              <a:snd r:embed="rId43" name="chimes.wav"/>
            </a:hlinkClick>
            <a:extLst>
              <a:ext uri="{FF2B5EF4-FFF2-40B4-BE49-F238E27FC236}">
                <a16:creationId xmlns:a16="http://schemas.microsoft.com/office/drawing/2014/main" id="{33961D94-214D-1D45-AB15-D2FD37E2EFF1}"/>
              </a:ext>
            </a:extLst>
          </p:cNvPr>
          <p:cNvSpPr/>
          <p:nvPr/>
        </p:nvSpPr>
        <p:spPr>
          <a:xfrm>
            <a:off x="-8341" y="5776223"/>
            <a:ext cx="1179057" cy="1081777"/>
          </a:xfrm>
          <a:prstGeom prst="star12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rgbClr val="FFFF00"/>
                </a:solidFill>
              </a:rPr>
              <a:t>R</a:t>
            </a:r>
          </a:p>
        </p:txBody>
      </p:sp>
      <p:pic>
        <p:nvPicPr>
          <p:cNvPr id="51" name="Picture 44" descr="Casa | Icono Gratis">
            <a:hlinkClick r:id="rId44" action="ppaction://hlinksldjump">
              <a:snd r:embed="rId45" name="click.wav"/>
            </a:hlinkClick>
            <a:extLst>
              <a:ext uri="{FF2B5EF4-FFF2-40B4-BE49-F238E27FC236}">
                <a16:creationId xmlns:a16="http://schemas.microsoft.com/office/drawing/2014/main" id="{27C44A02-F9D3-ED49-8213-0F7DBD59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131"/>
            <a:ext cx="657029" cy="6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Siguiente botón - Iconos gratis de flechas">
            <a:hlinkClick r:id="" action="ppaction://hlinkshowjump?jump=nextslide">
              <a:snd r:embed="rId45" name="click.wav"/>
            </a:hlinkClick>
            <a:extLst>
              <a:ext uri="{FF2B5EF4-FFF2-40B4-BE49-F238E27FC236}">
                <a16:creationId xmlns:a16="http://schemas.microsoft.com/office/drawing/2014/main" id="{A429D853-340A-BF4C-8DDD-95D41ACE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081" y="6029217"/>
            <a:ext cx="713392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94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2920</TotalTime>
  <Words>1057</Words>
  <Application>Microsoft Macintosh PowerPoint</Application>
  <PresentationFormat>Panorámica</PresentationFormat>
  <Paragraphs>240</Paragraphs>
  <Slides>30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Impact</vt:lpstr>
      <vt:lpstr>Wingdings</vt:lpstr>
      <vt:lpstr>Tema de Office</vt:lpstr>
      <vt:lpstr>Estimulación Cognitiva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>CMAR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Estimulación Cognitiva </dc:title>
  <dc:subject/>
  <dc:creator>CMAR</dc:creator>
  <cp:keywords/>
  <dc:description/>
  <cp:lastModifiedBy>Microsoft Office User</cp:lastModifiedBy>
  <cp:revision>3</cp:revision>
  <dcterms:created xsi:type="dcterms:W3CDTF">2021-11-04T23:23:34Z</dcterms:created>
  <dcterms:modified xsi:type="dcterms:W3CDTF">2022-02-13T21:17:11Z</dcterms:modified>
  <cp:category/>
</cp:coreProperties>
</file>